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9" r:id="rId3"/>
    <p:sldId id="321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16.3 </a:t>
            </a:r>
            <a:r>
              <a:rPr lang="zh-CN" altLang="en-US" smtClean="0">
                <a:latin typeface="宋体" panose="02010600030101010101" pitchFamily="2" charset="-122"/>
              </a:rPr>
              <a:t>添加</a:t>
            </a:r>
            <a:r>
              <a:rPr lang="zh-CN" altLang="en-US">
                <a:latin typeface="宋体" panose="02010600030101010101" pitchFamily="2" charset="-122"/>
              </a:rPr>
              <a:t>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添加记录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演示：右键菜单，点‘添加’，弹出对话框，添加一条记录。。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对照</a:t>
            </a:r>
            <a:r>
              <a:rPr lang="en-US" altLang="zh-CN" sz="2600" smtClean="0"/>
              <a:t>《</a:t>
            </a:r>
            <a:r>
              <a:rPr lang="zh-CN" altLang="en-US" sz="2600" smtClean="0">
                <a:solidFill>
                  <a:srgbClr val="0070C0"/>
                </a:solidFill>
              </a:rPr>
              <a:t>图文教程</a:t>
            </a:r>
            <a:r>
              <a:rPr lang="en-US" altLang="zh-CN" sz="2600" smtClean="0"/>
              <a:t>》</a:t>
            </a:r>
            <a:r>
              <a:rPr lang="zh-CN" altLang="en-US" sz="2600" smtClean="0"/>
              <a:t>文档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en-US" altLang="zh-CN" sz="2600" smtClean="0">
                <a:solidFill>
                  <a:srgbClr val="0070C0"/>
                </a:solidFill>
              </a:rPr>
              <a:t>GetCellAt </a:t>
            </a:r>
            <a:r>
              <a:rPr lang="zh-CN" altLang="en-US" sz="2600" smtClean="0">
                <a:solidFill>
                  <a:srgbClr val="0070C0"/>
                </a:solidFill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</a:rPr>
              <a:t>( grid,  location)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这是自己写的方法，</a:t>
            </a:r>
            <a:r>
              <a:rPr lang="zh-CN" altLang="en-US" sz="2600"/>
              <a:t>根据鼠标的点击位置，判断点中了哪个</a:t>
            </a:r>
            <a:r>
              <a:rPr lang="zh-CN" altLang="en-US" sz="2600"/>
              <a:t>的</a:t>
            </a:r>
            <a:r>
              <a:rPr lang="zh-CN" altLang="en-US" sz="2600" smtClean="0"/>
              <a:t>单元格。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293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849</TotalTime>
  <Words>70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16.3 添加记录</vt:lpstr>
      <vt:lpstr>添加记录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1613</cp:revision>
  <dcterms:created xsi:type="dcterms:W3CDTF">2016-05-27T23:04:00Z</dcterms:created>
  <dcterms:modified xsi:type="dcterms:W3CDTF">2020-02-23T03:04:40Z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