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9" r:id="rId3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16.5 </a:t>
            </a:r>
            <a:r>
              <a:rPr lang="zh-CN" altLang="en-US" smtClean="0">
                <a:latin typeface="宋体" panose="02010600030101010101" pitchFamily="2" charset="-122"/>
              </a:rPr>
              <a:t>删除记录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删除</a:t>
            </a:r>
            <a:r>
              <a:rPr lang="zh-CN" altLang="en-US" smtClean="0">
                <a:solidFill>
                  <a:srgbClr val="002060"/>
                </a:solidFill>
              </a:rPr>
              <a:t>记录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</a:t>
            </a:r>
            <a:r>
              <a:rPr lang="zh-CN" altLang="en-US" sz="2600" smtClean="0"/>
              <a:t>：</a:t>
            </a:r>
            <a:r>
              <a:rPr lang="zh-CN" altLang="en-US" sz="2600" smtClean="0"/>
              <a:t>选中一条记录，右键菜单，‘删除’。。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859</TotalTime>
  <Words>27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幼圆</vt:lpstr>
      <vt:lpstr>Arial</vt:lpstr>
      <vt:lpstr>Century Gothic</vt:lpstr>
      <vt:lpstr>Palatino Linotype</vt:lpstr>
      <vt:lpstr>季度收入演示文稿</vt:lpstr>
      <vt:lpstr>16.5 删除记录</vt:lpstr>
      <vt:lpstr>删除记录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1625</cp:revision>
  <dcterms:created xsi:type="dcterms:W3CDTF">2016-05-27T23:04:00Z</dcterms:created>
  <dcterms:modified xsi:type="dcterms:W3CDTF">2020-02-23T05:49:35Z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