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07BDC6-96A6-412B-B597-1F9C518A7633}" type="datetimeFigureOut">
              <a:rPr lang="en-US" smtClean="0"/>
              <a:t>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1FC08-33A4-4226-A49F-FC7F555C7F61}" type="slidenum">
              <a:rPr lang="en-US" smtClean="0"/>
              <a:t>‹#›</a:t>
            </a:fld>
            <a:endParaRPr lang="en-US"/>
          </a:p>
        </p:txBody>
      </p:sp>
    </p:spTree>
    <p:extLst>
      <p:ext uri="{BB962C8B-B14F-4D97-AF65-F5344CB8AC3E}">
        <p14:creationId xmlns:p14="http://schemas.microsoft.com/office/powerpoint/2010/main" val="2332095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07BDC6-96A6-412B-B597-1F9C518A7633}" type="datetimeFigureOut">
              <a:rPr lang="en-US" smtClean="0"/>
              <a:t>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1FC08-33A4-4226-A49F-FC7F555C7F61}" type="slidenum">
              <a:rPr lang="en-US" smtClean="0"/>
              <a:t>‹#›</a:t>
            </a:fld>
            <a:endParaRPr lang="en-US"/>
          </a:p>
        </p:txBody>
      </p:sp>
    </p:spTree>
    <p:extLst>
      <p:ext uri="{BB962C8B-B14F-4D97-AF65-F5344CB8AC3E}">
        <p14:creationId xmlns:p14="http://schemas.microsoft.com/office/powerpoint/2010/main" val="3639999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07BDC6-96A6-412B-B597-1F9C518A7633}" type="datetimeFigureOut">
              <a:rPr lang="en-US" smtClean="0"/>
              <a:t>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1FC08-33A4-4226-A49F-FC7F555C7F61}" type="slidenum">
              <a:rPr lang="en-US" smtClean="0"/>
              <a:t>‹#›</a:t>
            </a:fld>
            <a:endParaRPr lang="en-US"/>
          </a:p>
        </p:txBody>
      </p:sp>
    </p:spTree>
    <p:extLst>
      <p:ext uri="{BB962C8B-B14F-4D97-AF65-F5344CB8AC3E}">
        <p14:creationId xmlns:p14="http://schemas.microsoft.com/office/powerpoint/2010/main" val="548778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07BDC6-96A6-412B-B597-1F9C518A7633}" type="datetimeFigureOut">
              <a:rPr lang="en-US" smtClean="0"/>
              <a:t>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1FC08-33A4-4226-A49F-FC7F555C7F61}" type="slidenum">
              <a:rPr lang="en-US" smtClean="0"/>
              <a:t>‹#›</a:t>
            </a:fld>
            <a:endParaRPr lang="en-US"/>
          </a:p>
        </p:txBody>
      </p:sp>
    </p:spTree>
    <p:extLst>
      <p:ext uri="{BB962C8B-B14F-4D97-AF65-F5344CB8AC3E}">
        <p14:creationId xmlns:p14="http://schemas.microsoft.com/office/powerpoint/2010/main" val="2146749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07BDC6-96A6-412B-B597-1F9C518A7633}" type="datetimeFigureOut">
              <a:rPr lang="en-US" smtClean="0"/>
              <a:t>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81FC08-33A4-4226-A49F-FC7F555C7F61}" type="slidenum">
              <a:rPr lang="en-US" smtClean="0"/>
              <a:t>‹#›</a:t>
            </a:fld>
            <a:endParaRPr lang="en-US"/>
          </a:p>
        </p:txBody>
      </p:sp>
    </p:spTree>
    <p:extLst>
      <p:ext uri="{BB962C8B-B14F-4D97-AF65-F5344CB8AC3E}">
        <p14:creationId xmlns:p14="http://schemas.microsoft.com/office/powerpoint/2010/main" val="3778972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07BDC6-96A6-412B-B597-1F9C518A7633}" type="datetimeFigureOut">
              <a:rPr lang="en-US" smtClean="0"/>
              <a:t>10/7/2017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1FC08-33A4-4226-A49F-FC7F555C7F61}" type="slidenum">
              <a:rPr lang="en-US" smtClean="0"/>
              <a:t>‹#›</a:t>
            </a:fld>
            <a:endParaRPr lang="en-US"/>
          </a:p>
        </p:txBody>
      </p:sp>
    </p:spTree>
    <p:extLst>
      <p:ext uri="{BB962C8B-B14F-4D97-AF65-F5344CB8AC3E}">
        <p14:creationId xmlns:p14="http://schemas.microsoft.com/office/powerpoint/2010/main" val="122923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07BDC6-96A6-412B-B597-1F9C518A7633}" type="datetimeFigureOut">
              <a:rPr lang="en-US" smtClean="0"/>
              <a:t>10/7/2017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81FC08-33A4-4226-A49F-FC7F555C7F61}" type="slidenum">
              <a:rPr lang="en-US" smtClean="0"/>
              <a:t>‹#›</a:t>
            </a:fld>
            <a:endParaRPr lang="en-US"/>
          </a:p>
        </p:txBody>
      </p:sp>
    </p:spTree>
    <p:extLst>
      <p:ext uri="{BB962C8B-B14F-4D97-AF65-F5344CB8AC3E}">
        <p14:creationId xmlns:p14="http://schemas.microsoft.com/office/powerpoint/2010/main" val="108802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07BDC6-96A6-412B-B597-1F9C518A7633}" type="datetimeFigureOut">
              <a:rPr lang="en-US" smtClean="0"/>
              <a:t>10/7/2017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81FC08-33A4-4226-A49F-FC7F555C7F61}" type="slidenum">
              <a:rPr lang="en-US" smtClean="0"/>
              <a:t>‹#›</a:t>
            </a:fld>
            <a:endParaRPr lang="en-US"/>
          </a:p>
        </p:txBody>
      </p:sp>
    </p:spTree>
    <p:extLst>
      <p:ext uri="{BB962C8B-B14F-4D97-AF65-F5344CB8AC3E}">
        <p14:creationId xmlns:p14="http://schemas.microsoft.com/office/powerpoint/2010/main" val="176670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07BDC6-96A6-412B-B597-1F9C518A7633}" type="datetimeFigureOut">
              <a:rPr lang="en-US" smtClean="0"/>
              <a:t>10/7/2017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81FC08-33A4-4226-A49F-FC7F555C7F61}" type="slidenum">
              <a:rPr lang="en-US" smtClean="0"/>
              <a:t>‹#›</a:t>
            </a:fld>
            <a:endParaRPr lang="en-US"/>
          </a:p>
        </p:txBody>
      </p:sp>
    </p:spTree>
    <p:extLst>
      <p:ext uri="{BB962C8B-B14F-4D97-AF65-F5344CB8AC3E}">
        <p14:creationId xmlns:p14="http://schemas.microsoft.com/office/powerpoint/2010/main" val="3131777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07BDC6-96A6-412B-B597-1F9C518A7633}" type="datetimeFigureOut">
              <a:rPr lang="en-US" smtClean="0"/>
              <a:t>10/7/2017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1FC08-33A4-4226-A49F-FC7F555C7F61}" type="slidenum">
              <a:rPr lang="en-US" smtClean="0"/>
              <a:t>‹#›</a:t>
            </a:fld>
            <a:endParaRPr lang="en-US"/>
          </a:p>
        </p:txBody>
      </p:sp>
    </p:spTree>
    <p:extLst>
      <p:ext uri="{BB962C8B-B14F-4D97-AF65-F5344CB8AC3E}">
        <p14:creationId xmlns:p14="http://schemas.microsoft.com/office/powerpoint/2010/main" val="261413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07BDC6-96A6-412B-B597-1F9C518A7633}" type="datetimeFigureOut">
              <a:rPr lang="en-US" smtClean="0"/>
              <a:t>10/7/2017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81FC08-33A4-4226-A49F-FC7F555C7F61}" type="slidenum">
              <a:rPr lang="en-US" smtClean="0"/>
              <a:t>‹#›</a:t>
            </a:fld>
            <a:endParaRPr lang="en-US"/>
          </a:p>
        </p:txBody>
      </p:sp>
    </p:spTree>
    <p:extLst>
      <p:ext uri="{BB962C8B-B14F-4D97-AF65-F5344CB8AC3E}">
        <p14:creationId xmlns:p14="http://schemas.microsoft.com/office/powerpoint/2010/main" val="81079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07BDC6-96A6-412B-B597-1F9C518A7633}" type="datetimeFigureOut">
              <a:rPr lang="en-US" smtClean="0"/>
              <a:t>10/7/2017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1FC08-33A4-4226-A49F-FC7F555C7F61}" type="slidenum">
              <a:rPr lang="en-US" smtClean="0"/>
              <a:t>‹#›</a:t>
            </a:fld>
            <a:endParaRPr lang="en-US"/>
          </a:p>
        </p:txBody>
      </p:sp>
    </p:spTree>
    <p:extLst>
      <p:ext uri="{BB962C8B-B14F-4D97-AF65-F5344CB8AC3E}">
        <p14:creationId xmlns:p14="http://schemas.microsoft.com/office/powerpoint/2010/main" val="2745314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blem…"/>
          <p:cNvSpPr txBox="1">
            <a:spLocks/>
          </p:cNvSpPr>
          <p:nvPr/>
        </p:nvSpPr>
        <p:spPr>
          <a:xfrm>
            <a:off x="337630" y="1264022"/>
            <a:ext cx="11598876" cy="5593977"/>
          </a:xfrm>
          <a:prstGeom prst="rect">
            <a:avLst/>
          </a:prstGeom>
        </p:spPr>
        <p:txBody>
          <a:bodyPr lIns="139700" tIns="139700" rIns="139700" bIns="13970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smtClean="0"/>
              <a:t>Client </a:t>
            </a:r>
            <a:r>
              <a:rPr lang="en-US" sz="1600" b="1" dirty="0"/>
              <a:t>Persona</a:t>
            </a:r>
            <a:endParaRPr lang="en-US" sz="1600" dirty="0"/>
          </a:p>
          <a:p>
            <a:pPr lvl="0"/>
            <a:r>
              <a:rPr lang="en-US" sz="1600" dirty="0"/>
              <a:t>Small business owners / Office managers (non-bulk shippers) who run most part of the business themselves</a:t>
            </a:r>
          </a:p>
          <a:p>
            <a:pPr marL="0" indent="0">
              <a:buNone/>
            </a:pPr>
            <a:endParaRPr lang="en-US" sz="1600" b="1" dirty="0" smtClean="0"/>
          </a:p>
          <a:p>
            <a:pPr marL="0" indent="0">
              <a:buNone/>
            </a:pPr>
            <a:r>
              <a:rPr lang="en-US" sz="1600" b="1" dirty="0" smtClean="0"/>
              <a:t>Problem</a:t>
            </a:r>
            <a:endParaRPr lang="en-US" sz="1600" dirty="0"/>
          </a:p>
          <a:p>
            <a:pPr lvl="0"/>
            <a:r>
              <a:rPr lang="en-US" sz="1600" dirty="0"/>
              <a:t>Ability to manage shipping calendar on CSD device and optimize shipping cost</a:t>
            </a:r>
          </a:p>
          <a:p>
            <a:pPr marL="0" indent="0">
              <a:buNone/>
            </a:pPr>
            <a:endParaRPr lang="en-US" sz="1600" b="1" dirty="0" smtClean="0"/>
          </a:p>
          <a:p>
            <a:pPr marL="0" indent="0">
              <a:buNone/>
            </a:pPr>
            <a:r>
              <a:rPr lang="en-US" sz="1600" b="1" dirty="0" smtClean="0"/>
              <a:t>Use </a:t>
            </a:r>
            <a:r>
              <a:rPr lang="en-US" sz="1600" b="1" dirty="0"/>
              <a:t>Case / Solution</a:t>
            </a:r>
            <a:endParaRPr lang="en-US" sz="1600" dirty="0"/>
          </a:p>
          <a:p>
            <a:pPr lvl="0"/>
            <a:r>
              <a:rPr lang="en-US" sz="1600" dirty="0"/>
              <a:t>Ability to print directly from Calendar events</a:t>
            </a:r>
          </a:p>
          <a:p>
            <a:pPr lvl="0"/>
            <a:r>
              <a:rPr lang="en-US" sz="1600" dirty="0"/>
              <a:t>Allow calendar sync between the CSD device and google calendar (remote)</a:t>
            </a:r>
          </a:p>
          <a:p>
            <a:pPr lvl="0"/>
            <a:r>
              <a:rPr lang="en-US" sz="1600" dirty="0"/>
              <a:t>Recommend the most cost efficient shipping option for planned delivery date/event</a:t>
            </a:r>
          </a:p>
          <a:p>
            <a:pPr marL="0" indent="0">
              <a:buNone/>
            </a:pPr>
            <a:endParaRPr lang="en-US" sz="1600" b="1" dirty="0" smtClean="0"/>
          </a:p>
          <a:p>
            <a:pPr marL="0" indent="0">
              <a:buNone/>
            </a:pPr>
            <a:r>
              <a:rPr lang="en-US" sz="1600" b="1" dirty="0" smtClean="0"/>
              <a:t>Business </a:t>
            </a:r>
            <a:r>
              <a:rPr lang="en-US" sz="1600" b="1" dirty="0"/>
              <a:t>proposition</a:t>
            </a:r>
            <a:endParaRPr lang="en-US" sz="1600" dirty="0"/>
          </a:p>
          <a:p>
            <a:pPr lvl="0"/>
            <a:r>
              <a:rPr lang="en-US" sz="1600" dirty="0"/>
              <a:t>Solution will help SMBs manage their shipment calendar and recommend the times and shipping options to save shipping costs</a:t>
            </a:r>
          </a:p>
          <a:p>
            <a:pPr marL="0" indent="0">
              <a:buNone/>
            </a:pPr>
            <a:endParaRPr lang="en-US" sz="1600" b="1" dirty="0" smtClean="0"/>
          </a:p>
          <a:p>
            <a:pPr marL="0" indent="0">
              <a:buNone/>
            </a:pPr>
            <a:r>
              <a:rPr lang="en-US" sz="1600" b="1" dirty="0" smtClean="0"/>
              <a:t>Thought </a:t>
            </a:r>
            <a:r>
              <a:rPr lang="en-US" sz="1600" b="1" dirty="0"/>
              <a:t>Process Behind hack</a:t>
            </a:r>
            <a:endParaRPr lang="en-US" sz="1600" dirty="0"/>
          </a:p>
          <a:p>
            <a:pPr lvl="0"/>
            <a:r>
              <a:rPr lang="en-US" sz="1600" dirty="0"/>
              <a:t>Calendar used for managing printing schedule require uploading the printing information using offline files. If the calendar they are currently using becomes available on the device, they will become more efficient and also save shipping costs for shipments delivered using cheaper alternatives.</a:t>
            </a:r>
          </a:p>
          <a:p>
            <a:pPr marL="0" indent="0">
              <a:buNone/>
            </a:pPr>
            <a:endParaRPr lang="en-US" sz="1600" b="1" dirty="0" smtClean="0"/>
          </a:p>
          <a:p>
            <a:pPr marL="0" indent="0">
              <a:buNone/>
            </a:pPr>
            <a:r>
              <a:rPr lang="en-US" sz="1600" b="1" dirty="0" smtClean="0"/>
              <a:t>Possible </a:t>
            </a:r>
            <a:r>
              <a:rPr lang="en-US" sz="1600" b="1" dirty="0"/>
              <a:t>Problems , Open Questions </a:t>
            </a:r>
            <a:endParaRPr lang="en-US" sz="1600" dirty="0"/>
          </a:p>
          <a:p>
            <a:pPr lvl="0"/>
            <a:r>
              <a:rPr lang="en-US" sz="1600" dirty="0"/>
              <a:t>Service availability to print directly from the calendar (remotely and on device</a:t>
            </a:r>
            <a:r>
              <a:rPr lang="en-US" sz="1600" dirty="0" smtClean="0"/>
              <a:t>)</a:t>
            </a:r>
            <a:endParaRPr lang="en-US" sz="1500" dirty="0"/>
          </a:p>
        </p:txBody>
      </p:sp>
      <p:sp>
        <p:nvSpPr>
          <p:cNvPr id="4" name="TextBox 3"/>
          <p:cNvSpPr txBox="1"/>
          <p:nvPr/>
        </p:nvSpPr>
        <p:spPr>
          <a:xfrm>
            <a:off x="1331259" y="443753"/>
            <a:ext cx="9802906" cy="707886"/>
          </a:xfrm>
          <a:prstGeom prst="rect">
            <a:avLst/>
          </a:prstGeom>
          <a:noFill/>
        </p:spPr>
        <p:txBody>
          <a:bodyPr wrap="square" rtlCol="0">
            <a:spAutoFit/>
          </a:bodyPr>
          <a:lstStyle/>
          <a:p>
            <a:r>
              <a:rPr lang="en-US" sz="4000" dirty="0" smtClean="0"/>
              <a:t>Print and Schedule from Google Calendar</a:t>
            </a:r>
            <a:endParaRPr lang="en-US" sz="4000" dirty="0"/>
          </a:p>
        </p:txBody>
      </p:sp>
    </p:spTree>
    <p:extLst>
      <p:ext uri="{BB962C8B-B14F-4D97-AF65-F5344CB8AC3E}">
        <p14:creationId xmlns:p14="http://schemas.microsoft.com/office/powerpoint/2010/main" val="2075161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TotalTime>
  <Words>163</Words>
  <Application>Microsoft Office PowerPoint</Application>
  <PresentationFormat>Widescreen</PresentationFormat>
  <Paragraphs>20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Pitney Bowes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Sogani</dc:creator>
  <cp:lastModifiedBy>Abhishek Sogani</cp:lastModifiedBy>
  <cp:revision>5</cp:revision>
  <dcterms:created xsi:type="dcterms:W3CDTF">2017-10-07T18:16:14Z</dcterms:created>
  <dcterms:modified xsi:type="dcterms:W3CDTF">2017-10-08T04:58:40Z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472595829</vt:i4>
  </property>
  <property fmtid="{D5CDD505-2E9C-101B-9397-08002B2CF9AE}" pid="3" name="_NewReviewCycle">
    <vt:lpwstr/>
  </property>
  <property fmtid="{D5CDD505-2E9C-101B-9397-08002B2CF9AE}" pid="4" name="_EmailSubject">
    <vt:lpwstr>Hack ­- Google Calendar &amp; more</vt:lpwstr>
  </property>
  <property fmtid="{D5CDD505-2E9C-101B-9397-08002B2CF9AE}" pid="5" name="_AuthorEmail">
    <vt:lpwstr>Abhishek.Sogani@pb.com</vt:lpwstr>
  </property>
  <property fmtid="{D5CDD505-2E9C-101B-9397-08002B2CF9AE}" pid="6" name="_AuthorEmailDisplayName">
    <vt:lpwstr>Abhishek Sogani</vt:lpwstr>
  </property>
</Properties>
</file>