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oppins Bold" charset="1" panose="00000800000000000000"/>
      <p:regular r:id="rId13"/>
    </p:embeddedFont>
    <p:embeddedFont>
      <p:font typeface="Poppins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jpe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2.png" Type="http://schemas.openxmlformats.org/officeDocument/2006/relationships/image"/><Relationship Id="rId14" Target="../media/image23.svg" Type="http://schemas.openxmlformats.org/officeDocument/2006/relationships/image"/><Relationship Id="rId15" Target="../media/image24.png" Type="http://schemas.openxmlformats.org/officeDocument/2006/relationships/image"/><Relationship Id="rId16" Target="../media/image25.svg" Type="http://schemas.openxmlformats.org/officeDocument/2006/relationships/image"/><Relationship Id="rId17" Target="https://github.com/roahr/Archiva" TargetMode="External" Type="http://schemas.openxmlformats.org/officeDocument/2006/relationships/hyperlink"/><Relationship Id="rId18" Target="http://archiva-six.vercel.app" TargetMode="External" Type="http://schemas.openxmlformats.org/officeDocument/2006/relationships/hyperlink"/><Relationship Id="rId19" Target="https://youtu.be/T91wkT9NWd4" TargetMode="External" Type="http://schemas.openxmlformats.org/officeDocument/2006/relationships/hyperlink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jpeg" Type="http://schemas.openxmlformats.org/officeDocument/2006/relationships/image"/><Relationship Id="rId9" Target="../media/image1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51249" y="1113915"/>
            <a:ext cx="408051" cy="285636"/>
          </a:xfrm>
          <a:custGeom>
            <a:avLst/>
            <a:gdLst/>
            <a:ahLst/>
            <a:cxnLst/>
            <a:rect r="r" b="b" t="t" l="l"/>
            <a:pathLst>
              <a:path h="285636" w="408051">
                <a:moveTo>
                  <a:pt x="0" y="0"/>
                </a:moveTo>
                <a:lnTo>
                  <a:pt x="408051" y="0"/>
                </a:lnTo>
                <a:lnTo>
                  <a:pt x="408051" y="285636"/>
                </a:lnTo>
                <a:lnTo>
                  <a:pt x="0" y="285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318085" y="1063086"/>
            <a:ext cx="1330831" cy="456067"/>
            <a:chOff x="0" y="0"/>
            <a:chExt cx="350507" cy="1201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0507" cy="120116"/>
            </a:xfrm>
            <a:custGeom>
              <a:avLst/>
              <a:gdLst/>
              <a:ahLst/>
              <a:cxnLst/>
              <a:rect r="r" b="b" t="t" l="l"/>
              <a:pathLst>
                <a:path h="120116" w="350507">
                  <a:moveTo>
                    <a:pt x="60058" y="0"/>
                  </a:moveTo>
                  <a:lnTo>
                    <a:pt x="290449" y="0"/>
                  </a:lnTo>
                  <a:cubicBezTo>
                    <a:pt x="306377" y="0"/>
                    <a:pt x="321653" y="6328"/>
                    <a:pt x="332916" y="17591"/>
                  </a:cubicBezTo>
                  <a:cubicBezTo>
                    <a:pt x="344179" y="28854"/>
                    <a:pt x="350507" y="44130"/>
                    <a:pt x="350507" y="60058"/>
                  </a:cubicBezTo>
                  <a:lnTo>
                    <a:pt x="350507" y="60058"/>
                  </a:lnTo>
                  <a:cubicBezTo>
                    <a:pt x="350507" y="75987"/>
                    <a:pt x="344179" y="91263"/>
                    <a:pt x="332916" y="102526"/>
                  </a:cubicBezTo>
                  <a:cubicBezTo>
                    <a:pt x="321653" y="113789"/>
                    <a:pt x="306377" y="120116"/>
                    <a:pt x="290449" y="120116"/>
                  </a:cubicBezTo>
                  <a:lnTo>
                    <a:pt x="60058" y="120116"/>
                  </a:lnTo>
                  <a:cubicBezTo>
                    <a:pt x="44130" y="120116"/>
                    <a:pt x="28854" y="113789"/>
                    <a:pt x="17591" y="102526"/>
                  </a:cubicBezTo>
                  <a:cubicBezTo>
                    <a:pt x="6328" y="91263"/>
                    <a:pt x="0" y="75987"/>
                    <a:pt x="0" y="60058"/>
                  </a:cubicBezTo>
                  <a:lnTo>
                    <a:pt x="0" y="60058"/>
                  </a:lnTo>
                  <a:cubicBezTo>
                    <a:pt x="0" y="44130"/>
                    <a:pt x="6328" y="28854"/>
                    <a:pt x="17591" y="17591"/>
                  </a:cubicBezTo>
                  <a:cubicBezTo>
                    <a:pt x="28854" y="6328"/>
                    <a:pt x="44130" y="0"/>
                    <a:pt x="60058" y="0"/>
                  </a:cubicBezTo>
                  <a:close/>
                </a:path>
              </a:pathLst>
            </a:custGeom>
            <a:solidFill>
              <a:srgbClr val="302B2B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50507" cy="177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273770" y="1028700"/>
            <a:ext cx="1330831" cy="456067"/>
            <a:chOff x="0" y="0"/>
            <a:chExt cx="350507" cy="1201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50507" cy="120116"/>
            </a:xfrm>
            <a:custGeom>
              <a:avLst/>
              <a:gdLst/>
              <a:ahLst/>
              <a:cxnLst/>
              <a:rect r="r" b="b" t="t" l="l"/>
              <a:pathLst>
                <a:path h="120116" w="350507">
                  <a:moveTo>
                    <a:pt x="60058" y="0"/>
                  </a:moveTo>
                  <a:lnTo>
                    <a:pt x="290449" y="0"/>
                  </a:lnTo>
                  <a:cubicBezTo>
                    <a:pt x="306377" y="0"/>
                    <a:pt x="321653" y="6328"/>
                    <a:pt x="332916" y="17591"/>
                  </a:cubicBezTo>
                  <a:cubicBezTo>
                    <a:pt x="344179" y="28854"/>
                    <a:pt x="350507" y="44130"/>
                    <a:pt x="350507" y="60058"/>
                  </a:cubicBezTo>
                  <a:lnTo>
                    <a:pt x="350507" y="60058"/>
                  </a:lnTo>
                  <a:cubicBezTo>
                    <a:pt x="350507" y="75987"/>
                    <a:pt x="344179" y="91263"/>
                    <a:pt x="332916" y="102526"/>
                  </a:cubicBezTo>
                  <a:cubicBezTo>
                    <a:pt x="321653" y="113789"/>
                    <a:pt x="306377" y="120116"/>
                    <a:pt x="290449" y="120116"/>
                  </a:cubicBezTo>
                  <a:lnTo>
                    <a:pt x="60058" y="120116"/>
                  </a:lnTo>
                  <a:cubicBezTo>
                    <a:pt x="44130" y="120116"/>
                    <a:pt x="28854" y="113789"/>
                    <a:pt x="17591" y="102526"/>
                  </a:cubicBezTo>
                  <a:cubicBezTo>
                    <a:pt x="6328" y="91263"/>
                    <a:pt x="0" y="75987"/>
                    <a:pt x="0" y="60058"/>
                  </a:cubicBezTo>
                  <a:lnTo>
                    <a:pt x="0" y="60058"/>
                  </a:lnTo>
                  <a:cubicBezTo>
                    <a:pt x="0" y="44130"/>
                    <a:pt x="6328" y="28854"/>
                    <a:pt x="17591" y="17591"/>
                  </a:cubicBezTo>
                  <a:cubicBezTo>
                    <a:pt x="28854" y="6328"/>
                    <a:pt x="44130" y="0"/>
                    <a:pt x="60058" y="0"/>
                  </a:cubicBezTo>
                  <a:close/>
                </a:path>
              </a:pathLst>
            </a:custGeom>
            <a:solidFill>
              <a:srgbClr val="89CEAE"/>
            </a:solidFill>
            <a:ln w="28575" cap="rnd">
              <a:solidFill>
                <a:srgbClr val="302B2B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350507" cy="177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1028700" y="9088995"/>
            <a:ext cx="1268597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2612387" y="4282510"/>
            <a:ext cx="3838318" cy="3838318"/>
          </a:xfrm>
          <a:custGeom>
            <a:avLst/>
            <a:gdLst/>
            <a:ahLst/>
            <a:cxnLst/>
            <a:rect r="r" b="b" t="t" l="l"/>
            <a:pathLst>
              <a:path h="3838318" w="3838318">
                <a:moveTo>
                  <a:pt x="0" y="0"/>
                </a:moveTo>
                <a:lnTo>
                  <a:pt x="3838318" y="0"/>
                </a:lnTo>
                <a:lnTo>
                  <a:pt x="3838318" y="3838318"/>
                </a:lnTo>
                <a:lnTo>
                  <a:pt x="0" y="38383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959184" y="1728050"/>
            <a:ext cx="3838318" cy="3838318"/>
          </a:xfrm>
          <a:custGeom>
            <a:avLst/>
            <a:gdLst/>
            <a:ahLst/>
            <a:cxnLst/>
            <a:rect r="r" b="b" t="t" l="l"/>
            <a:pathLst>
              <a:path h="3838318" w="3838318">
                <a:moveTo>
                  <a:pt x="0" y="0"/>
                </a:moveTo>
                <a:lnTo>
                  <a:pt x="3838319" y="0"/>
                </a:lnTo>
                <a:lnTo>
                  <a:pt x="3838319" y="3838318"/>
                </a:lnTo>
                <a:lnTo>
                  <a:pt x="0" y="38383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697218" y="3647209"/>
            <a:ext cx="7315200" cy="2992582"/>
          </a:xfrm>
          <a:custGeom>
            <a:avLst/>
            <a:gdLst/>
            <a:ahLst/>
            <a:cxnLst/>
            <a:rect r="r" b="b" t="t" l="l"/>
            <a:pathLst>
              <a:path h="2992582" w="7315200">
                <a:moveTo>
                  <a:pt x="0" y="0"/>
                </a:moveTo>
                <a:lnTo>
                  <a:pt x="7315200" y="0"/>
                </a:lnTo>
                <a:lnTo>
                  <a:pt x="7315200" y="2992582"/>
                </a:lnTo>
                <a:lnTo>
                  <a:pt x="0" y="2992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920265">
            <a:off x="-3657600" y="4438494"/>
            <a:ext cx="7315200" cy="2992582"/>
          </a:xfrm>
          <a:custGeom>
            <a:avLst/>
            <a:gdLst/>
            <a:ahLst/>
            <a:cxnLst/>
            <a:rect r="r" b="b" t="t" l="l"/>
            <a:pathLst>
              <a:path h="2992582" w="7315200">
                <a:moveTo>
                  <a:pt x="0" y="0"/>
                </a:moveTo>
                <a:lnTo>
                  <a:pt x="7315200" y="0"/>
                </a:lnTo>
                <a:lnTo>
                  <a:pt x="7315200" y="2992582"/>
                </a:lnTo>
                <a:lnTo>
                  <a:pt x="0" y="29925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-103809">
            <a:off x="3075818" y="2717362"/>
            <a:ext cx="12290993" cy="3163963"/>
            <a:chOff x="0" y="0"/>
            <a:chExt cx="3237134" cy="83330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237134" cy="833307"/>
            </a:xfrm>
            <a:custGeom>
              <a:avLst/>
              <a:gdLst/>
              <a:ahLst/>
              <a:cxnLst/>
              <a:rect r="r" b="b" t="t" l="l"/>
              <a:pathLst>
                <a:path h="833307" w="3237134">
                  <a:moveTo>
                    <a:pt x="22046" y="0"/>
                  </a:moveTo>
                  <a:lnTo>
                    <a:pt x="3215088" y="0"/>
                  </a:lnTo>
                  <a:cubicBezTo>
                    <a:pt x="3227264" y="0"/>
                    <a:pt x="3237134" y="9870"/>
                    <a:pt x="3237134" y="22046"/>
                  </a:cubicBezTo>
                  <a:lnTo>
                    <a:pt x="3237134" y="811261"/>
                  </a:lnTo>
                  <a:cubicBezTo>
                    <a:pt x="3237134" y="823437"/>
                    <a:pt x="3227264" y="833307"/>
                    <a:pt x="3215088" y="833307"/>
                  </a:cubicBezTo>
                  <a:lnTo>
                    <a:pt x="22046" y="833307"/>
                  </a:lnTo>
                  <a:cubicBezTo>
                    <a:pt x="9870" y="833307"/>
                    <a:pt x="0" y="823437"/>
                    <a:pt x="0" y="811261"/>
                  </a:cubicBezTo>
                  <a:lnTo>
                    <a:pt x="0" y="22046"/>
                  </a:lnTo>
                  <a:cubicBezTo>
                    <a:pt x="0" y="9870"/>
                    <a:pt x="9870" y="0"/>
                    <a:pt x="22046" y="0"/>
                  </a:cubicBezTo>
                  <a:close/>
                </a:path>
              </a:pathLst>
            </a:custGeom>
            <a:solidFill>
              <a:srgbClr val="302B2B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3237134" cy="890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103809">
            <a:off x="2921189" y="2585995"/>
            <a:ext cx="12290993" cy="3163963"/>
            <a:chOff x="0" y="0"/>
            <a:chExt cx="3237134" cy="83330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237134" cy="833307"/>
            </a:xfrm>
            <a:custGeom>
              <a:avLst/>
              <a:gdLst/>
              <a:ahLst/>
              <a:cxnLst/>
              <a:rect r="r" b="b" t="t" l="l"/>
              <a:pathLst>
                <a:path h="833307" w="3237134">
                  <a:moveTo>
                    <a:pt x="22046" y="0"/>
                  </a:moveTo>
                  <a:lnTo>
                    <a:pt x="3215088" y="0"/>
                  </a:lnTo>
                  <a:cubicBezTo>
                    <a:pt x="3227264" y="0"/>
                    <a:pt x="3237134" y="9870"/>
                    <a:pt x="3237134" y="22046"/>
                  </a:cubicBezTo>
                  <a:lnTo>
                    <a:pt x="3237134" y="811261"/>
                  </a:lnTo>
                  <a:cubicBezTo>
                    <a:pt x="3237134" y="823437"/>
                    <a:pt x="3227264" y="833307"/>
                    <a:pt x="3215088" y="833307"/>
                  </a:cubicBezTo>
                  <a:lnTo>
                    <a:pt x="22046" y="833307"/>
                  </a:lnTo>
                  <a:cubicBezTo>
                    <a:pt x="9870" y="833307"/>
                    <a:pt x="0" y="823437"/>
                    <a:pt x="0" y="811261"/>
                  </a:cubicBezTo>
                  <a:lnTo>
                    <a:pt x="0" y="22046"/>
                  </a:lnTo>
                  <a:cubicBezTo>
                    <a:pt x="0" y="9870"/>
                    <a:pt x="9870" y="0"/>
                    <a:pt x="22046" y="0"/>
                  </a:cubicBezTo>
                  <a:close/>
                </a:path>
              </a:pathLst>
            </a:custGeom>
            <a:solidFill>
              <a:srgbClr val="F49065"/>
            </a:solidFill>
            <a:ln w="57150" cap="rnd">
              <a:solidFill>
                <a:srgbClr val="302B2B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3237134" cy="890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-103809">
            <a:off x="2930299" y="3313058"/>
            <a:ext cx="12290993" cy="198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531"/>
              </a:lnSpc>
              <a:spcBef>
                <a:spcPct val="0"/>
              </a:spcBef>
            </a:pPr>
            <a:r>
              <a:rPr lang="en-US" b="true" sz="14869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Archiva</a:t>
            </a:r>
          </a:p>
        </p:txBody>
      </p:sp>
      <p:grpSp>
        <p:nvGrpSpPr>
          <p:cNvPr name="Group 21" id="21"/>
          <p:cNvGrpSpPr/>
          <p:nvPr/>
        </p:nvGrpSpPr>
        <p:grpSpPr>
          <a:xfrm rot="80217">
            <a:off x="4486922" y="5206132"/>
            <a:ext cx="9314156" cy="1991075"/>
            <a:chOff x="0" y="0"/>
            <a:chExt cx="4255106" cy="90960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255105" cy="909608"/>
            </a:xfrm>
            <a:custGeom>
              <a:avLst/>
              <a:gdLst/>
              <a:ahLst/>
              <a:cxnLst/>
              <a:rect r="r" b="b" t="t" l="l"/>
              <a:pathLst>
                <a:path h="909608" w="4255105">
                  <a:moveTo>
                    <a:pt x="29092" y="0"/>
                  </a:moveTo>
                  <a:lnTo>
                    <a:pt x="4226013" y="0"/>
                  </a:lnTo>
                  <a:cubicBezTo>
                    <a:pt x="4233729" y="0"/>
                    <a:pt x="4241129" y="3065"/>
                    <a:pt x="4246585" y="8521"/>
                  </a:cubicBezTo>
                  <a:cubicBezTo>
                    <a:pt x="4252040" y="13977"/>
                    <a:pt x="4255105" y="21376"/>
                    <a:pt x="4255105" y="29092"/>
                  </a:cubicBezTo>
                  <a:lnTo>
                    <a:pt x="4255105" y="880516"/>
                  </a:lnTo>
                  <a:cubicBezTo>
                    <a:pt x="4255105" y="896583"/>
                    <a:pt x="4242081" y="909608"/>
                    <a:pt x="4226013" y="909608"/>
                  </a:cubicBezTo>
                  <a:lnTo>
                    <a:pt x="29092" y="909608"/>
                  </a:lnTo>
                  <a:cubicBezTo>
                    <a:pt x="21376" y="909608"/>
                    <a:pt x="13977" y="906543"/>
                    <a:pt x="8521" y="901088"/>
                  </a:cubicBezTo>
                  <a:cubicBezTo>
                    <a:pt x="3065" y="895632"/>
                    <a:pt x="0" y="888232"/>
                    <a:pt x="0" y="880516"/>
                  </a:cubicBezTo>
                  <a:lnTo>
                    <a:pt x="0" y="29092"/>
                  </a:lnTo>
                  <a:cubicBezTo>
                    <a:pt x="0" y="21376"/>
                    <a:pt x="3065" y="13977"/>
                    <a:pt x="8521" y="8521"/>
                  </a:cubicBezTo>
                  <a:cubicBezTo>
                    <a:pt x="13977" y="3065"/>
                    <a:pt x="21376" y="0"/>
                    <a:pt x="29092" y="0"/>
                  </a:cubicBezTo>
                  <a:close/>
                </a:path>
              </a:pathLst>
            </a:custGeom>
            <a:solidFill>
              <a:srgbClr val="302B2B"/>
            </a:solidFill>
            <a:ln cap="rnd">
              <a:noFill/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4255106" cy="966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80217">
            <a:off x="4375842" y="5074602"/>
            <a:ext cx="9314156" cy="1991075"/>
            <a:chOff x="0" y="0"/>
            <a:chExt cx="4255106" cy="90960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255105" cy="909608"/>
            </a:xfrm>
            <a:custGeom>
              <a:avLst/>
              <a:gdLst/>
              <a:ahLst/>
              <a:cxnLst/>
              <a:rect r="r" b="b" t="t" l="l"/>
              <a:pathLst>
                <a:path h="909608" w="4255105">
                  <a:moveTo>
                    <a:pt x="29092" y="0"/>
                  </a:moveTo>
                  <a:lnTo>
                    <a:pt x="4226013" y="0"/>
                  </a:lnTo>
                  <a:cubicBezTo>
                    <a:pt x="4233729" y="0"/>
                    <a:pt x="4241129" y="3065"/>
                    <a:pt x="4246585" y="8521"/>
                  </a:cubicBezTo>
                  <a:cubicBezTo>
                    <a:pt x="4252040" y="13977"/>
                    <a:pt x="4255105" y="21376"/>
                    <a:pt x="4255105" y="29092"/>
                  </a:cubicBezTo>
                  <a:lnTo>
                    <a:pt x="4255105" y="880516"/>
                  </a:lnTo>
                  <a:cubicBezTo>
                    <a:pt x="4255105" y="896583"/>
                    <a:pt x="4242081" y="909608"/>
                    <a:pt x="4226013" y="909608"/>
                  </a:cubicBezTo>
                  <a:lnTo>
                    <a:pt x="29092" y="909608"/>
                  </a:lnTo>
                  <a:cubicBezTo>
                    <a:pt x="21376" y="909608"/>
                    <a:pt x="13977" y="906543"/>
                    <a:pt x="8521" y="901088"/>
                  </a:cubicBezTo>
                  <a:cubicBezTo>
                    <a:pt x="3065" y="895632"/>
                    <a:pt x="0" y="888232"/>
                    <a:pt x="0" y="880516"/>
                  </a:cubicBezTo>
                  <a:lnTo>
                    <a:pt x="0" y="29092"/>
                  </a:lnTo>
                  <a:cubicBezTo>
                    <a:pt x="0" y="21376"/>
                    <a:pt x="3065" y="13977"/>
                    <a:pt x="8521" y="8521"/>
                  </a:cubicBezTo>
                  <a:cubicBezTo>
                    <a:pt x="13977" y="3065"/>
                    <a:pt x="21376" y="0"/>
                    <a:pt x="29092" y="0"/>
                  </a:cubicBezTo>
                  <a:close/>
                </a:path>
              </a:pathLst>
            </a:custGeom>
            <a:solidFill>
              <a:srgbClr val="89CEAE"/>
            </a:solidFill>
            <a:ln w="57150" cap="rnd">
              <a:solidFill>
                <a:srgbClr val="302B2B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4255106" cy="966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96200">
            <a:off x="5808586" y="6900345"/>
            <a:ext cx="6792717" cy="887281"/>
            <a:chOff x="0" y="0"/>
            <a:chExt cx="710313" cy="9278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10313" cy="92783"/>
            </a:xfrm>
            <a:custGeom>
              <a:avLst/>
              <a:gdLst/>
              <a:ahLst/>
              <a:cxnLst/>
              <a:rect r="r" b="b" t="t" l="l"/>
              <a:pathLst>
                <a:path h="92783" w="710313">
                  <a:moveTo>
                    <a:pt x="46391" y="0"/>
                  </a:moveTo>
                  <a:lnTo>
                    <a:pt x="663922" y="0"/>
                  </a:lnTo>
                  <a:cubicBezTo>
                    <a:pt x="689543" y="0"/>
                    <a:pt x="710313" y="20770"/>
                    <a:pt x="710313" y="46391"/>
                  </a:cubicBezTo>
                  <a:lnTo>
                    <a:pt x="710313" y="46391"/>
                  </a:lnTo>
                  <a:cubicBezTo>
                    <a:pt x="710313" y="72013"/>
                    <a:pt x="689543" y="92783"/>
                    <a:pt x="663922" y="92783"/>
                  </a:cubicBezTo>
                  <a:lnTo>
                    <a:pt x="46391" y="92783"/>
                  </a:lnTo>
                  <a:cubicBezTo>
                    <a:pt x="20770" y="92783"/>
                    <a:pt x="0" y="72013"/>
                    <a:pt x="0" y="46391"/>
                  </a:cubicBezTo>
                  <a:lnTo>
                    <a:pt x="0" y="46391"/>
                  </a:lnTo>
                  <a:cubicBezTo>
                    <a:pt x="0" y="20770"/>
                    <a:pt x="20770" y="0"/>
                    <a:pt x="46391" y="0"/>
                  </a:cubicBezTo>
                  <a:close/>
                </a:path>
              </a:pathLst>
            </a:custGeom>
            <a:solidFill>
              <a:srgbClr val="302B2B"/>
            </a:solidFill>
            <a:ln cap="rnd">
              <a:noFill/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710313" cy="1499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-96200">
            <a:off x="5686685" y="6822764"/>
            <a:ext cx="6850011" cy="887281"/>
            <a:chOff x="0" y="0"/>
            <a:chExt cx="716304" cy="9278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16304" cy="92783"/>
            </a:xfrm>
            <a:custGeom>
              <a:avLst/>
              <a:gdLst/>
              <a:ahLst/>
              <a:cxnLst/>
              <a:rect r="r" b="b" t="t" l="l"/>
              <a:pathLst>
                <a:path h="92783" w="716304">
                  <a:moveTo>
                    <a:pt x="46391" y="0"/>
                  </a:moveTo>
                  <a:lnTo>
                    <a:pt x="669913" y="0"/>
                  </a:lnTo>
                  <a:cubicBezTo>
                    <a:pt x="682217" y="0"/>
                    <a:pt x="694016" y="4888"/>
                    <a:pt x="702716" y="13588"/>
                  </a:cubicBezTo>
                  <a:cubicBezTo>
                    <a:pt x="711417" y="22288"/>
                    <a:pt x="716304" y="34088"/>
                    <a:pt x="716304" y="46391"/>
                  </a:cubicBezTo>
                  <a:lnTo>
                    <a:pt x="716304" y="46391"/>
                  </a:lnTo>
                  <a:cubicBezTo>
                    <a:pt x="716304" y="72013"/>
                    <a:pt x="695534" y="92783"/>
                    <a:pt x="669913" y="92783"/>
                  </a:cubicBezTo>
                  <a:lnTo>
                    <a:pt x="46391" y="92783"/>
                  </a:lnTo>
                  <a:cubicBezTo>
                    <a:pt x="20770" y="92783"/>
                    <a:pt x="0" y="72013"/>
                    <a:pt x="0" y="46391"/>
                  </a:cubicBezTo>
                  <a:lnTo>
                    <a:pt x="0" y="46391"/>
                  </a:lnTo>
                  <a:cubicBezTo>
                    <a:pt x="0" y="20770"/>
                    <a:pt x="20770" y="0"/>
                    <a:pt x="46391" y="0"/>
                  </a:cubicBezTo>
                  <a:close/>
                </a:path>
              </a:pathLst>
            </a:custGeom>
            <a:solidFill>
              <a:srgbClr val="F5E667"/>
            </a:solidFill>
            <a:ln w="28575" cap="rnd">
              <a:solidFill>
                <a:srgbClr val="302B2B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716304" cy="1499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-96200">
            <a:off x="5685086" y="6828377"/>
            <a:ext cx="6173221" cy="771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271" b="true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Team : JNR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-96200">
            <a:off x="11749790" y="6878718"/>
            <a:ext cx="610596" cy="610596"/>
          </a:xfrm>
          <a:custGeom>
            <a:avLst/>
            <a:gdLst/>
            <a:ahLst/>
            <a:cxnLst/>
            <a:rect r="r" b="b" t="t" l="l"/>
            <a:pathLst>
              <a:path h="610596" w="610596">
                <a:moveTo>
                  <a:pt x="0" y="0"/>
                </a:moveTo>
                <a:lnTo>
                  <a:pt x="610596" y="0"/>
                </a:lnTo>
                <a:lnTo>
                  <a:pt x="610596" y="610596"/>
                </a:lnTo>
                <a:lnTo>
                  <a:pt x="0" y="6105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5" id="35"/>
          <p:cNvGrpSpPr/>
          <p:nvPr/>
        </p:nvGrpSpPr>
        <p:grpSpPr>
          <a:xfrm rot="0">
            <a:off x="3381210" y="7914186"/>
            <a:ext cx="497133" cy="497133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2B2B"/>
            </a:solidFill>
            <a:ln cap="sq">
              <a:noFill/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22942" lIns="22942" bIns="22942" rIns="22942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3346493" y="7882483"/>
            <a:ext cx="497133" cy="497133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9065"/>
            </a:solidFill>
            <a:ln w="28575" cap="sq">
              <a:solidFill>
                <a:srgbClr val="302B2B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22942" lIns="22942" bIns="22942" rIns="22942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-1071989">
            <a:off x="15203878" y="1266454"/>
            <a:ext cx="474695" cy="457384"/>
            <a:chOff x="0" y="0"/>
            <a:chExt cx="177780" cy="171297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77780" cy="171297"/>
            </a:xfrm>
            <a:custGeom>
              <a:avLst/>
              <a:gdLst/>
              <a:ahLst/>
              <a:cxnLst/>
              <a:rect r="r" b="b" t="t" l="l"/>
              <a:pathLst>
                <a:path h="171297" w="177780">
                  <a:moveTo>
                    <a:pt x="0" y="0"/>
                  </a:moveTo>
                  <a:lnTo>
                    <a:pt x="177780" y="0"/>
                  </a:lnTo>
                  <a:lnTo>
                    <a:pt x="177780" y="171297"/>
                  </a:lnTo>
                  <a:lnTo>
                    <a:pt x="0" y="171297"/>
                  </a:lnTo>
                  <a:close/>
                </a:path>
              </a:pathLst>
            </a:custGeom>
            <a:solidFill>
              <a:srgbClr val="302B2B"/>
            </a:solidFill>
            <a:ln cap="sq">
              <a:noFill/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57150"/>
              <a:ext cx="177780" cy="228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-1071989">
            <a:off x="15144974" y="1245696"/>
            <a:ext cx="474695" cy="457384"/>
            <a:chOff x="0" y="0"/>
            <a:chExt cx="177780" cy="171297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77780" cy="171297"/>
            </a:xfrm>
            <a:custGeom>
              <a:avLst/>
              <a:gdLst/>
              <a:ahLst/>
              <a:cxnLst/>
              <a:rect r="r" b="b" t="t" l="l"/>
              <a:pathLst>
                <a:path h="171297" w="177780">
                  <a:moveTo>
                    <a:pt x="0" y="0"/>
                  </a:moveTo>
                  <a:lnTo>
                    <a:pt x="177780" y="0"/>
                  </a:lnTo>
                  <a:lnTo>
                    <a:pt x="177780" y="171297"/>
                  </a:lnTo>
                  <a:lnTo>
                    <a:pt x="0" y="171297"/>
                  </a:lnTo>
                  <a:close/>
                </a:path>
              </a:pathLst>
            </a:custGeom>
            <a:solidFill>
              <a:srgbClr val="89CEAE"/>
            </a:solidFill>
            <a:ln w="28575" cap="sq">
              <a:solidFill>
                <a:srgbClr val="302B2B"/>
              </a:solidFill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0" y="-57150"/>
              <a:ext cx="177780" cy="228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6327610" y="1048771"/>
            <a:ext cx="122315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b="true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Home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8104387" y="1048771"/>
            <a:ext cx="187186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142367" y="1048771"/>
            <a:ext cx="187186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Prototype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28700" y="1101186"/>
            <a:ext cx="2566359" cy="341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14"/>
              </a:lnSpc>
              <a:spcBef>
                <a:spcPct val="0"/>
              </a:spcBef>
            </a:pPr>
            <a:r>
              <a:rPr lang="en-US" b="true" sz="2543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HACKVERSE’25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3574271" y="8881032"/>
            <a:ext cx="3685029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1999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www.reallygreatsite.com</a:t>
            </a:r>
          </a:p>
        </p:txBody>
      </p:sp>
      <p:sp>
        <p:nvSpPr>
          <p:cNvPr name="TextBox 52" id="52"/>
          <p:cNvSpPr txBox="true"/>
          <p:nvPr/>
        </p:nvSpPr>
        <p:spPr>
          <a:xfrm rot="80217">
            <a:off x="4366718" y="5481715"/>
            <a:ext cx="9314156" cy="1319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23"/>
              </a:lnSpc>
              <a:spcBef>
                <a:spcPct val="0"/>
              </a:spcBef>
            </a:pPr>
            <a:r>
              <a:rPr lang="en-US" b="true" sz="5300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 A Smart Contract Lifecycle Management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70035" y="0"/>
            <a:ext cx="4273288" cy="4273288"/>
          </a:xfrm>
          <a:custGeom>
            <a:avLst/>
            <a:gdLst/>
            <a:ahLst/>
            <a:cxnLst/>
            <a:rect r="r" b="b" t="t" l="l"/>
            <a:pathLst>
              <a:path h="4273288" w="4273288">
                <a:moveTo>
                  <a:pt x="0" y="0"/>
                </a:moveTo>
                <a:lnTo>
                  <a:pt x="4273288" y="0"/>
                </a:lnTo>
                <a:lnTo>
                  <a:pt x="4273288" y="4273288"/>
                </a:lnTo>
                <a:lnTo>
                  <a:pt x="0" y="4273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35206" y="4749076"/>
            <a:ext cx="5857128" cy="2396098"/>
          </a:xfrm>
          <a:custGeom>
            <a:avLst/>
            <a:gdLst/>
            <a:ahLst/>
            <a:cxnLst/>
            <a:rect r="r" b="b" t="t" l="l"/>
            <a:pathLst>
              <a:path h="2396098" w="5857128">
                <a:moveTo>
                  <a:pt x="0" y="0"/>
                </a:moveTo>
                <a:lnTo>
                  <a:pt x="5857127" y="0"/>
                </a:lnTo>
                <a:lnTo>
                  <a:pt x="5857127" y="2396098"/>
                </a:lnTo>
                <a:lnTo>
                  <a:pt x="0" y="23960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261289" y="1939285"/>
            <a:ext cx="5998011" cy="6467159"/>
            <a:chOff x="0" y="0"/>
            <a:chExt cx="741481" cy="79947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1481" cy="799478"/>
            </a:xfrm>
            <a:custGeom>
              <a:avLst/>
              <a:gdLst/>
              <a:ahLst/>
              <a:cxnLst/>
              <a:rect r="r" b="b" t="t" l="l"/>
              <a:pathLst>
                <a:path h="799478" w="741481">
                  <a:moveTo>
                    <a:pt x="54211" y="0"/>
                  </a:moveTo>
                  <a:lnTo>
                    <a:pt x="687270" y="0"/>
                  </a:lnTo>
                  <a:cubicBezTo>
                    <a:pt x="701648" y="0"/>
                    <a:pt x="715437" y="5712"/>
                    <a:pt x="725603" y="15878"/>
                  </a:cubicBezTo>
                  <a:cubicBezTo>
                    <a:pt x="735770" y="26045"/>
                    <a:pt x="741481" y="39834"/>
                    <a:pt x="741481" y="54211"/>
                  </a:cubicBezTo>
                  <a:lnTo>
                    <a:pt x="741481" y="745267"/>
                  </a:lnTo>
                  <a:cubicBezTo>
                    <a:pt x="741481" y="759644"/>
                    <a:pt x="735770" y="773433"/>
                    <a:pt x="725603" y="783600"/>
                  </a:cubicBezTo>
                  <a:cubicBezTo>
                    <a:pt x="715437" y="793767"/>
                    <a:pt x="701648" y="799478"/>
                    <a:pt x="687270" y="799478"/>
                  </a:cubicBezTo>
                  <a:lnTo>
                    <a:pt x="54211" y="799478"/>
                  </a:lnTo>
                  <a:cubicBezTo>
                    <a:pt x="39834" y="799478"/>
                    <a:pt x="26045" y="793767"/>
                    <a:pt x="15878" y="783600"/>
                  </a:cubicBezTo>
                  <a:cubicBezTo>
                    <a:pt x="5712" y="773433"/>
                    <a:pt x="0" y="759644"/>
                    <a:pt x="0" y="745267"/>
                  </a:cubicBezTo>
                  <a:lnTo>
                    <a:pt x="0" y="54211"/>
                  </a:lnTo>
                  <a:cubicBezTo>
                    <a:pt x="0" y="39834"/>
                    <a:pt x="5712" y="26045"/>
                    <a:pt x="15878" y="15878"/>
                  </a:cubicBezTo>
                  <a:cubicBezTo>
                    <a:pt x="26045" y="5712"/>
                    <a:pt x="39834" y="0"/>
                    <a:pt x="54211" y="0"/>
                  </a:cubicBezTo>
                  <a:close/>
                </a:path>
              </a:pathLst>
            </a:custGeom>
            <a:solidFill>
              <a:srgbClr val="302B2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741481" cy="8566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6851249" y="1113915"/>
            <a:ext cx="408051" cy="285636"/>
          </a:xfrm>
          <a:custGeom>
            <a:avLst/>
            <a:gdLst/>
            <a:ahLst/>
            <a:cxnLst/>
            <a:rect r="r" b="b" t="t" l="l"/>
            <a:pathLst>
              <a:path h="285636" w="408051">
                <a:moveTo>
                  <a:pt x="0" y="0"/>
                </a:moveTo>
                <a:lnTo>
                  <a:pt x="408051" y="0"/>
                </a:lnTo>
                <a:lnTo>
                  <a:pt x="408051" y="285636"/>
                </a:lnTo>
                <a:lnTo>
                  <a:pt x="0" y="2856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92169" y="5947125"/>
            <a:ext cx="2376259" cy="2376259"/>
          </a:xfrm>
          <a:custGeom>
            <a:avLst/>
            <a:gdLst/>
            <a:ahLst/>
            <a:cxnLst/>
            <a:rect r="r" b="b" t="t" l="l"/>
            <a:pathLst>
              <a:path h="2376259" w="2376259">
                <a:moveTo>
                  <a:pt x="0" y="0"/>
                </a:moveTo>
                <a:lnTo>
                  <a:pt x="2376258" y="0"/>
                </a:lnTo>
                <a:lnTo>
                  <a:pt x="2376258" y="2376259"/>
                </a:lnTo>
                <a:lnTo>
                  <a:pt x="0" y="2376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1028700" y="9088995"/>
            <a:ext cx="1268597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7246">
            <a:off x="803613" y="2124685"/>
            <a:ext cx="4450032" cy="971728"/>
            <a:chOff x="0" y="0"/>
            <a:chExt cx="3432768" cy="74959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432768" cy="749594"/>
            </a:xfrm>
            <a:custGeom>
              <a:avLst/>
              <a:gdLst/>
              <a:ahLst/>
              <a:cxnLst/>
              <a:rect r="r" b="b" t="t" l="l"/>
              <a:pathLst>
                <a:path h="749594" w="3432768">
                  <a:moveTo>
                    <a:pt x="38274" y="0"/>
                  </a:moveTo>
                  <a:lnTo>
                    <a:pt x="3394494" y="0"/>
                  </a:lnTo>
                  <a:cubicBezTo>
                    <a:pt x="3404645" y="0"/>
                    <a:pt x="3414380" y="4032"/>
                    <a:pt x="3421558" y="11210"/>
                  </a:cubicBezTo>
                  <a:cubicBezTo>
                    <a:pt x="3428736" y="18388"/>
                    <a:pt x="3432768" y="28123"/>
                    <a:pt x="3432768" y="38274"/>
                  </a:cubicBezTo>
                  <a:lnTo>
                    <a:pt x="3432768" y="711320"/>
                  </a:lnTo>
                  <a:cubicBezTo>
                    <a:pt x="3432768" y="721471"/>
                    <a:pt x="3428736" y="731206"/>
                    <a:pt x="3421558" y="738384"/>
                  </a:cubicBezTo>
                  <a:cubicBezTo>
                    <a:pt x="3414380" y="745562"/>
                    <a:pt x="3404645" y="749594"/>
                    <a:pt x="3394494" y="749594"/>
                  </a:cubicBezTo>
                  <a:lnTo>
                    <a:pt x="38274" y="749594"/>
                  </a:lnTo>
                  <a:cubicBezTo>
                    <a:pt x="28123" y="749594"/>
                    <a:pt x="18388" y="745562"/>
                    <a:pt x="11210" y="738384"/>
                  </a:cubicBezTo>
                  <a:cubicBezTo>
                    <a:pt x="4032" y="731206"/>
                    <a:pt x="0" y="721471"/>
                    <a:pt x="0" y="711320"/>
                  </a:cubicBezTo>
                  <a:lnTo>
                    <a:pt x="0" y="38274"/>
                  </a:lnTo>
                  <a:cubicBezTo>
                    <a:pt x="0" y="28123"/>
                    <a:pt x="4032" y="18388"/>
                    <a:pt x="11210" y="11210"/>
                  </a:cubicBezTo>
                  <a:cubicBezTo>
                    <a:pt x="18388" y="4032"/>
                    <a:pt x="28123" y="0"/>
                    <a:pt x="38274" y="0"/>
                  </a:cubicBezTo>
                  <a:close/>
                </a:path>
              </a:pathLst>
            </a:custGeom>
            <a:solidFill>
              <a:srgbClr val="302B2B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3432768" cy="8067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91738" y="2114553"/>
            <a:ext cx="4662927" cy="986549"/>
            <a:chOff x="0" y="0"/>
            <a:chExt cx="3596996" cy="76102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96996" cy="761027"/>
            </a:xfrm>
            <a:custGeom>
              <a:avLst/>
              <a:gdLst/>
              <a:ahLst/>
              <a:cxnLst/>
              <a:rect r="r" b="b" t="t" l="l"/>
              <a:pathLst>
                <a:path h="761027" w="3596996">
                  <a:moveTo>
                    <a:pt x="36527" y="0"/>
                  </a:moveTo>
                  <a:lnTo>
                    <a:pt x="3560469" y="0"/>
                  </a:lnTo>
                  <a:cubicBezTo>
                    <a:pt x="3570157" y="0"/>
                    <a:pt x="3579448" y="3848"/>
                    <a:pt x="3586298" y="10698"/>
                  </a:cubicBezTo>
                  <a:cubicBezTo>
                    <a:pt x="3593148" y="17549"/>
                    <a:pt x="3596996" y="26839"/>
                    <a:pt x="3596996" y="36527"/>
                  </a:cubicBezTo>
                  <a:lnTo>
                    <a:pt x="3596996" y="724500"/>
                  </a:lnTo>
                  <a:cubicBezTo>
                    <a:pt x="3596996" y="734188"/>
                    <a:pt x="3593148" y="743479"/>
                    <a:pt x="3586298" y="750329"/>
                  </a:cubicBezTo>
                  <a:cubicBezTo>
                    <a:pt x="3579448" y="757179"/>
                    <a:pt x="3570157" y="761027"/>
                    <a:pt x="3560469" y="761027"/>
                  </a:cubicBezTo>
                  <a:lnTo>
                    <a:pt x="36527" y="761027"/>
                  </a:lnTo>
                  <a:cubicBezTo>
                    <a:pt x="26839" y="761027"/>
                    <a:pt x="17549" y="757179"/>
                    <a:pt x="10698" y="750329"/>
                  </a:cubicBezTo>
                  <a:cubicBezTo>
                    <a:pt x="3848" y="743479"/>
                    <a:pt x="0" y="734188"/>
                    <a:pt x="0" y="724500"/>
                  </a:cubicBezTo>
                  <a:lnTo>
                    <a:pt x="0" y="36527"/>
                  </a:lnTo>
                  <a:cubicBezTo>
                    <a:pt x="0" y="26839"/>
                    <a:pt x="3848" y="17549"/>
                    <a:pt x="10698" y="10698"/>
                  </a:cubicBezTo>
                  <a:cubicBezTo>
                    <a:pt x="17549" y="3848"/>
                    <a:pt x="26839" y="0"/>
                    <a:pt x="36527" y="0"/>
                  </a:cubicBezTo>
                  <a:close/>
                </a:path>
              </a:pathLst>
            </a:custGeom>
            <a:solidFill>
              <a:srgbClr val="F49065"/>
            </a:solidFill>
            <a:ln w="57150" cap="rnd">
              <a:solidFill>
                <a:srgbClr val="302B2B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3596996" cy="8181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043475" y="2531470"/>
            <a:ext cx="4230583" cy="5224060"/>
            <a:chOff x="0" y="0"/>
            <a:chExt cx="712149" cy="87938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12149" cy="879385"/>
            </a:xfrm>
            <a:custGeom>
              <a:avLst/>
              <a:gdLst/>
              <a:ahLst/>
              <a:cxnLst/>
              <a:rect r="r" b="b" t="t" l="l"/>
              <a:pathLst>
                <a:path h="879385" w="712149">
                  <a:moveTo>
                    <a:pt x="76860" y="0"/>
                  </a:moveTo>
                  <a:lnTo>
                    <a:pt x="635290" y="0"/>
                  </a:lnTo>
                  <a:cubicBezTo>
                    <a:pt x="677738" y="0"/>
                    <a:pt x="712149" y="34411"/>
                    <a:pt x="712149" y="76860"/>
                  </a:cubicBezTo>
                  <a:lnTo>
                    <a:pt x="712149" y="802525"/>
                  </a:lnTo>
                  <a:cubicBezTo>
                    <a:pt x="712149" y="844974"/>
                    <a:pt x="677738" y="879385"/>
                    <a:pt x="635290" y="879385"/>
                  </a:cubicBezTo>
                  <a:lnTo>
                    <a:pt x="76860" y="879385"/>
                  </a:lnTo>
                  <a:cubicBezTo>
                    <a:pt x="34411" y="879385"/>
                    <a:pt x="0" y="844974"/>
                    <a:pt x="0" y="802525"/>
                  </a:cubicBezTo>
                  <a:lnTo>
                    <a:pt x="0" y="76860"/>
                  </a:lnTo>
                  <a:cubicBezTo>
                    <a:pt x="0" y="34411"/>
                    <a:pt x="34411" y="0"/>
                    <a:pt x="76860" y="0"/>
                  </a:cubicBezTo>
                  <a:close/>
                </a:path>
              </a:pathLst>
            </a:custGeom>
            <a:solidFill>
              <a:srgbClr val="302B2B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712149" cy="936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086755" y="8162345"/>
            <a:ext cx="344017" cy="34401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2B2B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22942" lIns="22942" bIns="22942" rIns="22942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062730" y="8140406"/>
            <a:ext cx="344017" cy="34401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9065"/>
            </a:solidFill>
            <a:ln w="28575" cap="sq">
              <a:solidFill>
                <a:srgbClr val="302B2B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22942" lIns="22942" bIns="22942" rIns="22942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-1071989">
            <a:off x="13832292" y="844774"/>
            <a:ext cx="474695" cy="457384"/>
            <a:chOff x="0" y="0"/>
            <a:chExt cx="177780" cy="17129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77780" cy="171297"/>
            </a:xfrm>
            <a:custGeom>
              <a:avLst/>
              <a:gdLst/>
              <a:ahLst/>
              <a:cxnLst/>
              <a:rect r="r" b="b" t="t" l="l"/>
              <a:pathLst>
                <a:path h="171297" w="177780">
                  <a:moveTo>
                    <a:pt x="0" y="0"/>
                  </a:moveTo>
                  <a:lnTo>
                    <a:pt x="177780" y="0"/>
                  </a:lnTo>
                  <a:lnTo>
                    <a:pt x="177780" y="171297"/>
                  </a:lnTo>
                  <a:lnTo>
                    <a:pt x="0" y="171297"/>
                  </a:lnTo>
                  <a:close/>
                </a:path>
              </a:pathLst>
            </a:custGeom>
            <a:solidFill>
              <a:srgbClr val="302B2B"/>
            </a:soli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57150"/>
              <a:ext cx="177780" cy="228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-1071989">
            <a:off x="13773388" y="824015"/>
            <a:ext cx="474695" cy="457384"/>
            <a:chOff x="0" y="0"/>
            <a:chExt cx="177780" cy="17129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77780" cy="171297"/>
            </a:xfrm>
            <a:custGeom>
              <a:avLst/>
              <a:gdLst/>
              <a:ahLst/>
              <a:cxnLst/>
              <a:rect r="r" b="b" t="t" l="l"/>
              <a:pathLst>
                <a:path h="171297" w="177780">
                  <a:moveTo>
                    <a:pt x="0" y="0"/>
                  </a:moveTo>
                  <a:lnTo>
                    <a:pt x="177780" y="0"/>
                  </a:lnTo>
                  <a:lnTo>
                    <a:pt x="177780" y="171297"/>
                  </a:lnTo>
                  <a:lnTo>
                    <a:pt x="0" y="171297"/>
                  </a:lnTo>
                  <a:close/>
                </a:path>
              </a:pathLst>
            </a:custGeom>
            <a:solidFill>
              <a:srgbClr val="89CEAE"/>
            </a:solidFill>
            <a:ln w="28575" cap="sq">
              <a:solidFill>
                <a:srgbClr val="302B2B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57150"/>
              <a:ext cx="177780" cy="228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8446756" y="1063086"/>
            <a:ext cx="1509372" cy="456067"/>
            <a:chOff x="0" y="0"/>
            <a:chExt cx="397530" cy="12011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97530" cy="120116"/>
            </a:xfrm>
            <a:custGeom>
              <a:avLst/>
              <a:gdLst/>
              <a:ahLst/>
              <a:cxnLst/>
              <a:rect r="r" b="b" t="t" l="l"/>
              <a:pathLst>
                <a:path h="120116" w="397530">
                  <a:moveTo>
                    <a:pt x="60058" y="0"/>
                  </a:moveTo>
                  <a:lnTo>
                    <a:pt x="337472" y="0"/>
                  </a:lnTo>
                  <a:cubicBezTo>
                    <a:pt x="353400" y="0"/>
                    <a:pt x="368676" y="6328"/>
                    <a:pt x="379940" y="17591"/>
                  </a:cubicBezTo>
                  <a:cubicBezTo>
                    <a:pt x="391203" y="28854"/>
                    <a:pt x="397530" y="44130"/>
                    <a:pt x="397530" y="60058"/>
                  </a:cubicBezTo>
                  <a:lnTo>
                    <a:pt x="397530" y="60058"/>
                  </a:lnTo>
                  <a:cubicBezTo>
                    <a:pt x="397530" y="93227"/>
                    <a:pt x="370641" y="120116"/>
                    <a:pt x="337472" y="120116"/>
                  </a:cubicBezTo>
                  <a:lnTo>
                    <a:pt x="60058" y="120116"/>
                  </a:lnTo>
                  <a:cubicBezTo>
                    <a:pt x="44130" y="120116"/>
                    <a:pt x="28854" y="113789"/>
                    <a:pt x="17591" y="102526"/>
                  </a:cubicBezTo>
                  <a:cubicBezTo>
                    <a:pt x="6328" y="91263"/>
                    <a:pt x="0" y="75987"/>
                    <a:pt x="0" y="60058"/>
                  </a:cubicBezTo>
                  <a:lnTo>
                    <a:pt x="0" y="60058"/>
                  </a:lnTo>
                  <a:cubicBezTo>
                    <a:pt x="0" y="44130"/>
                    <a:pt x="6328" y="28854"/>
                    <a:pt x="17591" y="17591"/>
                  </a:cubicBezTo>
                  <a:cubicBezTo>
                    <a:pt x="28854" y="6328"/>
                    <a:pt x="44130" y="0"/>
                    <a:pt x="60058" y="0"/>
                  </a:cubicBezTo>
                  <a:close/>
                </a:path>
              </a:pathLst>
            </a:custGeom>
            <a:solidFill>
              <a:srgbClr val="302B2B"/>
            </a:solidFill>
            <a:ln cap="rnd">
              <a:noFill/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397530" cy="177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8396496" y="1028700"/>
            <a:ext cx="1509372" cy="456067"/>
            <a:chOff x="0" y="0"/>
            <a:chExt cx="397530" cy="12011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97530" cy="120116"/>
            </a:xfrm>
            <a:custGeom>
              <a:avLst/>
              <a:gdLst/>
              <a:ahLst/>
              <a:cxnLst/>
              <a:rect r="r" b="b" t="t" l="l"/>
              <a:pathLst>
                <a:path h="120116" w="397530">
                  <a:moveTo>
                    <a:pt x="60058" y="0"/>
                  </a:moveTo>
                  <a:lnTo>
                    <a:pt x="337472" y="0"/>
                  </a:lnTo>
                  <a:cubicBezTo>
                    <a:pt x="353400" y="0"/>
                    <a:pt x="368676" y="6328"/>
                    <a:pt x="379940" y="17591"/>
                  </a:cubicBezTo>
                  <a:cubicBezTo>
                    <a:pt x="391203" y="28854"/>
                    <a:pt x="397530" y="44130"/>
                    <a:pt x="397530" y="60058"/>
                  </a:cubicBezTo>
                  <a:lnTo>
                    <a:pt x="397530" y="60058"/>
                  </a:lnTo>
                  <a:cubicBezTo>
                    <a:pt x="397530" y="93227"/>
                    <a:pt x="370641" y="120116"/>
                    <a:pt x="337472" y="120116"/>
                  </a:cubicBezTo>
                  <a:lnTo>
                    <a:pt x="60058" y="120116"/>
                  </a:lnTo>
                  <a:cubicBezTo>
                    <a:pt x="44130" y="120116"/>
                    <a:pt x="28854" y="113789"/>
                    <a:pt x="17591" y="102526"/>
                  </a:cubicBezTo>
                  <a:cubicBezTo>
                    <a:pt x="6328" y="91263"/>
                    <a:pt x="0" y="75987"/>
                    <a:pt x="0" y="60058"/>
                  </a:cubicBezTo>
                  <a:lnTo>
                    <a:pt x="0" y="60058"/>
                  </a:lnTo>
                  <a:cubicBezTo>
                    <a:pt x="0" y="44130"/>
                    <a:pt x="6328" y="28854"/>
                    <a:pt x="17591" y="17591"/>
                  </a:cubicBezTo>
                  <a:cubicBezTo>
                    <a:pt x="28854" y="6328"/>
                    <a:pt x="44130" y="0"/>
                    <a:pt x="60058" y="0"/>
                  </a:cubicBezTo>
                  <a:close/>
                </a:path>
              </a:pathLst>
            </a:custGeom>
            <a:solidFill>
              <a:srgbClr val="89CEAE"/>
            </a:solidFill>
            <a:ln w="28575" cap="rnd">
              <a:solidFill>
                <a:srgbClr val="302B2B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57150"/>
              <a:ext cx="397530" cy="177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9241682" y="2775441"/>
            <a:ext cx="3834169" cy="4794847"/>
          </a:xfrm>
          <a:custGeom>
            <a:avLst/>
            <a:gdLst/>
            <a:ahLst/>
            <a:cxnLst/>
            <a:rect r="r" b="b" t="t" l="l"/>
            <a:pathLst>
              <a:path h="4794847" w="3834169">
                <a:moveTo>
                  <a:pt x="0" y="0"/>
                </a:moveTo>
                <a:lnTo>
                  <a:pt x="3834169" y="0"/>
                </a:lnTo>
                <a:lnTo>
                  <a:pt x="3834169" y="4794847"/>
                </a:lnTo>
                <a:lnTo>
                  <a:pt x="0" y="479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23508" b="-534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1414368" y="2209518"/>
            <a:ext cx="5691853" cy="5952827"/>
          </a:xfrm>
          <a:custGeom>
            <a:avLst/>
            <a:gdLst/>
            <a:ahLst/>
            <a:cxnLst/>
            <a:rect r="r" b="b" t="t" l="l"/>
            <a:pathLst>
              <a:path h="5952827" w="5691853">
                <a:moveTo>
                  <a:pt x="0" y="0"/>
                </a:moveTo>
                <a:lnTo>
                  <a:pt x="5691853" y="0"/>
                </a:lnTo>
                <a:lnTo>
                  <a:pt x="5691853" y="5952827"/>
                </a:lnTo>
                <a:lnTo>
                  <a:pt x="0" y="595282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898" t="0" r="-56077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3574271" y="8871507"/>
            <a:ext cx="3685029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Team </a:t>
            </a:r>
            <a:r>
              <a:rPr lang="en-US" sz="2400" b="true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JNR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28700" y="1101186"/>
            <a:ext cx="2566359" cy="341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14"/>
              </a:lnSpc>
              <a:spcBef>
                <a:spcPct val="0"/>
              </a:spcBef>
            </a:pPr>
            <a:r>
              <a:rPr lang="en-US" b="true" sz="2543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HACKVERSE’25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91738" y="4206613"/>
            <a:ext cx="8238238" cy="3358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Deploying and managing smart contracts can burn a hole in your wallet, especially with rising gas fees. As more contracts are deployed, storage and execution costs skyrocket, slowing down your progress. Developers need a smarter way to archive and manage these contracts—</a:t>
            </a:r>
            <a:r>
              <a:rPr lang="en-US" b="true" sz="2400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reducing gas fees, cutting costs, and optimizing blockchain resources</a:t>
            </a:r>
            <a:r>
              <a:rPr lang="en-US" sz="2400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 without sacrificing efficiency.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02594" y="1888994"/>
            <a:ext cx="10065833" cy="195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80"/>
              </a:lnSpc>
            </a:pPr>
            <a:r>
              <a:rPr lang="en-US" sz="5300" b="true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The Problem  We're </a:t>
            </a:r>
          </a:p>
          <a:p>
            <a:pPr algn="l">
              <a:lnSpc>
                <a:spcPts val="5830"/>
              </a:lnSpc>
            </a:pPr>
            <a:r>
              <a:rPr lang="en-US" sz="5300" b="true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Solving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6466879" y="1044836"/>
            <a:ext cx="122315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215251" y="1056765"/>
            <a:ext cx="187186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b="true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About Us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142367" y="1048771"/>
            <a:ext cx="187186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Prototype</a:t>
            </a:r>
          </a:p>
        </p:txBody>
      </p:sp>
      <p:sp>
        <p:nvSpPr>
          <p:cNvPr name="Freeform 46" id="46"/>
          <p:cNvSpPr/>
          <p:nvPr/>
        </p:nvSpPr>
        <p:spPr>
          <a:xfrm flipH="false" flipV="false" rot="0">
            <a:off x="9344205" y="2746077"/>
            <a:ext cx="3834169" cy="4794847"/>
          </a:xfrm>
          <a:custGeom>
            <a:avLst/>
            <a:gdLst/>
            <a:ahLst/>
            <a:cxnLst/>
            <a:rect r="r" b="b" t="t" l="l"/>
            <a:pathLst>
              <a:path h="4794847" w="3834169">
                <a:moveTo>
                  <a:pt x="0" y="0"/>
                </a:moveTo>
                <a:lnTo>
                  <a:pt x="3834169" y="0"/>
                </a:lnTo>
                <a:lnTo>
                  <a:pt x="3834169" y="4794846"/>
                </a:lnTo>
                <a:lnTo>
                  <a:pt x="0" y="479484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23508" b="-534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70035" y="0"/>
            <a:ext cx="4273288" cy="4273288"/>
          </a:xfrm>
          <a:custGeom>
            <a:avLst/>
            <a:gdLst/>
            <a:ahLst/>
            <a:cxnLst/>
            <a:rect r="r" b="b" t="t" l="l"/>
            <a:pathLst>
              <a:path h="4273288" w="4273288">
                <a:moveTo>
                  <a:pt x="0" y="0"/>
                </a:moveTo>
                <a:lnTo>
                  <a:pt x="4273288" y="0"/>
                </a:lnTo>
                <a:lnTo>
                  <a:pt x="4273288" y="4273288"/>
                </a:lnTo>
                <a:lnTo>
                  <a:pt x="0" y="4273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51249" y="1113915"/>
            <a:ext cx="408051" cy="285636"/>
          </a:xfrm>
          <a:custGeom>
            <a:avLst/>
            <a:gdLst/>
            <a:ahLst/>
            <a:cxnLst/>
            <a:rect r="r" b="b" t="t" l="l"/>
            <a:pathLst>
              <a:path h="285636" w="408051">
                <a:moveTo>
                  <a:pt x="0" y="0"/>
                </a:moveTo>
                <a:lnTo>
                  <a:pt x="408051" y="0"/>
                </a:lnTo>
                <a:lnTo>
                  <a:pt x="408051" y="285636"/>
                </a:lnTo>
                <a:lnTo>
                  <a:pt x="0" y="2856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028700" y="9088995"/>
            <a:ext cx="1268597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9144000" y="2309996"/>
            <a:ext cx="6607051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000" b="true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 the Needs</a:t>
            </a:r>
          </a:p>
        </p:txBody>
      </p:sp>
      <p:grpSp>
        <p:nvGrpSpPr>
          <p:cNvPr name="Group 6" id="6"/>
          <p:cNvGrpSpPr/>
          <p:nvPr/>
        </p:nvGrpSpPr>
        <p:grpSpPr>
          <a:xfrm rot="7246">
            <a:off x="13983324" y="2382311"/>
            <a:ext cx="3833092" cy="1215396"/>
            <a:chOff x="0" y="0"/>
            <a:chExt cx="2956859" cy="9375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56859" cy="937560"/>
            </a:xfrm>
            <a:custGeom>
              <a:avLst/>
              <a:gdLst/>
              <a:ahLst/>
              <a:cxnLst/>
              <a:rect r="r" b="b" t="t" l="l"/>
              <a:pathLst>
                <a:path h="937560" w="2956859">
                  <a:moveTo>
                    <a:pt x="44435" y="0"/>
                  </a:moveTo>
                  <a:lnTo>
                    <a:pt x="2912424" y="0"/>
                  </a:lnTo>
                  <a:cubicBezTo>
                    <a:pt x="2936965" y="0"/>
                    <a:pt x="2956859" y="19894"/>
                    <a:pt x="2956859" y="44435"/>
                  </a:cubicBezTo>
                  <a:lnTo>
                    <a:pt x="2956859" y="893125"/>
                  </a:lnTo>
                  <a:cubicBezTo>
                    <a:pt x="2956859" y="904910"/>
                    <a:pt x="2952177" y="916212"/>
                    <a:pt x="2943844" y="924546"/>
                  </a:cubicBezTo>
                  <a:cubicBezTo>
                    <a:pt x="2935511" y="932879"/>
                    <a:pt x="2924209" y="937560"/>
                    <a:pt x="2912424" y="937560"/>
                  </a:cubicBezTo>
                  <a:lnTo>
                    <a:pt x="44435" y="937560"/>
                  </a:lnTo>
                  <a:cubicBezTo>
                    <a:pt x="32650" y="937560"/>
                    <a:pt x="21348" y="932879"/>
                    <a:pt x="13015" y="924546"/>
                  </a:cubicBezTo>
                  <a:cubicBezTo>
                    <a:pt x="4681" y="916212"/>
                    <a:pt x="0" y="904910"/>
                    <a:pt x="0" y="893125"/>
                  </a:cubicBezTo>
                  <a:lnTo>
                    <a:pt x="0" y="44435"/>
                  </a:lnTo>
                  <a:cubicBezTo>
                    <a:pt x="0" y="32650"/>
                    <a:pt x="4681" y="21348"/>
                    <a:pt x="13015" y="13015"/>
                  </a:cubicBezTo>
                  <a:cubicBezTo>
                    <a:pt x="21348" y="4681"/>
                    <a:pt x="32650" y="0"/>
                    <a:pt x="44435" y="0"/>
                  </a:cubicBezTo>
                  <a:close/>
                </a:path>
              </a:pathLst>
            </a:custGeom>
            <a:solidFill>
              <a:srgbClr val="302B2B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956859" cy="994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958023" y="2378272"/>
            <a:ext cx="3833850" cy="1215149"/>
            <a:chOff x="0" y="0"/>
            <a:chExt cx="2957444" cy="9373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57444" cy="937370"/>
            </a:xfrm>
            <a:custGeom>
              <a:avLst/>
              <a:gdLst/>
              <a:ahLst/>
              <a:cxnLst/>
              <a:rect r="r" b="b" t="t" l="l"/>
              <a:pathLst>
                <a:path h="937370" w="2957444">
                  <a:moveTo>
                    <a:pt x="44426" y="0"/>
                  </a:moveTo>
                  <a:lnTo>
                    <a:pt x="2913018" y="0"/>
                  </a:lnTo>
                  <a:cubicBezTo>
                    <a:pt x="2937554" y="0"/>
                    <a:pt x="2957444" y="19890"/>
                    <a:pt x="2957444" y="44426"/>
                  </a:cubicBezTo>
                  <a:lnTo>
                    <a:pt x="2957444" y="892944"/>
                  </a:lnTo>
                  <a:cubicBezTo>
                    <a:pt x="2957444" y="904726"/>
                    <a:pt x="2952763" y="916026"/>
                    <a:pt x="2944432" y="924358"/>
                  </a:cubicBezTo>
                  <a:cubicBezTo>
                    <a:pt x="2936100" y="932689"/>
                    <a:pt x="2924800" y="937370"/>
                    <a:pt x="2913018" y="937370"/>
                  </a:cubicBezTo>
                  <a:lnTo>
                    <a:pt x="44426" y="937370"/>
                  </a:lnTo>
                  <a:cubicBezTo>
                    <a:pt x="19890" y="937370"/>
                    <a:pt x="0" y="917480"/>
                    <a:pt x="0" y="892944"/>
                  </a:cubicBezTo>
                  <a:lnTo>
                    <a:pt x="0" y="44426"/>
                  </a:lnTo>
                  <a:cubicBezTo>
                    <a:pt x="0" y="19890"/>
                    <a:pt x="19890" y="0"/>
                    <a:pt x="44426" y="0"/>
                  </a:cubicBezTo>
                  <a:close/>
                </a:path>
              </a:pathLst>
            </a:custGeom>
            <a:solidFill>
              <a:srgbClr val="F49065"/>
            </a:solidFill>
            <a:ln w="57150" cap="rnd">
              <a:solidFill>
                <a:srgbClr val="302B2B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957444" cy="994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3308363" y="5112688"/>
            <a:ext cx="5857128" cy="2396098"/>
          </a:xfrm>
          <a:custGeom>
            <a:avLst/>
            <a:gdLst/>
            <a:ahLst/>
            <a:cxnLst/>
            <a:rect r="r" b="b" t="t" l="l"/>
            <a:pathLst>
              <a:path h="2396098" w="5857128">
                <a:moveTo>
                  <a:pt x="0" y="0"/>
                </a:moveTo>
                <a:lnTo>
                  <a:pt x="5857127" y="0"/>
                </a:lnTo>
                <a:lnTo>
                  <a:pt x="5857127" y="2396098"/>
                </a:lnTo>
                <a:lnTo>
                  <a:pt x="0" y="2396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57799" y="6410628"/>
            <a:ext cx="2376259" cy="2376259"/>
          </a:xfrm>
          <a:custGeom>
            <a:avLst/>
            <a:gdLst/>
            <a:ahLst/>
            <a:cxnLst/>
            <a:rect r="r" b="b" t="t" l="l"/>
            <a:pathLst>
              <a:path h="2376259" w="2376259">
                <a:moveTo>
                  <a:pt x="0" y="0"/>
                </a:moveTo>
                <a:lnTo>
                  <a:pt x="2376259" y="0"/>
                </a:lnTo>
                <a:lnTo>
                  <a:pt x="2376259" y="2376259"/>
                </a:lnTo>
                <a:lnTo>
                  <a:pt x="0" y="2376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28700" y="1909921"/>
            <a:ext cx="7765355" cy="6467159"/>
            <a:chOff x="0" y="0"/>
            <a:chExt cx="959963" cy="79947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59963" cy="799478"/>
            </a:xfrm>
            <a:custGeom>
              <a:avLst/>
              <a:gdLst/>
              <a:ahLst/>
              <a:cxnLst/>
              <a:rect r="r" b="b" t="t" l="l"/>
              <a:pathLst>
                <a:path h="799478" w="959963">
                  <a:moveTo>
                    <a:pt x="41873" y="0"/>
                  </a:moveTo>
                  <a:lnTo>
                    <a:pt x="918090" y="0"/>
                  </a:lnTo>
                  <a:cubicBezTo>
                    <a:pt x="941215" y="0"/>
                    <a:pt x="959963" y="18747"/>
                    <a:pt x="959963" y="41873"/>
                  </a:cubicBezTo>
                  <a:lnTo>
                    <a:pt x="959963" y="757605"/>
                  </a:lnTo>
                  <a:cubicBezTo>
                    <a:pt x="959963" y="780731"/>
                    <a:pt x="941215" y="799478"/>
                    <a:pt x="918090" y="799478"/>
                  </a:cubicBezTo>
                  <a:lnTo>
                    <a:pt x="41873" y="799478"/>
                  </a:lnTo>
                  <a:cubicBezTo>
                    <a:pt x="18747" y="799478"/>
                    <a:pt x="0" y="780731"/>
                    <a:pt x="0" y="757605"/>
                  </a:cubicBezTo>
                  <a:lnTo>
                    <a:pt x="0" y="41873"/>
                  </a:lnTo>
                  <a:cubicBezTo>
                    <a:pt x="0" y="18747"/>
                    <a:pt x="18747" y="0"/>
                    <a:pt x="41873" y="0"/>
                  </a:cubicBezTo>
                  <a:close/>
                </a:path>
              </a:pathLst>
            </a:custGeom>
            <a:solidFill>
              <a:srgbClr val="302B2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959963" cy="8566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810039" y="1055534"/>
            <a:ext cx="344017" cy="34401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2B2B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22942" lIns="22942" bIns="22942" rIns="22942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786014" y="1033596"/>
            <a:ext cx="344017" cy="34401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9065"/>
            </a:solidFill>
            <a:ln w="28575" cap="sq">
              <a:solidFill>
                <a:srgbClr val="302B2B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22942" lIns="22942" bIns="22942" rIns="22942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1071989">
            <a:off x="17554525" y="7857906"/>
            <a:ext cx="474695" cy="457384"/>
            <a:chOff x="0" y="0"/>
            <a:chExt cx="177780" cy="17129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7780" cy="171297"/>
            </a:xfrm>
            <a:custGeom>
              <a:avLst/>
              <a:gdLst/>
              <a:ahLst/>
              <a:cxnLst/>
              <a:rect r="r" b="b" t="t" l="l"/>
              <a:pathLst>
                <a:path h="171297" w="177780">
                  <a:moveTo>
                    <a:pt x="0" y="0"/>
                  </a:moveTo>
                  <a:lnTo>
                    <a:pt x="177780" y="0"/>
                  </a:lnTo>
                  <a:lnTo>
                    <a:pt x="177780" y="171297"/>
                  </a:lnTo>
                  <a:lnTo>
                    <a:pt x="0" y="171297"/>
                  </a:lnTo>
                  <a:close/>
                </a:path>
              </a:pathLst>
            </a:custGeom>
            <a:solidFill>
              <a:srgbClr val="302B2B"/>
            </a:soli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177780" cy="228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1071989">
            <a:off x="17580345" y="7857906"/>
            <a:ext cx="474695" cy="457384"/>
            <a:chOff x="0" y="0"/>
            <a:chExt cx="177780" cy="17129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77780" cy="171297"/>
            </a:xfrm>
            <a:custGeom>
              <a:avLst/>
              <a:gdLst/>
              <a:ahLst/>
              <a:cxnLst/>
              <a:rect r="r" b="b" t="t" l="l"/>
              <a:pathLst>
                <a:path h="171297" w="177780">
                  <a:moveTo>
                    <a:pt x="0" y="0"/>
                  </a:moveTo>
                  <a:lnTo>
                    <a:pt x="177780" y="0"/>
                  </a:lnTo>
                  <a:lnTo>
                    <a:pt x="177780" y="171297"/>
                  </a:lnTo>
                  <a:lnTo>
                    <a:pt x="0" y="171297"/>
                  </a:lnTo>
                  <a:close/>
                </a:path>
              </a:pathLst>
            </a:custGeom>
            <a:solidFill>
              <a:srgbClr val="89CEAE"/>
            </a:solidFill>
            <a:ln w="28575" cap="sq">
              <a:solidFill>
                <a:srgbClr val="302B2B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177780" cy="228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3467936" y="4073307"/>
            <a:ext cx="4413112" cy="779740"/>
            <a:chOff x="0" y="0"/>
            <a:chExt cx="2016099" cy="35621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016099" cy="356219"/>
            </a:xfrm>
            <a:custGeom>
              <a:avLst/>
              <a:gdLst/>
              <a:ahLst/>
              <a:cxnLst/>
              <a:rect r="r" b="b" t="t" l="l"/>
              <a:pathLst>
                <a:path h="356219" w="2016099">
                  <a:moveTo>
                    <a:pt x="61400" y="0"/>
                  </a:moveTo>
                  <a:lnTo>
                    <a:pt x="1954698" y="0"/>
                  </a:lnTo>
                  <a:cubicBezTo>
                    <a:pt x="1988609" y="0"/>
                    <a:pt x="2016099" y="27490"/>
                    <a:pt x="2016099" y="61400"/>
                  </a:cubicBezTo>
                  <a:lnTo>
                    <a:pt x="2016099" y="294818"/>
                  </a:lnTo>
                  <a:cubicBezTo>
                    <a:pt x="2016099" y="311103"/>
                    <a:pt x="2009630" y="326720"/>
                    <a:pt x="1998115" y="338235"/>
                  </a:cubicBezTo>
                  <a:cubicBezTo>
                    <a:pt x="1986600" y="349750"/>
                    <a:pt x="1970983" y="356219"/>
                    <a:pt x="1954698" y="356219"/>
                  </a:cubicBezTo>
                  <a:lnTo>
                    <a:pt x="61400" y="356219"/>
                  </a:lnTo>
                  <a:cubicBezTo>
                    <a:pt x="45116" y="356219"/>
                    <a:pt x="29499" y="349750"/>
                    <a:pt x="17984" y="338235"/>
                  </a:cubicBezTo>
                  <a:cubicBezTo>
                    <a:pt x="6469" y="326720"/>
                    <a:pt x="0" y="311103"/>
                    <a:pt x="0" y="294818"/>
                  </a:cubicBezTo>
                  <a:lnTo>
                    <a:pt x="0" y="61400"/>
                  </a:lnTo>
                  <a:cubicBezTo>
                    <a:pt x="0" y="45116"/>
                    <a:pt x="6469" y="29499"/>
                    <a:pt x="17984" y="17984"/>
                  </a:cubicBezTo>
                  <a:cubicBezTo>
                    <a:pt x="29499" y="6469"/>
                    <a:pt x="45116" y="0"/>
                    <a:pt x="61400" y="0"/>
                  </a:cubicBezTo>
                  <a:close/>
                </a:path>
              </a:pathLst>
            </a:custGeom>
            <a:solidFill>
              <a:srgbClr val="89CEAE"/>
            </a:solidFill>
            <a:ln w="57150" cap="rnd">
              <a:solidFill>
                <a:srgbClr val="302B2B"/>
              </a:solidFill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2016099" cy="413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8446756" y="1063086"/>
            <a:ext cx="1509372" cy="456067"/>
            <a:chOff x="0" y="0"/>
            <a:chExt cx="397530" cy="12011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97530" cy="120116"/>
            </a:xfrm>
            <a:custGeom>
              <a:avLst/>
              <a:gdLst/>
              <a:ahLst/>
              <a:cxnLst/>
              <a:rect r="r" b="b" t="t" l="l"/>
              <a:pathLst>
                <a:path h="120116" w="397530">
                  <a:moveTo>
                    <a:pt x="60058" y="0"/>
                  </a:moveTo>
                  <a:lnTo>
                    <a:pt x="337472" y="0"/>
                  </a:lnTo>
                  <a:cubicBezTo>
                    <a:pt x="353400" y="0"/>
                    <a:pt x="368676" y="6328"/>
                    <a:pt x="379940" y="17591"/>
                  </a:cubicBezTo>
                  <a:cubicBezTo>
                    <a:pt x="391203" y="28854"/>
                    <a:pt x="397530" y="44130"/>
                    <a:pt x="397530" y="60058"/>
                  </a:cubicBezTo>
                  <a:lnTo>
                    <a:pt x="397530" y="60058"/>
                  </a:lnTo>
                  <a:cubicBezTo>
                    <a:pt x="397530" y="93227"/>
                    <a:pt x="370641" y="120116"/>
                    <a:pt x="337472" y="120116"/>
                  </a:cubicBezTo>
                  <a:lnTo>
                    <a:pt x="60058" y="120116"/>
                  </a:lnTo>
                  <a:cubicBezTo>
                    <a:pt x="44130" y="120116"/>
                    <a:pt x="28854" y="113789"/>
                    <a:pt x="17591" y="102526"/>
                  </a:cubicBezTo>
                  <a:cubicBezTo>
                    <a:pt x="6328" y="91263"/>
                    <a:pt x="0" y="75987"/>
                    <a:pt x="0" y="60058"/>
                  </a:cubicBezTo>
                  <a:lnTo>
                    <a:pt x="0" y="60058"/>
                  </a:lnTo>
                  <a:cubicBezTo>
                    <a:pt x="0" y="44130"/>
                    <a:pt x="6328" y="28854"/>
                    <a:pt x="17591" y="17591"/>
                  </a:cubicBezTo>
                  <a:cubicBezTo>
                    <a:pt x="28854" y="6328"/>
                    <a:pt x="44130" y="0"/>
                    <a:pt x="60058" y="0"/>
                  </a:cubicBezTo>
                  <a:close/>
                </a:path>
              </a:pathLst>
            </a:custGeom>
            <a:solidFill>
              <a:srgbClr val="302B2B"/>
            </a:solidFill>
            <a:ln cap="rnd">
              <a:noFill/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57150"/>
              <a:ext cx="397530" cy="177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8396496" y="1028700"/>
            <a:ext cx="1509372" cy="456067"/>
            <a:chOff x="0" y="0"/>
            <a:chExt cx="397530" cy="12011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397530" cy="120116"/>
            </a:xfrm>
            <a:custGeom>
              <a:avLst/>
              <a:gdLst/>
              <a:ahLst/>
              <a:cxnLst/>
              <a:rect r="r" b="b" t="t" l="l"/>
              <a:pathLst>
                <a:path h="120116" w="397530">
                  <a:moveTo>
                    <a:pt x="60058" y="0"/>
                  </a:moveTo>
                  <a:lnTo>
                    <a:pt x="337472" y="0"/>
                  </a:lnTo>
                  <a:cubicBezTo>
                    <a:pt x="353400" y="0"/>
                    <a:pt x="368676" y="6328"/>
                    <a:pt x="379940" y="17591"/>
                  </a:cubicBezTo>
                  <a:cubicBezTo>
                    <a:pt x="391203" y="28854"/>
                    <a:pt x="397530" y="44130"/>
                    <a:pt x="397530" y="60058"/>
                  </a:cubicBezTo>
                  <a:lnTo>
                    <a:pt x="397530" y="60058"/>
                  </a:lnTo>
                  <a:cubicBezTo>
                    <a:pt x="397530" y="93227"/>
                    <a:pt x="370641" y="120116"/>
                    <a:pt x="337472" y="120116"/>
                  </a:cubicBezTo>
                  <a:lnTo>
                    <a:pt x="60058" y="120116"/>
                  </a:lnTo>
                  <a:cubicBezTo>
                    <a:pt x="44130" y="120116"/>
                    <a:pt x="28854" y="113789"/>
                    <a:pt x="17591" y="102526"/>
                  </a:cubicBezTo>
                  <a:cubicBezTo>
                    <a:pt x="6328" y="91263"/>
                    <a:pt x="0" y="75987"/>
                    <a:pt x="0" y="60058"/>
                  </a:cubicBezTo>
                  <a:lnTo>
                    <a:pt x="0" y="60058"/>
                  </a:lnTo>
                  <a:cubicBezTo>
                    <a:pt x="0" y="44130"/>
                    <a:pt x="6328" y="28854"/>
                    <a:pt x="17591" y="17591"/>
                  </a:cubicBezTo>
                  <a:cubicBezTo>
                    <a:pt x="28854" y="6328"/>
                    <a:pt x="44130" y="0"/>
                    <a:pt x="60058" y="0"/>
                  </a:cubicBezTo>
                  <a:close/>
                </a:path>
              </a:pathLst>
            </a:custGeom>
            <a:solidFill>
              <a:srgbClr val="89CEAE"/>
            </a:solidFill>
            <a:ln w="28575" cap="rnd">
              <a:solidFill>
                <a:srgbClr val="302B2B"/>
              </a:solidFill>
              <a:prstDash val="solid"/>
              <a:round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397530" cy="177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1279156" y="2212681"/>
            <a:ext cx="7264444" cy="5800013"/>
          </a:xfrm>
          <a:custGeom>
            <a:avLst/>
            <a:gdLst/>
            <a:ahLst/>
            <a:cxnLst/>
            <a:rect r="r" b="b" t="t" l="l"/>
            <a:pathLst>
              <a:path h="5800013" w="7264444">
                <a:moveTo>
                  <a:pt x="0" y="0"/>
                </a:moveTo>
                <a:lnTo>
                  <a:pt x="7264443" y="0"/>
                </a:lnTo>
                <a:lnTo>
                  <a:pt x="7264443" y="5800014"/>
                </a:lnTo>
                <a:lnTo>
                  <a:pt x="0" y="58000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7708" t="0" r="-13369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3970035" y="2574084"/>
            <a:ext cx="3847657" cy="83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499" b="true">
                <a:solidFill>
                  <a:srgbClr val="2323FF"/>
                </a:solidFill>
                <a:latin typeface="Poppins Bold"/>
                <a:ea typeface="Poppins Bold"/>
                <a:cs typeface="Poppins Bold"/>
                <a:sym typeface="Poppins Bold"/>
              </a:rPr>
              <a:t>EDU</a:t>
            </a:r>
            <a:r>
              <a:rPr lang="en-US" sz="5499" b="true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5499" b="true">
                <a:solidFill>
                  <a:srgbClr val="048E4C"/>
                </a:solidFill>
                <a:latin typeface="Poppins Bold"/>
                <a:ea typeface="Poppins Bold"/>
                <a:cs typeface="Poppins Bold"/>
                <a:sym typeface="Poppins Bold"/>
              </a:rPr>
              <a:t>Chain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28700" y="1101186"/>
            <a:ext cx="2566359" cy="341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14"/>
              </a:lnSpc>
              <a:spcBef>
                <a:spcPct val="0"/>
              </a:spcBef>
            </a:pPr>
            <a:r>
              <a:rPr lang="en-US" b="true" sz="2543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HACKVERSE’25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3574271" y="8871507"/>
            <a:ext cx="3685029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Team </a:t>
            </a:r>
            <a:r>
              <a:rPr lang="en-US" sz="2400" b="true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JNR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144000" y="5172210"/>
            <a:ext cx="8647873" cy="2552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4"/>
              </a:lnSpc>
            </a:pPr>
            <a:r>
              <a:rPr lang="en-US" sz="2258">
                <a:solidFill>
                  <a:srgbClr val="302B2B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58">
                <a:solidFill>
                  <a:srgbClr val="302B2B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Archiva transforms smart contract management by archiving contracts to slash gas fees and optimize storage. It streamlines deployment, archiving, and cost-efficiency, making blockchain development faster and more affordable.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3714671" y="4197498"/>
            <a:ext cx="4267728" cy="483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2861" b="true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Introducing Archiva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466879" y="1044836"/>
            <a:ext cx="122315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215251" y="1056765"/>
            <a:ext cx="187186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b="true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About Us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0142367" y="1048771"/>
            <a:ext cx="187186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Prototype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2418706">
            <a:off x="15503857" y="6010591"/>
            <a:ext cx="6403388" cy="2619568"/>
          </a:xfrm>
          <a:custGeom>
            <a:avLst/>
            <a:gdLst/>
            <a:ahLst/>
            <a:cxnLst/>
            <a:rect r="r" b="b" t="t" l="l"/>
            <a:pathLst>
              <a:path h="2619568" w="6403388">
                <a:moveTo>
                  <a:pt x="0" y="2619568"/>
                </a:moveTo>
                <a:lnTo>
                  <a:pt x="6403388" y="2619568"/>
                </a:lnTo>
                <a:lnTo>
                  <a:pt x="6403388" y="0"/>
                </a:lnTo>
                <a:lnTo>
                  <a:pt x="0" y="0"/>
                </a:lnTo>
                <a:lnTo>
                  <a:pt x="0" y="261956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14671" y="0"/>
            <a:ext cx="4528652" cy="4528652"/>
          </a:xfrm>
          <a:custGeom>
            <a:avLst/>
            <a:gdLst/>
            <a:ahLst/>
            <a:cxnLst/>
            <a:rect r="r" b="b" t="t" l="l"/>
            <a:pathLst>
              <a:path h="4528652" w="4528652">
                <a:moveTo>
                  <a:pt x="0" y="0"/>
                </a:moveTo>
                <a:lnTo>
                  <a:pt x="4528652" y="0"/>
                </a:lnTo>
                <a:lnTo>
                  <a:pt x="4528652" y="4528652"/>
                </a:lnTo>
                <a:lnTo>
                  <a:pt x="0" y="45286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51249" y="1113915"/>
            <a:ext cx="408051" cy="285636"/>
          </a:xfrm>
          <a:custGeom>
            <a:avLst/>
            <a:gdLst/>
            <a:ahLst/>
            <a:cxnLst/>
            <a:rect r="r" b="b" t="t" l="l"/>
            <a:pathLst>
              <a:path h="285636" w="408051">
                <a:moveTo>
                  <a:pt x="0" y="0"/>
                </a:moveTo>
                <a:lnTo>
                  <a:pt x="408051" y="0"/>
                </a:lnTo>
                <a:lnTo>
                  <a:pt x="408051" y="285636"/>
                </a:lnTo>
                <a:lnTo>
                  <a:pt x="0" y="2856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446756" y="1063086"/>
            <a:ext cx="1509372" cy="456067"/>
            <a:chOff x="0" y="0"/>
            <a:chExt cx="397530" cy="1201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7530" cy="120116"/>
            </a:xfrm>
            <a:custGeom>
              <a:avLst/>
              <a:gdLst/>
              <a:ahLst/>
              <a:cxnLst/>
              <a:rect r="r" b="b" t="t" l="l"/>
              <a:pathLst>
                <a:path h="120116" w="397530">
                  <a:moveTo>
                    <a:pt x="60058" y="0"/>
                  </a:moveTo>
                  <a:lnTo>
                    <a:pt x="337472" y="0"/>
                  </a:lnTo>
                  <a:cubicBezTo>
                    <a:pt x="353400" y="0"/>
                    <a:pt x="368676" y="6328"/>
                    <a:pt x="379940" y="17591"/>
                  </a:cubicBezTo>
                  <a:cubicBezTo>
                    <a:pt x="391203" y="28854"/>
                    <a:pt x="397530" y="44130"/>
                    <a:pt x="397530" y="60058"/>
                  </a:cubicBezTo>
                  <a:lnTo>
                    <a:pt x="397530" y="60058"/>
                  </a:lnTo>
                  <a:cubicBezTo>
                    <a:pt x="397530" y="93227"/>
                    <a:pt x="370641" y="120116"/>
                    <a:pt x="337472" y="120116"/>
                  </a:cubicBezTo>
                  <a:lnTo>
                    <a:pt x="60058" y="120116"/>
                  </a:lnTo>
                  <a:cubicBezTo>
                    <a:pt x="44130" y="120116"/>
                    <a:pt x="28854" y="113789"/>
                    <a:pt x="17591" y="102526"/>
                  </a:cubicBezTo>
                  <a:cubicBezTo>
                    <a:pt x="6328" y="91263"/>
                    <a:pt x="0" y="75987"/>
                    <a:pt x="0" y="60058"/>
                  </a:cubicBezTo>
                  <a:lnTo>
                    <a:pt x="0" y="60058"/>
                  </a:lnTo>
                  <a:cubicBezTo>
                    <a:pt x="0" y="44130"/>
                    <a:pt x="6328" y="28854"/>
                    <a:pt x="17591" y="17591"/>
                  </a:cubicBezTo>
                  <a:cubicBezTo>
                    <a:pt x="28854" y="6328"/>
                    <a:pt x="44130" y="0"/>
                    <a:pt x="60058" y="0"/>
                  </a:cubicBezTo>
                  <a:close/>
                </a:path>
              </a:pathLst>
            </a:custGeom>
            <a:solidFill>
              <a:srgbClr val="302B2B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397530" cy="177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396496" y="1028700"/>
            <a:ext cx="1509372" cy="456067"/>
            <a:chOff x="0" y="0"/>
            <a:chExt cx="397530" cy="1201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7530" cy="120116"/>
            </a:xfrm>
            <a:custGeom>
              <a:avLst/>
              <a:gdLst/>
              <a:ahLst/>
              <a:cxnLst/>
              <a:rect r="r" b="b" t="t" l="l"/>
              <a:pathLst>
                <a:path h="120116" w="397530">
                  <a:moveTo>
                    <a:pt x="60058" y="0"/>
                  </a:moveTo>
                  <a:lnTo>
                    <a:pt x="337472" y="0"/>
                  </a:lnTo>
                  <a:cubicBezTo>
                    <a:pt x="353400" y="0"/>
                    <a:pt x="368676" y="6328"/>
                    <a:pt x="379940" y="17591"/>
                  </a:cubicBezTo>
                  <a:cubicBezTo>
                    <a:pt x="391203" y="28854"/>
                    <a:pt x="397530" y="44130"/>
                    <a:pt x="397530" y="60058"/>
                  </a:cubicBezTo>
                  <a:lnTo>
                    <a:pt x="397530" y="60058"/>
                  </a:lnTo>
                  <a:cubicBezTo>
                    <a:pt x="397530" y="93227"/>
                    <a:pt x="370641" y="120116"/>
                    <a:pt x="337472" y="120116"/>
                  </a:cubicBezTo>
                  <a:lnTo>
                    <a:pt x="60058" y="120116"/>
                  </a:lnTo>
                  <a:cubicBezTo>
                    <a:pt x="44130" y="120116"/>
                    <a:pt x="28854" y="113789"/>
                    <a:pt x="17591" y="102526"/>
                  </a:cubicBezTo>
                  <a:cubicBezTo>
                    <a:pt x="6328" y="91263"/>
                    <a:pt x="0" y="75987"/>
                    <a:pt x="0" y="60058"/>
                  </a:cubicBezTo>
                  <a:lnTo>
                    <a:pt x="0" y="60058"/>
                  </a:lnTo>
                  <a:cubicBezTo>
                    <a:pt x="0" y="44130"/>
                    <a:pt x="6328" y="28854"/>
                    <a:pt x="17591" y="17591"/>
                  </a:cubicBezTo>
                  <a:cubicBezTo>
                    <a:pt x="28854" y="6328"/>
                    <a:pt x="44130" y="0"/>
                    <a:pt x="60058" y="0"/>
                  </a:cubicBezTo>
                  <a:close/>
                </a:path>
              </a:pathLst>
            </a:custGeom>
            <a:solidFill>
              <a:srgbClr val="89CEAE"/>
            </a:solidFill>
            <a:ln w="28575" cap="rnd">
              <a:solidFill>
                <a:srgbClr val="302B2B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397530" cy="177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1028700" y="9088995"/>
            <a:ext cx="1268597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3789758" y="1643555"/>
            <a:ext cx="5354242" cy="92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0"/>
              </a:lnSpc>
            </a:pPr>
            <a:r>
              <a:rPr lang="en-US" sz="6000" b="true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 </a:t>
            </a:r>
          </a:p>
        </p:txBody>
      </p:sp>
      <p:grpSp>
        <p:nvGrpSpPr>
          <p:cNvPr name="Group 13" id="13"/>
          <p:cNvGrpSpPr/>
          <p:nvPr/>
        </p:nvGrpSpPr>
        <p:grpSpPr>
          <a:xfrm rot="7246">
            <a:off x="8397638" y="1573906"/>
            <a:ext cx="4248211" cy="1087988"/>
            <a:chOff x="0" y="0"/>
            <a:chExt cx="3277083" cy="83927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77083" cy="839277"/>
            </a:xfrm>
            <a:custGeom>
              <a:avLst/>
              <a:gdLst/>
              <a:ahLst/>
              <a:cxnLst/>
              <a:rect r="r" b="b" t="t" l="l"/>
              <a:pathLst>
                <a:path h="839277" w="3277083">
                  <a:moveTo>
                    <a:pt x="40093" y="0"/>
                  </a:moveTo>
                  <a:lnTo>
                    <a:pt x="3236991" y="0"/>
                  </a:lnTo>
                  <a:cubicBezTo>
                    <a:pt x="3247624" y="0"/>
                    <a:pt x="3257822" y="4224"/>
                    <a:pt x="3265341" y="11743"/>
                  </a:cubicBezTo>
                  <a:cubicBezTo>
                    <a:pt x="3272859" y="19262"/>
                    <a:pt x="3277083" y="29459"/>
                    <a:pt x="3277083" y="40093"/>
                  </a:cubicBezTo>
                  <a:lnTo>
                    <a:pt x="3277083" y="799184"/>
                  </a:lnTo>
                  <a:cubicBezTo>
                    <a:pt x="3277083" y="809818"/>
                    <a:pt x="3272859" y="820015"/>
                    <a:pt x="3265341" y="827534"/>
                  </a:cubicBezTo>
                  <a:cubicBezTo>
                    <a:pt x="3257822" y="835053"/>
                    <a:pt x="3247624" y="839277"/>
                    <a:pt x="3236991" y="839277"/>
                  </a:cubicBezTo>
                  <a:lnTo>
                    <a:pt x="40093" y="839277"/>
                  </a:lnTo>
                  <a:cubicBezTo>
                    <a:pt x="29459" y="839277"/>
                    <a:pt x="19262" y="835053"/>
                    <a:pt x="11743" y="827534"/>
                  </a:cubicBezTo>
                  <a:cubicBezTo>
                    <a:pt x="4224" y="820015"/>
                    <a:pt x="0" y="809818"/>
                    <a:pt x="0" y="799184"/>
                  </a:cubicBezTo>
                  <a:lnTo>
                    <a:pt x="0" y="40093"/>
                  </a:lnTo>
                  <a:cubicBezTo>
                    <a:pt x="0" y="29459"/>
                    <a:pt x="4224" y="19262"/>
                    <a:pt x="11743" y="11743"/>
                  </a:cubicBezTo>
                  <a:cubicBezTo>
                    <a:pt x="19262" y="4224"/>
                    <a:pt x="29459" y="0"/>
                    <a:pt x="40093" y="0"/>
                  </a:cubicBezTo>
                  <a:close/>
                </a:path>
              </a:pathLst>
            </a:custGeom>
            <a:solidFill>
              <a:srgbClr val="302B2B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3277083" cy="896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396496" y="1613952"/>
            <a:ext cx="4250495" cy="1007896"/>
            <a:chOff x="0" y="0"/>
            <a:chExt cx="3278845" cy="77749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278845" cy="777494"/>
            </a:xfrm>
            <a:custGeom>
              <a:avLst/>
              <a:gdLst/>
              <a:ahLst/>
              <a:cxnLst/>
              <a:rect r="r" b="b" t="t" l="l"/>
              <a:pathLst>
                <a:path h="777494" w="3278845">
                  <a:moveTo>
                    <a:pt x="40071" y="0"/>
                  </a:moveTo>
                  <a:lnTo>
                    <a:pt x="3238774" y="0"/>
                  </a:lnTo>
                  <a:cubicBezTo>
                    <a:pt x="3260905" y="0"/>
                    <a:pt x="3278845" y="17940"/>
                    <a:pt x="3278845" y="40071"/>
                  </a:cubicBezTo>
                  <a:lnTo>
                    <a:pt x="3278845" y="737423"/>
                  </a:lnTo>
                  <a:cubicBezTo>
                    <a:pt x="3278845" y="759554"/>
                    <a:pt x="3260905" y="777494"/>
                    <a:pt x="3238774" y="777494"/>
                  </a:cubicBezTo>
                  <a:lnTo>
                    <a:pt x="40071" y="777494"/>
                  </a:lnTo>
                  <a:cubicBezTo>
                    <a:pt x="17940" y="777494"/>
                    <a:pt x="0" y="759554"/>
                    <a:pt x="0" y="737423"/>
                  </a:cubicBezTo>
                  <a:lnTo>
                    <a:pt x="0" y="40071"/>
                  </a:lnTo>
                  <a:cubicBezTo>
                    <a:pt x="0" y="17940"/>
                    <a:pt x="17940" y="0"/>
                    <a:pt x="40071" y="0"/>
                  </a:cubicBezTo>
                  <a:close/>
                </a:path>
              </a:pathLst>
            </a:custGeom>
            <a:solidFill>
              <a:srgbClr val="F49065"/>
            </a:solidFill>
            <a:ln w="57150" cap="rnd">
              <a:solidFill>
                <a:srgbClr val="302B2B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3278845" cy="8346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393688" y="2804048"/>
            <a:ext cx="2376259" cy="2376259"/>
          </a:xfrm>
          <a:custGeom>
            <a:avLst/>
            <a:gdLst/>
            <a:ahLst/>
            <a:cxnLst/>
            <a:rect r="r" b="b" t="t" l="l"/>
            <a:pathLst>
              <a:path h="2376259" w="2376259">
                <a:moveTo>
                  <a:pt x="0" y="0"/>
                </a:moveTo>
                <a:lnTo>
                  <a:pt x="2376259" y="0"/>
                </a:lnTo>
                <a:lnTo>
                  <a:pt x="2376259" y="2376259"/>
                </a:lnTo>
                <a:lnTo>
                  <a:pt x="0" y="23762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190372" y="8008303"/>
            <a:ext cx="344017" cy="34401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2B2B"/>
            </a:solidFill>
            <a:ln cap="sq">
              <a:noFill/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22942" lIns="22942" bIns="22942" rIns="22942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66347" y="7986364"/>
            <a:ext cx="344017" cy="34401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9065"/>
            </a:solidFill>
            <a:ln w="28575" cap="sq">
              <a:solidFill>
                <a:srgbClr val="302B2B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22942" lIns="22942" bIns="22942" rIns="22942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1071989">
            <a:off x="15527310" y="1745153"/>
            <a:ext cx="474695" cy="457384"/>
            <a:chOff x="0" y="0"/>
            <a:chExt cx="177780" cy="17129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77780" cy="171297"/>
            </a:xfrm>
            <a:custGeom>
              <a:avLst/>
              <a:gdLst/>
              <a:ahLst/>
              <a:cxnLst/>
              <a:rect r="r" b="b" t="t" l="l"/>
              <a:pathLst>
                <a:path h="171297" w="177780">
                  <a:moveTo>
                    <a:pt x="0" y="0"/>
                  </a:moveTo>
                  <a:lnTo>
                    <a:pt x="177780" y="0"/>
                  </a:lnTo>
                  <a:lnTo>
                    <a:pt x="177780" y="171297"/>
                  </a:lnTo>
                  <a:lnTo>
                    <a:pt x="0" y="171297"/>
                  </a:lnTo>
                  <a:close/>
                </a:path>
              </a:pathLst>
            </a:custGeom>
            <a:solidFill>
              <a:srgbClr val="302B2B"/>
            </a:solidFill>
            <a:ln cap="sq">
              <a:noFill/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177780" cy="228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-1071989">
            <a:off x="15468406" y="1724394"/>
            <a:ext cx="474695" cy="457384"/>
            <a:chOff x="0" y="0"/>
            <a:chExt cx="177780" cy="17129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77780" cy="171297"/>
            </a:xfrm>
            <a:custGeom>
              <a:avLst/>
              <a:gdLst/>
              <a:ahLst/>
              <a:cxnLst/>
              <a:rect r="r" b="b" t="t" l="l"/>
              <a:pathLst>
                <a:path h="171297" w="177780">
                  <a:moveTo>
                    <a:pt x="0" y="0"/>
                  </a:moveTo>
                  <a:lnTo>
                    <a:pt x="177780" y="0"/>
                  </a:lnTo>
                  <a:lnTo>
                    <a:pt x="177780" y="171297"/>
                  </a:lnTo>
                  <a:lnTo>
                    <a:pt x="0" y="171297"/>
                  </a:lnTo>
                  <a:close/>
                </a:path>
              </a:pathLst>
            </a:custGeom>
            <a:solidFill>
              <a:srgbClr val="89CEAE"/>
            </a:solidFill>
            <a:ln w="28575" cap="sq">
              <a:solidFill>
                <a:srgbClr val="302B2B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177780" cy="228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241387" y="2615550"/>
            <a:ext cx="7008758" cy="4813244"/>
          </a:xfrm>
          <a:custGeom>
            <a:avLst/>
            <a:gdLst/>
            <a:ahLst/>
            <a:cxnLst/>
            <a:rect r="r" b="b" t="t" l="l"/>
            <a:pathLst>
              <a:path h="4813244" w="7008758">
                <a:moveTo>
                  <a:pt x="0" y="0"/>
                </a:moveTo>
                <a:lnTo>
                  <a:pt x="7008758" y="0"/>
                </a:lnTo>
                <a:lnTo>
                  <a:pt x="7008758" y="4813244"/>
                </a:lnTo>
                <a:lnTo>
                  <a:pt x="0" y="48132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4557087" y="4644060"/>
            <a:ext cx="1760599" cy="159814"/>
            <a:chOff x="0" y="0"/>
            <a:chExt cx="463697" cy="4209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63697" cy="42091"/>
            </a:xfrm>
            <a:custGeom>
              <a:avLst/>
              <a:gdLst/>
              <a:ahLst/>
              <a:cxnLst/>
              <a:rect r="r" b="b" t="t" l="l"/>
              <a:pathLst>
                <a:path h="42091" w="463697">
                  <a:moveTo>
                    <a:pt x="0" y="0"/>
                  </a:moveTo>
                  <a:lnTo>
                    <a:pt x="463697" y="0"/>
                  </a:lnTo>
                  <a:lnTo>
                    <a:pt x="463697" y="42091"/>
                  </a:lnTo>
                  <a:lnTo>
                    <a:pt x="0" y="4209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463697" cy="99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6466879" y="1044836"/>
            <a:ext cx="122315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215251" y="1056765"/>
            <a:ext cx="187186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b="true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About Us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142367" y="1048771"/>
            <a:ext cx="187186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Prototype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104387" y="1604427"/>
            <a:ext cx="4834713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6000" b="true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Overview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574271" y="8871507"/>
            <a:ext cx="3685029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Team </a:t>
            </a:r>
            <a:r>
              <a:rPr lang="en-US" sz="2400" b="true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JNR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28700" y="1101186"/>
            <a:ext cx="2566359" cy="341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14"/>
              </a:lnSpc>
              <a:spcBef>
                <a:spcPct val="0"/>
              </a:spcBef>
            </a:pPr>
            <a:r>
              <a:rPr lang="en-US" b="true" sz="2543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HACKVERSE’25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269179" y="4644060"/>
            <a:ext cx="756726" cy="13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0"/>
              </a:lnSpc>
            </a:pPr>
            <a:r>
              <a:rPr lang="en-US" sz="936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EDU Chain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690030" y="2790195"/>
            <a:ext cx="7640284" cy="5176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45439" indent="-172720" lvl="1">
              <a:lnSpc>
                <a:spcPts val="2559"/>
              </a:lnSpc>
              <a:buFont typeface="Arial"/>
              <a:buChar char="•"/>
            </a:pPr>
            <a:r>
              <a:rPr lang="en-US" b="true" sz="1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Smart Contract Archiving </a:t>
            </a: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– Stores deployed contracts on IPFS, reducing EduChain storage costs.</a:t>
            </a:r>
          </a:p>
          <a:p>
            <a:pPr algn="just" marL="345439" indent="-172720" lvl="1">
              <a:lnSpc>
                <a:spcPts val="2559"/>
              </a:lnSpc>
              <a:buFont typeface="Arial"/>
              <a:buChar char="•"/>
            </a:pPr>
            <a:r>
              <a:rPr lang="en-US" b="true" sz="1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Gas Fee Optimization</a:t>
            </a: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– Minimizes gas usage by offloading inactive contracts from the blockchain.</a:t>
            </a:r>
          </a:p>
          <a:p>
            <a:pPr algn="just" marL="345439" indent="-172720" lvl="1">
              <a:lnSpc>
                <a:spcPts val="2559"/>
              </a:lnSpc>
              <a:buFont typeface="Arial"/>
              <a:buChar char="•"/>
            </a:pPr>
            <a:r>
              <a:rPr lang="en-US" b="true" sz="1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AI-Assisted Development</a:t>
            </a: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– Automates code suggestions, security fixes, and contract optimization.</a:t>
            </a:r>
          </a:p>
          <a:p>
            <a:pPr algn="just" marL="345439" indent="-172720" lvl="1">
              <a:lnSpc>
                <a:spcPts val="2559"/>
              </a:lnSpc>
              <a:buFont typeface="Arial"/>
              <a:buChar char="•"/>
            </a:pPr>
            <a:r>
              <a:rPr lang="en-US" b="true" sz="1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Seamless Deployment</a:t>
            </a: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– Upload and deploy smart contracts with optimized gas efficiency.</a:t>
            </a:r>
          </a:p>
          <a:p>
            <a:pPr algn="just" marL="345439" indent="-172720" lvl="1">
              <a:lnSpc>
                <a:spcPts val="2559"/>
              </a:lnSpc>
              <a:buFont typeface="Arial"/>
              <a:buChar char="•"/>
            </a:pPr>
            <a:r>
              <a:rPr lang="en-US" b="true" sz="1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Full Lifecycle Management </a:t>
            </a: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– Track, manage, and archive contracts from creation to expiration.</a:t>
            </a:r>
          </a:p>
          <a:p>
            <a:pPr algn="just" marL="345439" indent="-172720" lvl="1">
              <a:lnSpc>
                <a:spcPts val="2559"/>
              </a:lnSpc>
              <a:buFont typeface="Arial"/>
              <a:buChar char="•"/>
            </a:pPr>
            <a:r>
              <a:rPr lang="en-US" b="true" sz="1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Instant Retrieval &amp; Verification </a:t>
            </a: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– Fetch archived contracts on demand with full authenticity.</a:t>
            </a:r>
          </a:p>
          <a:p>
            <a:pPr algn="just" marL="345439" indent="-172720" lvl="1">
              <a:lnSpc>
                <a:spcPts val="2559"/>
              </a:lnSpc>
              <a:buFont typeface="Arial"/>
              <a:buChar char="•"/>
            </a:pPr>
            <a:r>
              <a:rPr lang="en-US" b="true" sz="1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Blockchain Scalability</a:t>
            </a: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– Reduces on-chain congestion, making EduChain more efficient.</a:t>
            </a:r>
          </a:p>
          <a:p>
            <a:pPr algn="just" marL="345439" indent="-172720" lvl="1">
              <a:lnSpc>
                <a:spcPts val="2559"/>
              </a:lnSpc>
              <a:buFont typeface="Arial"/>
              <a:buChar char="•"/>
            </a:pPr>
            <a:r>
              <a:rPr lang="en-US" b="true" sz="1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Secure &amp; Cost-Effective</a:t>
            </a:r>
            <a:r>
              <a:rPr lang="en-US" sz="1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– Ensures contract integrity while cutting operational costs.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02770" y="0"/>
            <a:ext cx="3140554" cy="3140554"/>
          </a:xfrm>
          <a:custGeom>
            <a:avLst/>
            <a:gdLst/>
            <a:ahLst/>
            <a:cxnLst/>
            <a:rect r="r" b="b" t="t" l="l"/>
            <a:pathLst>
              <a:path h="3140554" w="3140554">
                <a:moveTo>
                  <a:pt x="0" y="0"/>
                </a:moveTo>
                <a:lnTo>
                  <a:pt x="3140553" y="0"/>
                </a:lnTo>
                <a:lnTo>
                  <a:pt x="3140553" y="3140554"/>
                </a:lnTo>
                <a:lnTo>
                  <a:pt x="0" y="3140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51249" y="1113915"/>
            <a:ext cx="408051" cy="285636"/>
          </a:xfrm>
          <a:custGeom>
            <a:avLst/>
            <a:gdLst/>
            <a:ahLst/>
            <a:cxnLst/>
            <a:rect r="r" b="b" t="t" l="l"/>
            <a:pathLst>
              <a:path h="285636" w="408051">
                <a:moveTo>
                  <a:pt x="0" y="0"/>
                </a:moveTo>
                <a:lnTo>
                  <a:pt x="408051" y="0"/>
                </a:lnTo>
                <a:lnTo>
                  <a:pt x="408051" y="285636"/>
                </a:lnTo>
                <a:lnTo>
                  <a:pt x="0" y="2856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384976" y="1041958"/>
            <a:ext cx="1583326" cy="456067"/>
            <a:chOff x="0" y="0"/>
            <a:chExt cx="417008" cy="1201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17008" cy="120116"/>
            </a:xfrm>
            <a:custGeom>
              <a:avLst/>
              <a:gdLst/>
              <a:ahLst/>
              <a:cxnLst/>
              <a:rect r="r" b="b" t="t" l="l"/>
              <a:pathLst>
                <a:path h="120116" w="417008">
                  <a:moveTo>
                    <a:pt x="60058" y="0"/>
                  </a:moveTo>
                  <a:lnTo>
                    <a:pt x="356949" y="0"/>
                  </a:lnTo>
                  <a:cubicBezTo>
                    <a:pt x="372878" y="0"/>
                    <a:pt x="388154" y="6328"/>
                    <a:pt x="399417" y="17591"/>
                  </a:cubicBezTo>
                  <a:cubicBezTo>
                    <a:pt x="410680" y="28854"/>
                    <a:pt x="417008" y="44130"/>
                    <a:pt x="417008" y="60058"/>
                  </a:cubicBezTo>
                  <a:lnTo>
                    <a:pt x="417008" y="60058"/>
                  </a:lnTo>
                  <a:cubicBezTo>
                    <a:pt x="417008" y="75987"/>
                    <a:pt x="410680" y="91263"/>
                    <a:pt x="399417" y="102526"/>
                  </a:cubicBezTo>
                  <a:cubicBezTo>
                    <a:pt x="388154" y="113789"/>
                    <a:pt x="372878" y="120116"/>
                    <a:pt x="356949" y="120116"/>
                  </a:cubicBezTo>
                  <a:lnTo>
                    <a:pt x="60058" y="120116"/>
                  </a:lnTo>
                  <a:cubicBezTo>
                    <a:pt x="44130" y="120116"/>
                    <a:pt x="28854" y="113789"/>
                    <a:pt x="17591" y="102526"/>
                  </a:cubicBezTo>
                  <a:cubicBezTo>
                    <a:pt x="6328" y="91263"/>
                    <a:pt x="0" y="75987"/>
                    <a:pt x="0" y="60058"/>
                  </a:cubicBezTo>
                  <a:lnTo>
                    <a:pt x="0" y="60058"/>
                  </a:lnTo>
                  <a:cubicBezTo>
                    <a:pt x="0" y="44130"/>
                    <a:pt x="6328" y="28854"/>
                    <a:pt x="17591" y="17591"/>
                  </a:cubicBezTo>
                  <a:cubicBezTo>
                    <a:pt x="28854" y="6328"/>
                    <a:pt x="44130" y="0"/>
                    <a:pt x="60058" y="0"/>
                  </a:cubicBezTo>
                  <a:close/>
                </a:path>
              </a:pathLst>
            </a:custGeom>
            <a:solidFill>
              <a:srgbClr val="302B2B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417008" cy="177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332254" y="1007572"/>
            <a:ext cx="1583326" cy="456067"/>
            <a:chOff x="0" y="0"/>
            <a:chExt cx="417008" cy="1201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17008" cy="120116"/>
            </a:xfrm>
            <a:custGeom>
              <a:avLst/>
              <a:gdLst/>
              <a:ahLst/>
              <a:cxnLst/>
              <a:rect r="r" b="b" t="t" l="l"/>
              <a:pathLst>
                <a:path h="120116" w="417008">
                  <a:moveTo>
                    <a:pt x="60058" y="0"/>
                  </a:moveTo>
                  <a:lnTo>
                    <a:pt x="356949" y="0"/>
                  </a:lnTo>
                  <a:cubicBezTo>
                    <a:pt x="372878" y="0"/>
                    <a:pt x="388154" y="6328"/>
                    <a:pt x="399417" y="17591"/>
                  </a:cubicBezTo>
                  <a:cubicBezTo>
                    <a:pt x="410680" y="28854"/>
                    <a:pt x="417008" y="44130"/>
                    <a:pt x="417008" y="60058"/>
                  </a:cubicBezTo>
                  <a:lnTo>
                    <a:pt x="417008" y="60058"/>
                  </a:lnTo>
                  <a:cubicBezTo>
                    <a:pt x="417008" y="75987"/>
                    <a:pt x="410680" y="91263"/>
                    <a:pt x="399417" y="102526"/>
                  </a:cubicBezTo>
                  <a:cubicBezTo>
                    <a:pt x="388154" y="113789"/>
                    <a:pt x="372878" y="120116"/>
                    <a:pt x="356949" y="120116"/>
                  </a:cubicBezTo>
                  <a:lnTo>
                    <a:pt x="60058" y="120116"/>
                  </a:lnTo>
                  <a:cubicBezTo>
                    <a:pt x="44130" y="120116"/>
                    <a:pt x="28854" y="113789"/>
                    <a:pt x="17591" y="102526"/>
                  </a:cubicBezTo>
                  <a:cubicBezTo>
                    <a:pt x="6328" y="91263"/>
                    <a:pt x="0" y="75987"/>
                    <a:pt x="0" y="60058"/>
                  </a:cubicBezTo>
                  <a:lnTo>
                    <a:pt x="0" y="60058"/>
                  </a:lnTo>
                  <a:cubicBezTo>
                    <a:pt x="0" y="44130"/>
                    <a:pt x="6328" y="28854"/>
                    <a:pt x="17591" y="17591"/>
                  </a:cubicBezTo>
                  <a:cubicBezTo>
                    <a:pt x="28854" y="6328"/>
                    <a:pt x="44130" y="0"/>
                    <a:pt x="60058" y="0"/>
                  </a:cubicBezTo>
                  <a:close/>
                </a:path>
              </a:pathLst>
            </a:custGeom>
            <a:solidFill>
              <a:srgbClr val="89CEAE"/>
            </a:solidFill>
            <a:ln w="28575" cap="rnd">
              <a:solidFill>
                <a:srgbClr val="302B2B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17008" cy="177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1028700" y="9088995"/>
            <a:ext cx="1268597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8104387" y="4184779"/>
            <a:ext cx="2376259" cy="2376259"/>
          </a:xfrm>
          <a:custGeom>
            <a:avLst/>
            <a:gdLst/>
            <a:ahLst/>
            <a:cxnLst/>
            <a:rect r="r" b="b" t="t" l="l"/>
            <a:pathLst>
              <a:path h="2376259" w="2376259">
                <a:moveTo>
                  <a:pt x="0" y="0"/>
                </a:moveTo>
                <a:lnTo>
                  <a:pt x="2376259" y="0"/>
                </a:lnTo>
                <a:lnTo>
                  <a:pt x="2376259" y="2376259"/>
                </a:lnTo>
                <a:lnTo>
                  <a:pt x="0" y="2376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7246">
            <a:off x="3113436" y="1750823"/>
            <a:ext cx="2990085" cy="914699"/>
            <a:chOff x="0" y="0"/>
            <a:chExt cx="3007933" cy="92015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007933" cy="920159"/>
            </a:xfrm>
            <a:custGeom>
              <a:avLst/>
              <a:gdLst/>
              <a:ahLst/>
              <a:cxnLst/>
              <a:rect r="r" b="b" t="t" l="l"/>
              <a:pathLst>
                <a:path h="920159" w="3007933">
                  <a:moveTo>
                    <a:pt x="56962" y="0"/>
                  </a:moveTo>
                  <a:lnTo>
                    <a:pt x="2950970" y="0"/>
                  </a:lnTo>
                  <a:cubicBezTo>
                    <a:pt x="2982430" y="0"/>
                    <a:pt x="3007933" y="25503"/>
                    <a:pt x="3007933" y="56962"/>
                  </a:cubicBezTo>
                  <a:lnTo>
                    <a:pt x="3007933" y="863197"/>
                  </a:lnTo>
                  <a:cubicBezTo>
                    <a:pt x="3007933" y="894656"/>
                    <a:pt x="2982430" y="920159"/>
                    <a:pt x="2950970" y="920159"/>
                  </a:cubicBezTo>
                  <a:lnTo>
                    <a:pt x="56962" y="920159"/>
                  </a:lnTo>
                  <a:cubicBezTo>
                    <a:pt x="25503" y="920159"/>
                    <a:pt x="0" y="894656"/>
                    <a:pt x="0" y="863197"/>
                  </a:cubicBezTo>
                  <a:lnTo>
                    <a:pt x="0" y="56962"/>
                  </a:lnTo>
                  <a:cubicBezTo>
                    <a:pt x="0" y="25503"/>
                    <a:pt x="25503" y="0"/>
                    <a:pt x="56962" y="0"/>
                  </a:cubicBezTo>
                  <a:close/>
                </a:path>
              </a:pathLst>
            </a:custGeom>
            <a:solidFill>
              <a:srgbClr val="302B2B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3007933" cy="9296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04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060190" y="1705138"/>
            <a:ext cx="3044291" cy="914641"/>
            <a:chOff x="0" y="0"/>
            <a:chExt cx="3062463" cy="9201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062463" cy="920100"/>
            </a:xfrm>
            <a:custGeom>
              <a:avLst/>
              <a:gdLst/>
              <a:ahLst/>
              <a:cxnLst/>
              <a:rect r="r" b="b" t="t" l="l"/>
              <a:pathLst>
                <a:path h="920100" w="3062463">
                  <a:moveTo>
                    <a:pt x="55948" y="0"/>
                  </a:moveTo>
                  <a:lnTo>
                    <a:pt x="3006515" y="0"/>
                  </a:lnTo>
                  <a:cubicBezTo>
                    <a:pt x="3037414" y="0"/>
                    <a:pt x="3062463" y="25049"/>
                    <a:pt x="3062463" y="55948"/>
                  </a:cubicBezTo>
                  <a:lnTo>
                    <a:pt x="3062463" y="864152"/>
                  </a:lnTo>
                  <a:cubicBezTo>
                    <a:pt x="3062463" y="895051"/>
                    <a:pt x="3037414" y="920100"/>
                    <a:pt x="3006515" y="920100"/>
                  </a:cubicBezTo>
                  <a:lnTo>
                    <a:pt x="55948" y="920100"/>
                  </a:lnTo>
                  <a:cubicBezTo>
                    <a:pt x="25049" y="920100"/>
                    <a:pt x="0" y="895051"/>
                    <a:pt x="0" y="864152"/>
                  </a:cubicBezTo>
                  <a:lnTo>
                    <a:pt x="0" y="55948"/>
                  </a:lnTo>
                  <a:cubicBezTo>
                    <a:pt x="0" y="25049"/>
                    <a:pt x="25049" y="0"/>
                    <a:pt x="55948" y="0"/>
                  </a:cubicBezTo>
                  <a:close/>
                </a:path>
              </a:pathLst>
            </a:custGeom>
            <a:solidFill>
              <a:srgbClr val="F49065"/>
            </a:solidFill>
            <a:ln w="57150" cap="rnd">
              <a:solidFill>
                <a:srgbClr val="302B2B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3062463" cy="929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04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9559658" y="8439510"/>
            <a:ext cx="5857128" cy="2396098"/>
          </a:xfrm>
          <a:custGeom>
            <a:avLst/>
            <a:gdLst/>
            <a:ahLst/>
            <a:cxnLst/>
            <a:rect r="r" b="b" t="t" l="l"/>
            <a:pathLst>
              <a:path h="2396098" w="5857128">
                <a:moveTo>
                  <a:pt x="0" y="0"/>
                </a:moveTo>
                <a:lnTo>
                  <a:pt x="5857128" y="0"/>
                </a:lnTo>
                <a:lnTo>
                  <a:pt x="5857128" y="2396098"/>
                </a:lnTo>
                <a:lnTo>
                  <a:pt x="0" y="2396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-1042039" y="2878223"/>
            <a:ext cx="11374293" cy="6991364"/>
            <a:chOff x="0" y="0"/>
            <a:chExt cx="2486028" cy="152807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486028" cy="1528071"/>
            </a:xfrm>
            <a:custGeom>
              <a:avLst/>
              <a:gdLst/>
              <a:ahLst/>
              <a:cxnLst/>
              <a:rect r="r" b="b" t="t" l="l"/>
              <a:pathLst>
                <a:path h="1528071" w="2486028">
                  <a:moveTo>
                    <a:pt x="25184" y="0"/>
                  </a:moveTo>
                  <a:lnTo>
                    <a:pt x="2460844" y="0"/>
                  </a:lnTo>
                  <a:cubicBezTo>
                    <a:pt x="2474752" y="0"/>
                    <a:pt x="2486028" y="11275"/>
                    <a:pt x="2486028" y="25184"/>
                  </a:cubicBezTo>
                  <a:lnTo>
                    <a:pt x="2486028" y="1502887"/>
                  </a:lnTo>
                  <a:cubicBezTo>
                    <a:pt x="2486028" y="1516795"/>
                    <a:pt x="2474752" y="1528071"/>
                    <a:pt x="2460844" y="1528071"/>
                  </a:cubicBezTo>
                  <a:lnTo>
                    <a:pt x="25184" y="1528071"/>
                  </a:lnTo>
                  <a:cubicBezTo>
                    <a:pt x="11275" y="1528071"/>
                    <a:pt x="0" y="1516795"/>
                    <a:pt x="0" y="1502887"/>
                  </a:cubicBezTo>
                  <a:lnTo>
                    <a:pt x="0" y="25184"/>
                  </a:lnTo>
                  <a:cubicBezTo>
                    <a:pt x="0" y="11275"/>
                    <a:pt x="11275" y="0"/>
                    <a:pt x="2518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100000">
                  <a:srgbClr val="7ED9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2486028" cy="15852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6711257" y="7994705"/>
            <a:ext cx="344017" cy="34401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2B2B"/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22942" lIns="22942" bIns="22942" rIns="22942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6687232" y="7972766"/>
            <a:ext cx="344017" cy="34401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9065"/>
            </a:solidFill>
            <a:ln w="28575" cap="sq">
              <a:solidFill>
                <a:srgbClr val="302B2B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22942" lIns="22942" bIns="22942" rIns="22942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-1071989">
            <a:off x="13832292" y="844774"/>
            <a:ext cx="474695" cy="457384"/>
            <a:chOff x="0" y="0"/>
            <a:chExt cx="177780" cy="17129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77780" cy="171297"/>
            </a:xfrm>
            <a:custGeom>
              <a:avLst/>
              <a:gdLst/>
              <a:ahLst/>
              <a:cxnLst/>
              <a:rect r="r" b="b" t="t" l="l"/>
              <a:pathLst>
                <a:path h="171297" w="177780">
                  <a:moveTo>
                    <a:pt x="0" y="0"/>
                  </a:moveTo>
                  <a:lnTo>
                    <a:pt x="177780" y="0"/>
                  </a:lnTo>
                  <a:lnTo>
                    <a:pt x="177780" y="171297"/>
                  </a:lnTo>
                  <a:lnTo>
                    <a:pt x="0" y="171297"/>
                  </a:lnTo>
                  <a:close/>
                </a:path>
              </a:pathLst>
            </a:custGeom>
            <a:solidFill>
              <a:srgbClr val="302B2B"/>
            </a:solidFill>
            <a:ln cap="sq">
              <a:noFill/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57150"/>
              <a:ext cx="177780" cy="228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-1071989">
            <a:off x="13773388" y="824015"/>
            <a:ext cx="474695" cy="457384"/>
            <a:chOff x="0" y="0"/>
            <a:chExt cx="177780" cy="17129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77780" cy="171297"/>
            </a:xfrm>
            <a:custGeom>
              <a:avLst/>
              <a:gdLst/>
              <a:ahLst/>
              <a:cxnLst/>
              <a:rect r="r" b="b" t="t" l="l"/>
              <a:pathLst>
                <a:path h="171297" w="177780">
                  <a:moveTo>
                    <a:pt x="0" y="0"/>
                  </a:moveTo>
                  <a:lnTo>
                    <a:pt x="177780" y="0"/>
                  </a:lnTo>
                  <a:lnTo>
                    <a:pt x="177780" y="171297"/>
                  </a:lnTo>
                  <a:lnTo>
                    <a:pt x="0" y="171297"/>
                  </a:lnTo>
                  <a:close/>
                </a:path>
              </a:pathLst>
            </a:custGeom>
            <a:solidFill>
              <a:srgbClr val="89CEAE"/>
            </a:solidFill>
            <a:ln w="28575" cap="sq">
              <a:solidFill>
                <a:srgbClr val="302B2B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177780" cy="228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1341257" y="2441979"/>
            <a:ext cx="8254338" cy="5297095"/>
            <a:chOff x="0" y="0"/>
            <a:chExt cx="1804113" cy="115776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804113" cy="1157762"/>
            </a:xfrm>
            <a:custGeom>
              <a:avLst/>
              <a:gdLst/>
              <a:ahLst/>
              <a:cxnLst/>
              <a:rect r="r" b="b" t="t" l="l"/>
              <a:pathLst>
                <a:path h="1157762" w="1804113">
                  <a:moveTo>
                    <a:pt x="34703" y="0"/>
                  </a:moveTo>
                  <a:lnTo>
                    <a:pt x="1769410" y="0"/>
                  </a:lnTo>
                  <a:cubicBezTo>
                    <a:pt x="1788576" y="0"/>
                    <a:pt x="1804113" y="15537"/>
                    <a:pt x="1804113" y="34703"/>
                  </a:cubicBezTo>
                  <a:lnTo>
                    <a:pt x="1804113" y="1123059"/>
                  </a:lnTo>
                  <a:cubicBezTo>
                    <a:pt x="1804113" y="1142225"/>
                    <a:pt x="1788576" y="1157762"/>
                    <a:pt x="1769410" y="1157762"/>
                  </a:cubicBezTo>
                  <a:lnTo>
                    <a:pt x="34703" y="1157762"/>
                  </a:lnTo>
                  <a:cubicBezTo>
                    <a:pt x="15537" y="1157762"/>
                    <a:pt x="0" y="1142225"/>
                    <a:pt x="0" y="1123059"/>
                  </a:cubicBezTo>
                  <a:lnTo>
                    <a:pt x="0" y="34703"/>
                  </a:lnTo>
                  <a:cubicBezTo>
                    <a:pt x="0" y="15537"/>
                    <a:pt x="15537" y="0"/>
                    <a:pt x="3470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100000">
                  <a:srgbClr val="7ED9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57150"/>
              <a:ext cx="1804113" cy="12149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11572934" y="2719145"/>
            <a:ext cx="7790984" cy="4742761"/>
          </a:xfrm>
          <a:custGeom>
            <a:avLst/>
            <a:gdLst/>
            <a:ahLst/>
            <a:cxnLst/>
            <a:rect r="r" b="b" t="t" l="l"/>
            <a:pathLst>
              <a:path h="4742761" w="7790984">
                <a:moveTo>
                  <a:pt x="0" y="0"/>
                </a:moveTo>
                <a:lnTo>
                  <a:pt x="7790984" y="0"/>
                </a:lnTo>
                <a:lnTo>
                  <a:pt x="7790984" y="4742762"/>
                </a:lnTo>
                <a:lnTo>
                  <a:pt x="0" y="47427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21328" y="2441979"/>
            <a:ext cx="9022672" cy="7195581"/>
          </a:xfrm>
          <a:custGeom>
            <a:avLst/>
            <a:gdLst/>
            <a:ahLst/>
            <a:cxnLst/>
            <a:rect r="r" b="b" t="t" l="l"/>
            <a:pathLst>
              <a:path h="7195581" w="9022672">
                <a:moveTo>
                  <a:pt x="0" y="0"/>
                </a:moveTo>
                <a:lnTo>
                  <a:pt x="9022672" y="0"/>
                </a:lnTo>
                <a:lnTo>
                  <a:pt x="9022672" y="7195580"/>
                </a:lnTo>
                <a:lnTo>
                  <a:pt x="0" y="719558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6528811" y="1062029"/>
            <a:ext cx="122315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104387" y="1048771"/>
            <a:ext cx="187186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187985" y="1040776"/>
            <a:ext cx="187186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b="true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Prototype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44691" y="1703289"/>
            <a:ext cx="7107271" cy="899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54"/>
              </a:lnSpc>
            </a:pPr>
            <a:r>
              <a:rPr lang="en-US" sz="5800" b="true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Demo   Dump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3574271" y="8871507"/>
            <a:ext cx="3685029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Team </a:t>
            </a:r>
            <a:r>
              <a:rPr lang="en-US" sz="2400" b="true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JNR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1572934" y="1958940"/>
            <a:ext cx="2670889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b="true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Wallet Address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28700" y="1101186"/>
            <a:ext cx="2566359" cy="341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14"/>
              </a:lnSpc>
              <a:spcBef>
                <a:spcPct val="0"/>
              </a:spcBef>
            </a:pPr>
            <a:r>
              <a:rPr lang="en-US" b="true" sz="2543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HACKVERSE’25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73575" y="0"/>
            <a:ext cx="4469748" cy="4469748"/>
          </a:xfrm>
          <a:custGeom>
            <a:avLst/>
            <a:gdLst/>
            <a:ahLst/>
            <a:cxnLst/>
            <a:rect r="r" b="b" t="t" l="l"/>
            <a:pathLst>
              <a:path h="4469748" w="4469748">
                <a:moveTo>
                  <a:pt x="0" y="0"/>
                </a:moveTo>
                <a:lnTo>
                  <a:pt x="4469748" y="0"/>
                </a:lnTo>
                <a:lnTo>
                  <a:pt x="4469748" y="4469748"/>
                </a:lnTo>
                <a:lnTo>
                  <a:pt x="0" y="44697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51249" y="1113915"/>
            <a:ext cx="408051" cy="285636"/>
          </a:xfrm>
          <a:custGeom>
            <a:avLst/>
            <a:gdLst/>
            <a:ahLst/>
            <a:cxnLst/>
            <a:rect r="r" b="b" t="t" l="l"/>
            <a:pathLst>
              <a:path h="285636" w="408051">
                <a:moveTo>
                  <a:pt x="0" y="0"/>
                </a:moveTo>
                <a:lnTo>
                  <a:pt x="408051" y="0"/>
                </a:lnTo>
                <a:lnTo>
                  <a:pt x="408051" y="285636"/>
                </a:lnTo>
                <a:lnTo>
                  <a:pt x="0" y="2856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318085" y="1063086"/>
            <a:ext cx="1330831" cy="456067"/>
            <a:chOff x="0" y="0"/>
            <a:chExt cx="350507" cy="1201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0507" cy="120116"/>
            </a:xfrm>
            <a:custGeom>
              <a:avLst/>
              <a:gdLst/>
              <a:ahLst/>
              <a:cxnLst/>
              <a:rect r="r" b="b" t="t" l="l"/>
              <a:pathLst>
                <a:path h="120116" w="350507">
                  <a:moveTo>
                    <a:pt x="60058" y="0"/>
                  </a:moveTo>
                  <a:lnTo>
                    <a:pt x="290449" y="0"/>
                  </a:lnTo>
                  <a:cubicBezTo>
                    <a:pt x="306377" y="0"/>
                    <a:pt x="321653" y="6328"/>
                    <a:pt x="332916" y="17591"/>
                  </a:cubicBezTo>
                  <a:cubicBezTo>
                    <a:pt x="344179" y="28854"/>
                    <a:pt x="350507" y="44130"/>
                    <a:pt x="350507" y="60058"/>
                  </a:cubicBezTo>
                  <a:lnTo>
                    <a:pt x="350507" y="60058"/>
                  </a:lnTo>
                  <a:cubicBezTo>
                    <a:pt x="350507" y="75987"/>
                    <a:pt x="344179" y="91263"/>
                    <a:pt x="332916" y="102526"/>
                  </a:cubicBezTo>
                  <a:cubicBezTo>
                    <a:pt x="321653" y="113789"/>
                    <a:pt x="306377" y="120116"/>
                    <a:pt x="290449" y="120116"/>
                  </a:cubicBezTo>
                  <a:lnTo>
                    <a:pt x="60058" y="120116"/>
                  </a:lnTo>
                  <a:cubicBezTo>
                    <a:pt x="44130" y="120116"/>
                    <a:pt x="28854" y="113789"/>
                    <a:pt x="17591" y="102526"/>
                  </a:cubicBezTo>
                  <a:cubicBezTo>
                    <a:pt x="6328" y="91263"/>
                    <a:pt x="0" y="75987"/>
                    <a:pt x="0" y="60058"/>
                  </a:cubicBezTo>
                  <a:lnTo>
                    <a:pt x="0" y="60058"/>
                  </a:lnTo>
                  <a:cubicBezTo>
                    <a:pt x="0" y="44130"/>
                    <a:pt x="6328" y="28854"/>
                    <a:pt x="17591" y="17591"/>
                  </a:cubicBezTo>
                  <a:cubicBezTo>
                    <a:pt x="28854" y="6328"/>
                    <a:pt x="44130" y="0"/>
                    <a:pt x="60058" y="0"/>
                  </a:cubicBezTo>
                  <a:close/>
                </a:path>
              </a:pathLst>
            </a:custGeom>
            <a:solidFill>
              <a:srgbClr val="302B2B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350507" cy="177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273770" y="1028700"/>
            <a:ext cx="1330831" cy="456067"/>
            <a:chOff x="0" y="0"/>
            <a:chExt cx="350507" cy="1201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0507" cy="120116"/>
            </a:xfrm>
            <a:custGeom>
              <a:avLst/>
              <a:gdLst/>
              <a:ahLst/>
              <a:cxnLst/>
              <a:rect r="r" b="b" t="t" l="l"/>
              <a:pathLst>
                <a:path h="120116" w="350507">
                  <a:moveTo>
                    <a:pt x="60058" y="0"/>
                  </a:moveTo>
                  <a:lnTo>
                    <a:pt x="290449" y="0"/>
                  </a:lnTo>
                  <a:cubicBezTo>
                    <a:pt x="306377" y="0"/>
                    <a:pt x="321653" y="6328"/>
                    <a:pt x="332916" y="17591"/>
                  </a:cubicBezTo>
                  <a:cubicBezTo>
                    <a:pt x="344179" y="28854"/>
                    <a:pt x="350507" y="44130"/>
                    <a:pt x="350507" y="60058"/>
                  </a:cubicBezTo>
                  <a:lnTo>
                    <a:pt x="350507" y="60058"/>
                  </a:lnTo>
                  <a:cubicBezTo>
                    <a:pt x="350507" y="75987"/>
                    <a:pt x="344179" y="91263"/>
                    <a:pt x="332916" y="102526"/>
                  </a:cubicBezTo>
                  <a:cubicBezTo>
                    <a:pt x="321653" y="113789"/>
                    <a:pt x="306377" y="120116"/>
                    <a:pt x="290449" y="120116"/>
                  </a:cubicBezTo>
                  <a:lnTo>
                    <a:pt x="60058" y="120116"/>
                  </a:lnTo>
                  <a:cubicBezTo>
                    <a:pt x="44130" y="120116"/>
                    <a:pt x="28854" y="113789"/>
                    <a:pt x="17591" y="102526"/>
                  </a:cubicBezTo>
                  <a:cubicBezTo>
                    <a:pt x="6328" y="91263"/>
                    <a:pt x="0" y="75987"/>
                    <a:pt x="0" y="60058"/>
                  </a:cubicBezTo>
                  <a:lnTo>
                    <a:pt x="0" y="60058"/>
                  </a:lnTo>
                  <a:cubicBezTo>
                    <a:pt x="0" y="44130"/>
                    <a:pt x="6328" y="28854"/>
                    <a:pt x="17591" y="17591"/>
                  </a:cubicBezTo>
                  <a:cubicBezTo>
                    <a:pt x="28854" y="6328"/>
                    <a:pt x="44130" y="0"/>
                    <a:pt x="60058" y="0"/>
                  </a:cubicBezTo>
                  <a:close/>
                </a:path>
              </a:pathLst>
            </a:custGeom>
            <a:solidFill>
              <a:srgbClr val="89CEAE"/>
            </a:solidFill>
            <a:ln w="28575" cap="rnd">
              <a:solidFill>
                <a:srgbClr val="302B2B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350507" cy="177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1028700" y="9088995"/>
            <a:ext cx="1268597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6564027" y="6255532"/>
            <a:ext cx="5857128" cy="2396098"/>
          </a:xfrm>
          <a:custGeom>
            <a:avLst/>
            <a:gdLst/>
            <a:ahLst/>
            <a:cxnLst/>
            <a:rect r="r" b="b" t="t" l="l"/>
            <a:pathLst>
              <a:path h="2396098" w="5857128">
                <a:moveTo>
                  <a:pt x="0" y="0"/>
                </a:moveTo>
                <a:lnTo>
                  <a:pt x="5857128" y="0"/>
                </a:lnTo>
                <a:lnTo>
                  <a:pt x="5857128" y="2396098"/>
                </a:lnTo>
                <a:lnTo>
                  <a:pt x="0" y="2396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322980" y="5983296"/>
            <a:ext cx="2376259" cy="2376259"/>
          </a:xfrm>
          <a:custGeom>
            <a:avLst/>
            <a:gdLst/>
            <a:ahLst/>
            <a:cxnLst/>
            <a:rect r="r" b="b" t="t" l="l"/>
            <a:pathLst>
              <a:path h="2376259" w="2376259">
                <a:moveTo>
                  <a:pt x="0" y="0"/>
                </a:moveTo>
                <a:lnTo>
                  <a:pt x="2376259" y="0"/>
                </a:lnTo>
                <a:lnTo>
                  <a:pt x="2376259" y="2376258"/>
                </a:lnTo>
                <a:lnTo>
                  <a:pt x="0" y="2376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46739" y="4561981"/>
            <a:ext cx="258314" cy="25831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2B2B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22942" lIns="22942" bIns="22942" rIns="22942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8700" y="6757736"/>
            <a:ext cx="258314" cy="258314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2B2B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22942" lIns="22942" bIns="22942" rIns="22942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28700" y="4545508"/>
            <a:ext cx="258314" cy="258314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9065"/>
            </a:solidFill>
            <a:ln w="28575" cap="sq">
              <a:solidFill>
                <a:srgbClr val="302B2B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22942" lIns="22942" bIns="22942" rIns="22942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10661" y="6741263"/>
            <a:ext cx="258314" cy="258314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9CEAE"/>
            </a:solidFill>
            <a:ln w="28575" cap="sq">
              <a:solidFill>
                <a:srgbClr val="302B2B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22942" lIns="22942" bIns="22942" rIns="22942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421035" y="9503465"/>
            <a:ext cx="344017" cy="34401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2B2B"/>
            </a:soli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22942" lIns="22942" bIns="22942" rIns="22942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97010" y="9481526"/>
            <a:ext cx="344017" cy="344017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9065"/>
            </a:solidFill>
            <a:ln w="28575" cap="sq">
              <a:solidFill>
                <a:srgbClr val="302B2B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22942" lIns="22942" bIns="22942" rIns="22942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-1071989">
            <a:off x="13847563" y="1153793"/>
            <a:ext cx="298602" cy="287713"/>
            <a:chOff x="0" y="0"/>
            <a:chExt cx="177780" cy="17129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77780" cy="171297"/>
            </a:xfrm>
            <a:custGeom>
              <a:avLst/>
              <a:gdLst/>
              <a:ahLst/>
              <a:cxnLst/>
              <a:rect r="r" b="b" t="t" l="l"/>
              <a:pathLst>
                <a:path h="171297" w="177780">
                  <a:moveTo>
                    <a:pt x="0" y="0"/>
                  </a:moveTo>
                  <a:lnTo>
                    <a:pt x="177780" y="0"/>
                  </a:lnTo>
                  <a:lnTo>
                    <a:pt x="177780" y="171297"/>
                  </a:lnTo>
                  <a:lnTo>
                    <a:pt x="0" y="171297"/>
                  </a:lnTo>
                  <a:close/>
                </a:path>
              </a:pathLst>
            </a:custGeom>
            <a:solidFill>
              <a:srgbClr val="302B2B"/>
            </a:solidFill>
            <a:ln cap="sq">
              <a:noFill/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177780" cy="228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-1071989">
            <a:off x="13810510" y="1140735"/>
            <a:ext cx="298602" cy="287713"/>
            <a:chOff x="0" y="0"/>
            <a:chExt cx="177780" cy="17129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77780" cy="171297"/>
            </a:xfrm>
            <a:custGeom>
              <a:avLst/>
              <a:gdLst/>
              <a:ahLst/>
              <a:cxnLst/>
              <a:rect r="r" b="b" t="t" l="l"/>
              <a:pathLst>
                <a:path h="171297" w="177780">
                  <a:moveTo>
                    <a:pt x="0" y="0"/>
                  </a:moveTo>
                  <a:lnTo>
                    <a:pt x="177780" y="0"/>
                  </a:lnTo>
                  <a:lnTo>
                    <a:pt x="177780" y="171297"/>
                  </a:lnTo>
                  <a:lnTo>
                    <a:pt x="0" y="171297"/>
                  </a:lnTo>
                  <a:close/>
                </a:path>
              </a:pathLst>
            </a:custGeom>
            <a:solidFill>
              <a:srgbClr val="89CEAE"/>
            </a:solidFill>
            <a:ln w="28575" cap="sq">
              <a:solidFill>
                <a:srgbClr val="302B2B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57150"/>
              <a:ext cx="177780" cy="228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7246">
            <a:off x="3113436" y="1750823"/>
            <a:ext cx="2990085" cy="914699"/>
            <a:chOff x="0" y="0"/>
            <a:chExt cx="3007933" cy="92015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3007933" cy="920159"/>
            </a:xfrm>
            <a:custGeom>
              <a:avLst/>
              <a:gdLst/>
              <a:ahLst/>
              <a:cxnLst/>
              <a:rect r="r" b="b" t="t" l="l"/>
              <a:pathLst>
                <a:path h="920159" w="3007933">
                  <a:moveTo>
                    <a:pt x="56962" y="0"/>
                  </a:moveTo>
                  <a:lnTo>
                    <a:pt x="2950970" y="0"/>
                  </a:lnTo>
                  <a:cubicBezTo>
                    <a:pt x="2982430" y="0"/>
                    <a:pt x="3007933" y="25503"/>
                    <a:pt x="3007933" y="56962"/>
                  </a:cubicBezTo>
                  <a:lnTo>
                    <a:pt x="3007933" y="863197"/>
                  </a:lnTo>
                  <a:cubicBezTo>
                    <a:pt x="3007933" y="894656"/>
                    <a:pt x="2982430" y="920159"/>
                    <a:pt x="2950970" y="920159"/>
                  </a:cubicBezTo>
                  <a:lnTo>
                    <a:pt x="56962" y="920159"/>
                  </a:lnTo>
                  <a:cubicBezTo>
                    <a:pt x="25503" y="920159"/>
                    <a:pt x="0" y="894656"/>
                    <a:pt x="0" y="863197"/>
                  </a:cubicBezTo>
                  <a:lnTo>
                    <a:pt x="0" y="56962"/>
                  </a:lnTo>
                  <a:cubicBezTo>
                    <a:pt x="0" y="25503"/>
                    <a:pt x="25503" y="0"/>
                    <a:pt x="56962" y="0"/>
                  </a:cubicBezTo>
                  <a:close/>
                </a:path>
              </a:pathLst>
            </a:custGeom>
            <a:solidFill>
              <a:srgbClr val="302B2B"/>
            </a:solidFill>
            <a:ln cap="rnd">
              <a:noFill/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9525"/>
              <a:ext cx="3007933" cy="9296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04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3060190" y="1705138"/>
            <a:ext cx="3044291" cy="914641"/>
            <a:chOff x="0" y="0"/>
            <a:chExt cx="3062463" cy="9201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3062463" cy="920100"/>
            </a:xfrm>
            <a:custGeom>
              <a:avLst/>
              <a:gdLst/>
              <a:ahLst/>
              <a:cxnLst/>
              <a:rect r="r" b="b" t="t" l="l"/>
              <a:pathLst>
                <a:path h="920100" w="3062463">
                  <a:moveTo>
                    <a:pt x="55948" y="0"/>
                  </a:moveTo>
                  <a:lnTo>
                    <a:pt x="3006515" y="0"/>
                  </a:lnTo>
                  <a:cubicBezTo>
                    <a:pt x="3037414" y="0"/>
                    <a:pt x="3062463" y="25049"/>
                    <a:pt x="3062463" y="55948"/>
                  </a:cubicBezTo>
                  <a:lnTo>
                    <a:pt x="3062463" y="864152"/>
                  </a:lnTo>
                  <a:cubicBezTo>
                    <a:pt x="3062463" y="895051"/>
                    <a:pt x="3037414" y="920100"/>
                    <a:pt x="3006515" y="920100"/>
                  </a:cubicBezTo>
                  <a:lnTo>
                    <a:pt x="55948" y="920100"/>
                  </a:lnTo>
                  <a:cubicBezTo>
                    <a:pt x="25049" y="920100"/>
                    <a:pt x="0" y="895051"/>
                    <a:pt x="0" y="864152"/>
                  </a:cubicBezTo>
                  <a:lnTo>
                    <a:pt x="0" y="55948"/>
                  </a:lnTo>
                  <a:cubicBezTo>
                    <a:pt x="0" y="25049"/>
                    <a:pt x="25049" y="0"/>
                    <a:pt x="55948" y="0"/>
                  </a:cubicBezTo>
                  <a:close/>
                </a:path>
              </a:pathLst>
            </a:custGeom>
            <a:solidFill>
              <a:srgbClr val="F49065"/>
            </a:solidFill>
            <a:ln w="57150" cap="rnd">
              <a:solidFill>
                <a:srgbClr val="302B2B"/>
              </a:solidFill>
              <a:prstDash val="solid"/>
              <a:round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9525"/>
              <a:ext cx="3062463" cy="929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04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421035" y="2893263"/>
            <a:ext cx="7369649" cy="3630984"/>
            <a:chOff x="0" y="0"/>
            <a:chExt cx="1610751" cy="793608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610751" cy="793608"/>
            </a:xfrm>
            <a:custGeom>
              <a:avLst/>
              <a:gdLst/>
              <a:ahLst/>
              <a:cxnLst/>
              <a:rect r="r" b="b" t="t" l="l"/>
              <a:pathLst>
                <a:path h="793608" w="1610751">
                  <a:moveTo>
                    <a:pt x="38869" y="0"/>
                  </a:moveTo>
                  <a:lnTo>
                    <a:pt x="1571882" y="0"/>
                  </a:lnTo>
                  <a:cubicBezTo>
                    <a:pt x="1582191" y="0"/>
                    <a:pt x="1592077" y="4095"/>
                    <a:pt x="1599366" y="11384"/>
                  </a:cubicBezTo>
                  <a:cubicBezTo>
                    <a:pt x="1606656" y="18674"/>
                    <a:pt x="1610751" y="28560"/>
                    <a:pt x="1610751" y="38869"/>
                  </a:cubicBezTo>
                  <a:lnTo>
                    <a:pt x="1610751" y="754739"/>
                  </a:lnTo>
                  <a:cubicBezTo>
                    <a:pt x="1610751" y="776206"/>
                    <a:pt x="1593349" y="793608"/>
                    <a:pt x="1571882" y="793608"/>
                  </a:cubicBezTo>
                  <a:lnTo>
                    <a:pt x="38869" y="793608"/>
                  </a:lnTo>
                  <a:cubicBezTo>
                    <a:pt x="28560" y="793608"/>
                    <a:pt x="18674" y="789513"/>
                    <a:pt x="11384" y="782223"/>
                  </a:cubicBezTo>
                  <a:cubicBezTo>
                    <a:pt x="4095" y="774934"/>
                    <a:pt x="0" y="765047"/>
                    <a:pt x="0" y="754739"/>
                  </a:cubicBezTo>
                  <a:lnTo>
                    <a:pt x="0" y="38869"/>
                  </a:lnTo>
                  <a:cubicBezTo>
                    <a:pt x="0" y="28560"/>
                    <a:pt x="4095" y="18674"/>
                    <a:pt x="11384" y="11384"/>
                  </a:cubicBezTo>
                  <a:cubicBezTo>
                    <a:pt x="18674" y="4095"/>
                    <a:pt x="28560" y="0"/>
                    <a:pt x="3886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100000">
                  <a:srgbClr val="7ED9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57150"/>
              <a:ext cx="1610751" cy="850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46" id="46"/>
          <p:cNvSpPr/>
          <p:nvPr/>
        </p:nvSpPr>
        <p:spPr>
          <a:xfrm flipH="false" flipV="false" rot="0">
            <a:off x="569019" y="3056550"/>
            <a:ext cx="7035582" cy="3269175"/>
          </a:xfrm>
          <a:custGeom>
            <a:avLst/>
            <a:gdLst/>
            <a:ahLst/>
            <a:cxnLst/>
            <a:rect r="r" b="b" t="t" l="l"/>
            <a:pathLst>
              <a:path h="3269175" w="7035582">
                <a:moveTo>
                  <a:pt x="0" y="0"/>
                </a:moveTo>
                <a:lnTo>
                  <a:pt x="7035582" y="0"/>
                </a:lnTo>
                <a:lnTo>
                  <a:pt x="7035582" y="3269175"/>
                </a:lnTo>
                <a:lnTo>
                  <a:pt x="0" y="32691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6607" b="-8405"/>
            </a:stretch>
          </a:blipFill>
        </p:spPr>
      </p:sp>
      <p:grpSp>
        <p:nvGrpSpPr>
          <p:cNvPr name="Group 47" id="47"/>
          <p:cNvGrpSpPr/>
          <p:nvPr/>
        </p:nvGrpSpPr>
        <p:grpSpPr>
          <a:xfrm rot="0">
            <a:off x="8650025" y="1916342"/>
            <a:ext cx="7369649" cy="3630984"/>
            <a:chOff x="0" y="0"/>
            <a:chExt cx="1610751" cy="793608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610751" cy="793608"/>
            </a:xfrm>
            <a:custGeom>
              <a:avLst/>
              <a:gdLst/>
              <a:ahLst/>
              <a:cxnLst/>
              <a:rect r="r" b="b" t="t" l="l"/>
              <a:pathLst>
                <a:path h="793608" w="1610751">
                  <a:moveTo>
                    <a:pt x="38869" y="0"/>
                  </a:moveTo>
                  <a:lnTo>
                    <a:pt x="1571882" y="0"/>
                  </a:lnTo>
                  <a:cubicBezTo>
                    <a:pt x="1582191" y="0"/>
                    <a:pt x="1592077" y="4095"/>
                    <a:pt x="1599366" y="11384"/>
                  </a:cubicBezTo>
                  <a:cubicBezTo>
                    <a:pt x="1606656" y="18674"/>
                    <a:pt x="1610751" y="28560"/>
                    <a:pt x="1610751" y="38869"/>
                  </a:cubicBezTo>
                  <a:lnTo>
                    <a:pt x="1610751" y="754739"/>
                  </a:lnTo>
                  <a:cubicBezTo>
                    <a:pt x="1610751" y="776206"/>
                    <a:pt x="1593349" y="793608"/>
                    <a:pt x="1571882" y="793608"/>
                  </a:cubicBezTo>
                  <a:lnTo>
                    <a:pt x="38869" y="793608"/>
                  </a:lnTo>
                  <a:cubicBezTo>
                    <a:pt x="28560" y="793608"/>
                    <a:pt x="18674" y="789513"/>
                    <a:pt x="11384" y="782223"/>
                  </a:cubicBezTo>
                  <a:cubicBezTo>
                    <a:pt x="4095" y="774934"/>
                    <a:pt x="0" y="765047"/>
                    <a:pt x="0" y="754739"/>
                  </a:cubicBezTo>
                  <a:lnTo>
                    <a:pt x="0" y="38869"/>
                  </a:lnTo>
                  <a:cubicBezTo>
                    <a:pt x="0" y="28560"/>
                    <a:pt x="4095" y="18674"/>
                    <a:pt x="11384" y="11384"/>
                  </a:cubicBezTo>
                  <a:cubicBezTo>
                    <a:pt x="18674" y="4095"/>
                    <a:pt x="28560" y="0"/>
                    <a:pt x="3886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100000">
                  <a:srgbClr val="7ED9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57150"/>
              <a:ext cx="1610751" cy="850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50" id="50"/>
          <p:cNvSpPr/>
          <p:nvPr/>
        </p:nvSpPr>
        <p:spPr>
          <a:xfrm flipH="false" flipV="false" rot="0">
            <a:off x="8845172" y="2082962"/>
            <a:ext cx="6979355" cy="3297745"/>
          </a:xfrm>
          <a:custGeom>
            <a:avLst/>
            <a:gdLst/>
            <a:ahLst/>
            <a:cxnLst/>
            <a:rect r="r" b="b" t="t" l="l"/>
            <a:pathLst>
              <a:path h="3297745" w="6979355">
                <a:moveTo>
                  <a:pt x="0" y="0"/>
                </a:moveTo>
                <a:lnTo>
                  <a:pt x="6979355" y="0"/>
                </a:lnTo>
                <a:lnTo>
                  <a:pt x="6979355" y="3297745"/>
                </a:lnTo>
                <a:lnTo>
                  <a:pt x="0" y="329774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51" id="51"/>
          <p:cNvGrpSpPr/>
          <p:nvPr/>
        </p:nvGrpSpPr>
        <p:grpSpPr>
          <a:xfrm rot="0">
            <a:off x="397010" y="6714748"/>
            <a:ext cx="7369649" cy="3411591"/>
            <a:chOff x="0" y="0"/>
            <a:chExt cx="1610751" cy="74565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610751" cy="745656"/>
            </a:xfrm>
            <a:custGeom>
              <a:avLst/>
              <a:gdLst/>
              <a:ahLst/>
              <a:cxnLst/>
              <a:rect r="r" b="b" t="t" l="l"/>
              <a:pathLst>
                <a:path h="745656" w="1610751">
                  <a:moveTo>
                    <a:pt x="38869" y="0"/>
                  </a:moveTo>
                  <a:lnTo>
                    <a:pt x="1571882" y="0"/>
                  </a:lnTo>
                  <a:cubicBezTo>
                    <a:pt x="1582191" y="0"/>
                    <a:pt x="1592077" y="4095"/>
                    <a:pt x="1599366" y="11384"/>
                  </a:cubicBezTo>
                  <a:cubicBezTo>
                    <a:pt x="1606656" y="18674"/>
                    <a:pt x="1610751" y="28560"/>
                    <a:pt x="1610751" y="38869"/>
                  </a:cubicBezTo>
                  <a:lnTo>
                    <a:pt x="1610751" y="706787"/>
                  </a:lnTo>
                  <a:cubicBezTo>
                    <a:pt x="1610751" y="717096"/>
                    <a:pt x="1606656" y="726982"/>
                    <a:pt x="1599366" y="734271"/>
                  </a:cubicBezTo>
                  <a:cubicBezTo>
                    <a:pt x="1592077" y="741561"/>
                    <a:pt x="1582191" y="745656"/>
                    <a:pt x="1571882" y="745656"/>
                  </a:cubicBezTo>
                  <a:lnTo>
                    <a:pt x="38869" y="745656"/>
                  </a:lnTo>
                  <a:cubicBezTo>
                    <a:pt x="17402" y="745656"/>
                    <a:pt x="0" y="728254"/>
                    <a:pt x="0" y="706787"/>
                  </a:cubicBezTo>
                  <a:lnTo>
                    <a:pt x="0" y="38869"/>
                  </a:lnTo>
                  <a:cubicBezTo>
                    <a:pt x="0" y="28560"/>
                    <a:pt x="4095" y="18674"/>
                    <a:pt x="11384" y="11384"/>
                  </a:cubicBezTo>
                  <a:cubicBezTo>
                    <a:pt x="18674" y="4095"/>
                    <a:pt x="28560" y="0"/>
                    <a:pt x="3886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100000">
                  <a:srgbClr val="7ED9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57150"/>
              <a:ext cx="1610751" cy="8028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54" id="54"/>
          <p:cNvSpPr/>
          <p:nvPr/>
        </p:nvSpPr>
        <p:spPr>
          <a:xfrm flipH="false" flipV="false" rot="0">
            <a:off x="569019" y="6865145"/>
            <a:ext cx="7035582" cy="3110796"/>
          </a:xfrm>
          <a:custGeom>
            <a:avLst/>
            <a:gdLst/>
            <a:ahLst/>
            <a:cxnLst/>
            <a:rect r="r" b="b" t="t" l="l"/>
            <a:pathLst>
              <a:path h="3110796" w="7035582">
                <a:moveTo>
                  <a:pt x="0" y="0"/>
                </a:moveTo>
                <a:lnTo>
                  <a:pt x="7035582" y="0"/>
                </a:lnTo>
                <a:lnTo>
                  <a:pt x="7035582" y="3110796"/>
                </a:lnTo>
                <a:lnTo>
                  <a:pt x="0" y="311079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309" r="0" b="-5553"/>
            </a:stretch>
          </a:blipFill>
        </p:spPr>
      </p:sp>
      <p:grpSp>
        <p:nvGrpSpPr>
          <p:cNvPr name="Group 55" id="55"/>
          <p:cNvGrpSpPr/>
          <p:nvPr/>
        </p:nvGrpSpPr>
        <p:grpSpPr>
          <a:xfrm rot="0">
            <a:off x="8845172" y="6886893"/>
            <a:ext cx="2542119" cy="1048704"/>
            <a:chOff x="0" y="0"/>
            <a:chExt cx="555619" cy="229211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555619" cy="229211"/>
            </a:xfrm>
            <a:custGeom>
              <a:avLst/>
              <a:gdLst/>
              <a:ahLst/>
              <a:cxnLst/>
              <a:rect r="r" b="b" t="t" l="l"/>
              <a:pathLst>
                <a:path h="229211" w="555619">
                  <a:moveTo>
                    <a:pt x="112682" y="0"/>
                  </a:moveTo>
                  <a:lnTo>
                    <a:pt x="442937" y="0"/>
                  </a:lnTo>
                  <a:cubicBezTo>
                    <a:pt x="505170" y="0"/>
                    <a:pt x="555619" y="50449"/>
                    <a:pt x="555619" y="112682"/>
                  </a:cubicBezTo>
                  <a:lnTo>
                    <a:pt x="555619" y="116529"/>
                  </a:lnTo>
                  <a:cubicBezTo>
                    <a:pt x="555619" y="178761"/>
                    <a:pt x="505170" y="229211"/>
                    <a:pt x="442937" y="229211"/>
                  </a:cubicBezTo>
                  <a:lnTo>
                    <a:pt x="112682" y="229211"/>
                  </a:lnTo>
                  <a:cubicBezTo>
                    <a:pt x="50449" y="229211"/>
                    <a:pt x="0" y="178761"/>
                    <a:pt x="0" y="116529"/>
                  </a:cubicBezTo>
                  <a:lnTo>
                    <a:pt x="0" y="112682"/>
                  </a:lnTo>
                  <a:cubicBezTo>
                    <a:pt x="0" y="50449"/>
                    <a:pt x="50449" y="0"/>
                    <a:pt x="11268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100000">
                  <a:srgbClr val="7ED9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57150"/>
              <a:ext cx="555619" cy="286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1640981" y="7732382"/>
            <a:ext cx="2542119" cy="1048704"/>
            <a:chOff x="0" y="0"/>
            <a:chExt cx="555619" cy="229211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555619" cy="229211"/>
            </a:xfrm>
            <a:custGeom>
              <a:avLst/>
              <a:gdLst/>
              <a:ahLst/>
              <a:cxnLst/>
              <a:rect r="r" b="b" t="t" l="l"/>
              <a:pathLst>
                <a:path h="229211" w="555619">
                  <a:moveTo>
                    <a:pt x="112682" y="0"/>
                  </a:moveTo>
                  <a:lnTo>
                    <a:pt x="442937" y="0"/>
                  </a:lnTo>
                  <a:cubicBezTo>
                    <a:pt x="505170" y="0"/>
                    <a:pt x="555619" y="50449"/>
                    <a:pt x="555619" y="112682"/>
                  </a:cubicBezTo>
                  <a:lnTo>
                    <a:pt x="555619" y="116529"/>
                  </a:lnTo>
                  <a:cubicBezTo>
                    <a:pt x="555619" y="178761"/>
                    <a:pt x="505170" y="229211"/>
                    <a:pt x="442937" y="229211"/>
                  </a:cubicBezTo>
                  <a:lnTo>
                    <a:pt x="112682" y="229211"/>
                  </a:lnTo>
                  <a:cubicBezTo>
                    <a:pt x="50449" y="229211"/>
                    <a:pt x="0" y="178761"/>
                    <a:pt x="0" y="116529"/>
                  </a:cubicBezTo>
                  <a:lnTo>
                    <a:pt x="0" y="112682"/>
                  </a:lnTo>
                  <a:cubicBezTo>
                    <a:pt x="0" y="50449"/>
                    <a:pt x="50449" y="0"/>
                    <a:pt x="11268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100000">
                  <a:srgbClr val="7ED9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57150"/>
              <a:ext cx="555619" cy="286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2729879" y="6083602"/>
            <a:ext cx="2542119" cy="1048704"/>
            <a:chOff x="0" y="0"/>
            <a:chExt cx="555619" cy="229211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555619" cy="229211"/>
            </a:xfrm>
            <a:custGeom>
              <a:avLst/>
              <a:gdLst/>
              <a:ahLst/>
              <a:cxnLst/>
              <a:rect r="r" b="b" t="t" l="l"/>
              <a:pathLst>
                <a:path h="229211" w="555619">
                  <a:moveTo>
                    <a:pt x="112682" y="0"/>
                  </a:moveTo>
                  <a:lnTo>
                    <a:pt x="442937" y="0"/>
                  </a:lnTo>
                  <a:cubicBezTo>
                    <a:pt x="505170" y="0"/>
                    <a:pt x="555619" y="50449"/>
                    <a:pt x="555619" y="112682"/>
                  </a:cubicBezTo>
                  <a:lnTo>
                    <a:pt x="555619" y="116529"/>
                  </a:lnTo>
                  <a:cubicBezTo>
                    <a:pt x="555619" y="178761"/>
                    <a:pt x="505170" y="229211"/>
                    <a:pt x="442937" y="229211"/>
                  </a:cubicBezTo>
                  <a:lnTo>
                    <a:pt x="112682" y="229211"/>
                  </a:lnTo>
                  <a:cubicBezTo>
                    <a:pt x="50449" y="229211"/>
                    <a:pt x="0" y="178761"/>
                    <a:pt x="0" y="116529"/>
                  </a:cubicBezTo>
                  <a:lnTo>
                    <a:pt x="0" y="112682"/>
                  </a:lnTo>
                  <a:cubicBezTo>
                    <a:pt x="0" y="50449"/>
                    <a:pt x="50449" y="0"/>
                    <a:pt x="11268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97B2">
                    <a:alpha val="100000"/>
                  </a:srgbClr>
                </a:gs>
                <a:gs pos="100000">
                  <a:srgbClr val="7ED95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57150"/>
              <a:ext cx="555619" cy="286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0672442" y="6385230"/>
            <a:ext cx="1084236" cy="1084236"/>
          </a:xfrm>
          <a:custGeom>
            <a:avLst/>
            <a:gdLst/>
            <a:ahLst/>
            <a:cxnLst/>
            <a:rect r="r" b="b" t="t" l="l"/>
            <a:pathLst>
              <a:path h="1084236" w="1084236">
                <a:moveTo>
                  <a:pt x="0" y="0"/>
                </a:moveTo>
                <a:lnTo>
                  <a:pt x="1084235" y="0"/>
                </a:lnTo>
                <a:lnTo>
                  <a:pt x="1084235" y="1084236"/>
                </a:lnTo>
                <a:lnTo>
                  <a:pt x="0" y="108423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0">
            <a:off x="12463616" y="6352360"/>
            <a:ext cx="777010" cy="574988"/>
          </a:xfrm>
          <a:custGeom>
            <a:avLst/>
            <a:gdLst/>
            <a:ahLst/>
            <a:cxnLst/>
            <a:rect r="r" b="b" t="t" l="l"/>
            <a:pathLst>
              <a:path h="574988" w="777010">
                <a:moveTo>
                  <a:pt x="0" y="0"/>
                </a:moveTo>
                <a:lnTo>
                  <a:pt x="777010" y="0"/>
                </a:lnTo>
                <a:lnTo>
                  <a:pt x="777010" y="574988"/>
                </a:lnTo>
                <a:lnTo>
                  <a:pt x="0" y="57498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0">
            <a:off x="13673528" y="7453581"/>
            <a:ext cx="945038" cy="945038"/>
          </a:xfrm>
          <a:custGeom>
            <a:avLst/>
            <a:gdLst/>
            <a:ahLst/>
            <a:cxnLst/>
            <a:rect r="r" b="b" t="t" l="l"/>
            <a:pathLst>
              <a:path h="945038" w="945038">
                <a:moveTo>
                  <a:pt x="0" y="0"/>
                </a:moveTo>
                <a:lnTo>
                  <a:pt x="945038" y="0"/>
                </a:lnTo>
                <a:lnTo>
                  <a:pt x="945038" y="945038"/>
                </a:lnTo>
                <a:lnTo>
                  <a:pt x="0" y="94503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7" id="67"/>
          <p:cNvSpPr txBox="true"/>
          <p:nvPr/>
        </p:nvSpPr>
        <p:spPr>
          <a:xfrm rot="0">
            <a:off x="6327610" y="1048771"/>
            <a:ext cx="122315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b="true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Home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8104387" y="1048771"/>
            <a:ext cx="187186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0142367" y="1048771"/>
            <a:ext cx="187186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644691" y="1703289"/>
            <a:ext cx="7107271" cy="899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54"/>
              </a:lnSpc>
            </a:pPr>
            <a:r>
              <a:rPr lang="en-US" sz="5800" b="true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Demo   Dump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028700" y="1101186"/>
            <a:ext cx="2566359" cy="341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14"/>
              </a:lnSpc>
              <a:spcBef>
                <a:spcPct val="0"/>
              </a:spcBef>
            </a:pPr>
            <a:r>
              <a:rPr lang="en-US" b="true" sz="2543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HACKVERSE’25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3574271" y="8871507"/>
            <a:ext cx="3685029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Team </a:t>
            </a:r>
            <a:r>
              <a:rPr lang="en-US" sz="2400" b="true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JNR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9144000" y="7179932"/>
            <a:ext cx="1688784" cy="407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69"/>
              </a:lnSpc>
              <a:spcBef>
                <a:spcPct val="0"/>
              </a:spcBef>
            </a:pPr>
            <a:r>
              <a:rPr lang="en-US" b="true" sz="3043" u="sng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  <a:hlinkClick r:id="rId17" tooltip="https://github.com/roahr/Archiva"/>
              </a:rPr>
              <a:t>GITHUB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1984743" y="8167991"/>
            <a:ext cx="1688784" cy="252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768"/>
              </a:lnSpc>
              <a:spcBef>
                <a:spcPct val="0"/>
              </a:spcBef>
            </a:pPr>
            <a:r>
              <a:rPr lang="en-US" b="true" sz="1943" u="sng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  <a:hlinkClick r:id="rId18" tooltip="http://archiva-six.vercel.app"/>
              </a:rPr>
              <a:t>DEPLOYMENT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3438269" y="6456342"/>
            <a:ext cx="1833730" cy="341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14"/>
              </a:lnSpc>
              <a:spcBef>
                <a:spcPct val="0"/>
              </a:spcBef>
            </a:pPr>
            <a:r>
              <a:rPr lang="en-US" b="true" sz="2543" u="sng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  <a:hlinkClick r:id="rId19" tooltip="https://youtu.be/T91wkT9NWd4"/>
              </a:rPr>
              <a:t>YOUTUBE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1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30363" y="1354751"/>
            <a:ext cx="3869874" cy="3869874"/>
          </a:xfrm>
          <a:custGeom>
            <a:avLst/>
            <a:gdLst/>
            <a:ahLst/>
            <a:cxnLst/>
            <a:rect r="r" b="b" t="t" l="l"/>
            <a:pathLst>
              <a:path h="3869874" w="3869874">
                <a:moveTo>
                  <a:pt x="0" y="0"/>
                </a:moveTo>
                <a:lnTo>
                  <a:pt x="3869874" y="0"/>
                </a:lnTo>
                <a:lnTo>
                  <a:pt x="3869874" y="3869874"/>
                </a:lnTo>
                <a:lnTo>
                  <a:pt x="0" y="3869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51249" y="1113915"/>
            <a:ext cx="408051" cy="285636"/>
          </a:xfrm>
          <a:custGeom>
            <a:avLst/>
            <a:gdLst/>
            <a:ahLst/>
            <a:cxnLst/>
            <a:rect r="r" b="b" t="t" l="l"/>
            <a:pathLst>
              <a:path h="285636" w="408051">
                <a:moveTo>
                  <a:pt x="0" y="0"/>
                </a:moveTo>
                <a:lnTo>
                  <a:pt x="408051" y="0"/>
                </a:lnTo>
                <a:lnTo>
                  <a:pt x="408051" y="285636"/>
                </a:lnTo>
                <a:lnTo>
                  <a:pt x="0" y="2856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318085" y="1063086"/>
            <a:ext cx="1330831" cy="456067"/>
            <a:chOff x="0" y="0"/>
            <a:chExt cx="350507" cy="1201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0507" cy="120116"/>
            </a:xfrm>
            <a:custGeom>
              <a:avLst/>
              <a:gdLst/>
              <a:ahLst/>
              <a:cxnLst/>
              <a:rect r="r" b="b" t="t" l="l"/>
              <a:pathLst>
                <a:path h="120116" w="350507">
                  <a:moveTo>
                    <a:pt x="60058" y="0"/>
                  </a:moveTo>
                  <a:lnTo>
                    <a:pt x="290449" y="0"/>
                  </a:lnTo>
                  <a:cubicBezTo>
                    <a:pt x="306377" y="0"/>
                    <a:pt x="321653" y="6328"/>
                    <a:pt x="332916" y="17591"/>
                  </a:cubicBezTo>
                  <a:cubicBezTo>
                    <a:pt x="344179" y="28854"/>
                    <a:pt x="350507" y="44130"/>
                    <a:pt x="350507" y="60058"/>
                  </a:cubicBezTo>
                  <a:lnTo>
                    <a:pt x="350507" y="60058"/>
                  </a:lnTo>
                  <a:cubicBezTo>
                    <a:pt x="350507" y="75987"/>
                    <a:pt x="344179" y="91263"/>
                    <a:pt x="332916" y="102526"/>
                  </a:cubicBezTo>
                  <a:cubicBezTo>
                    <a:pt x="321653" y="113789"/>
                    <a:pt x="306377" y="120116"/>
                    <a:pt x="290449" y="120116"/>
                  </a:cubicBezTo>
                  <a:lnTo>
                    <a:pt x="60058" y="120116"/>
                  </a:lnTo>
                  <a:cubicBezTo>
                    <a:pt x="44130" y="120116"/>
                    <a:pt x="28854" y="113789"/>
                    <a:pt x="17591" y="102526"/>
                  </a:cubicBezTo>
                  <a:cubicBezTo>
                    <a:pt x="6328" y="91263"/>
                    <a:pt x="0" y="75987"/>
                    <a:pt x="0" y="60058"/>
                  </a:cubicBezTo>
                  <a:lnTo>
                    <a:pt x="0" y="60058"/>
                  </a:lnTo>
                  <a:cubicBezTo>
                    <a:pt x="0" y="44130"/>
                    <a:pt x="6328" y="28854"/>
                    <a:pt x="17591" y="17591"/>
                  </a:cubicBezTo>
                  <a:cubicBezTo>
                    <a:pt x="28854" y="6328"/>
                    <a:pt x="44130" y="0"/>
                    <a:pt x="60058" y="0"/>
                  </a:cubicBezTo>
                  <a:close/>
                </a:path>
              </a:pathLst>
            </a:custGeom>
            <a:solidFill>
              <a:srgbClr val="302B2B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350507" cy="177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273770" y="1028700"/>
            <a:ext cx="1330831" cy="456067"/>
            <a:chOff x="0" y="0"/>
            <a:chExt cx="350507" cy="1201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0507" cy="120116"/>
            </a:xfrm>
            <a:custGeom>
              <a:avLst/>
              <a:gdLst/>
              <a:ahLst/>
              <a:cxnLst/>
              <a:rect r="r" b="b" t="t" l="l"/>
              <a:pathLst>
                <a:path h="120116" w="350507">
                  <a:moveTo>
                    <a:pt x="60058" y="0"/>
                  </a:moveTo>
                  <a:lnTo>
                    <a:pt x="290449" y="0"/>
                  </a:lnTo>
                  <a:cubicBezTo>
                    <a:pt x="306377" y="0"/>
                    <a:pt x="321653" y="6328"/>
                    <a:pt x="332916" y="17591"/>
                  </a:cubicBezTo>
                  <a:cubicBezTo>
                    <a:pt x="344179" y="28854"/>
                    <a:pt x="350507" y="44130"/>
                    <a:pt x="350507" y="60058"/>
                  </a:cubicBezTo>
                  <a:lnTo>
                    <a:pt x="350507" y="60058"/>
                  </a:lnTo>
                  <a:cubicBezTo>
                    <a:pt x="350507" y="75987"/>
                    <a:pt x="344179" y="91263"/>
                    <a:pt x="332916" y="102526"/>
                  </a:cubicBezTo>
                  <a:cubicBezTo>
                    <a:pt x="321653" y="113789"/>
                    <a:pt x="306377" y="120116"/>
                    <a:pt x="290449" y="120116"/>
                  </a:cubicBezTo>
                  <a:lnTo>
                    <a:pt x="60058" y="120116"/>
                  </a:lnTo>
                  <a:cubicBezTo>
                    <a:pt x="44130" y="120116"/>
                    <a:pt x="28854" y="113789"/>
                    <a:pt x="17591" y="102526"/>
                  </a:cubicBezTo>
                  <a:cubicBezTo>
                    <a:pt x="6328" y="91263"/>
                    <a:pt x="0" y="75987"/>
                    <a:pt x="0" y="60058"/>
                  </a:cubicBezTo>
                  <a:lnTo>
                    <a:pt x="0" y="60058"/>
                  </a:lnTo>
                  <a:cubicBezTo>
                    <a:pt x="0" y="44130"/>
                    <a:pt x="6328" y="28854"/>
                    <a:pt x="17591" y="17591"/>
                  </a:cubicBezTo>
                  <a:cubicBezTo>
                    <a:pt x="28854" y="6328"/>
                    <a:pt x="44130" y="0"/>
                    <a:pt x="60058" y="0"/>
                  </a:cubicBezTo>
                  <a:close/>
                </a:path>
              </a:pathLst>
            </a:custGeom>
            <a:solidFill>
              <a:srgbClr val="89CEAE"/>
            </a:solidFill>
            <a:ln w="28575" cap="rnd">
              <a:solidFill>
                <a:srgbClr val="302B2B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350507" cy="177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327610" y="1048771"/>
            <a:ext cx="122315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b="true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Home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04387" y="1048771"/>
            <a:ext cx="187186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42367" y="1048771"/>
            <a:ext cx="187186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Prototype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38446" y="7054817"/>
            <a:ext cx="3243958" cy="3243958"/>
          </a:xfrm>
          <a:custGeom>
            <a:avLst/>
            <a:gdLst/>
            <a:ahLst/>
            <a:cxnLst/>
            <a:rect r="r" b="b" t="t" l="l"/>
            <a:pathLst>
              <a:path h="3243958" w="3243958">
                <a:moveTo>
                  <a:pt x="0" y="0"/>
                </a:moveTo>
                <a:lnTo>
                  <a:pt x="3243958" y="0"/>
                </a:lnTo>
                <a:lnTo>
                  <a:pt x="3243958" y="3243958"/>
                </a:lnTo>
                <a:lnTo>
                  <a:pt x="0" y="3243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>
            <a:off x="1028700" y="9088995"/>
            <a:ext cx="1268597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3658772" y="3929146"/>
            <a:ext cx="7315200" cy="2992582"/>
          </a:xfrm>
          <a:custGeom>
            <a:avLst/>
            <a:gdLst/>
            <a:ahLst/>
            <a:cxnLst/>
            <a:rect r="r" b="b" t="t" l="l"/>
            <a:pathLst>
              <a:path h="2992582" w="7315200">
                <a:moveTo>
                  <a:pt x="0" y="0"/>
                </a:moveTo>
                <a:lnTo>
                  <a:pt x="7315200" y="0"/>
                </a:lnTo>
                <a:lnTo>
                  <a:pt x="7315200" y="2992582"/>
                </a:lnTo>
                <a:lnTo>
                  <a:pt x="0" y="2992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920265">
            <a:off x="-3696046" y="4720431"/>
            <a:ext cx="7315200" cy="2992582"/>
          </a:xfrm>
          <a:custGeom>
            <a:avLst/>
            <a:gdLst/>
            <a:ahLst/>
            <a:cxnLst/>
            <a:rect r="r" b="b" t="t" l="l"/>
            <a:pathLst>
              <a:path h="2992582" w="7315200">
                <a:moveTo>
                  <a:pt x="0" y="0"/>
                </a:moveTo>
                <a:lnTo>
                  <a:pt x="7315200" y="0"/>
                </a:lnTo>
                <a:lnTo>
                  <a:pt x="7315200" y="2992582"/>
                </a:lnTo>
                <a:lnTo>
                  <a:pt x="0" y="29925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-15279">
            <a:off x="3035655" y="3001268"/>
            <a:ext cx="12290993" cy="3163963"/>
            <a:chOff x="0" y="0"/>
            <a:chExt cx="3237134" cy="83330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237134" cy="833307"/>
            </a:xfrm>
            <a:custGeom>
              <a:avLst/>
              <a:gdLst/>
              <a:ahLst/>
              <a:cxnLst/>
              <a:rect r="r" b="b" t="t" l="l"/>
              <a:pathLst>
                <a:path h="833307" w="3237134">
                  <a:moveTo>
                    <a:pt x="22046" y="0"/>
                  </a:moveTo>
                  <a:lnTo>
                    <a:pt x="3215088" y="0"/>
                  </a:lnTo>
                  <a:cubicBezTo>
                    <a:pt x="3227264" y="0"/>
                    <a:pt x="3237134" y="9870"/>
                    <a:pt x="3237134" y="22046"/>
                  </a:cubicBezTo>
                  <a:lnTo>
                    <a:pt x="3237134" y="811261"/>
                  </a:lnTo>
                  <a:cubicBezTo>
                    <a:pt x="3237134" y="823437"/>
                    <a:pt x="3227264" y="833307"/>
                    <a:pt x="3215088" y="833307"/>
                  </a:cubicBezTo>
                  <a:lnTo>
                    <a:pt x="22046" y="833307"/>
                  </a:lnTo>
                  <a:cubicBezTo>
                    <a:pt x="9870" y="833307"/>
                    <a:pt x="0" y="823437"/>
                    <a:pt x="0" y="811261"/>
                  </a:cubicBezTo>
                  <a:lnTo>
                    <a:pt x="0" y="22046"/>
                  </a:lnTo>
                  <a:cubicBezTo>
                    <a:pt x="0" y="9870"/>
                    <a:pt x="9870" y="0"/>
                    <a:pt x="22046" y="0"/>
                  </a:cubicBezTo>
                  <a:close/>
                </a:path>
              </a:pathLst>
            </a:custGeom>
            <a:solidFill>
              <a:srgbClr val="302B2B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3237134" cy="890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15279">
            <a:off x="2884460" y="2865963"/>
            <a:ext cx="12290993" cy="3163963"/>
            <a:chOff x="0" y="0"/>
            <a:chExt cx="3237134" cy="83330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237134" cy="833307"/>
            </a:xfrm>
            <a:custGeom>
              <a:avLst/>
              <a:gdLst/>
              <a:ahLst/>
              <a:cxnLst/>
              <a:rect r="r" b="b" t="t" l="l"/>
              <a:pathLst>
                <a:path h="833307" w="3237134">
                  <a:moveTo>
                    <a:pt x="22046" y="0"/>
                  </a:moveTo>
                  <a:lnTo>
                    <a:pt x="3215088" y="0"/>
                  </a:lnTo>
                  <a:cubicBezTo>
                    <a:pt x="3227264" y="0"/>
                    <a:pt x="3237134" y="9870"/>
                    <a:pt x="3237134" y="22046"/>
                  </a:cubicBezTo>
                  <a:lnTo>
                    <a:pt x="3237134" y="811261"/>
                  </a:lnTo>
                  <a:cubicBezTo>
                    <a:pt x="3237134" y="823437"/>
                    <a:pt x="3227264" y="833307"/>
                    <a:pt x="3215088" y="833307"/>
                  </a:cubicBezTo>
                  <a:lnTo>
                    <a:pt x="22046" y="833307"/>
                  </a:lnTo>
                  <a:cubicBezTo>
                    <a:pt x="9870" y="833307"/>
                    <a:pt x="0" y="823437"/>
                    <a:pt x="0" y="811261"/>
                  </a:cubicBezTo>
                  <a:lnTo>
                    <a:pt x="0" y="22046"/>
                  </a:lnTo>
                  <a:cubicBezTo>
                    <a:pt x="0" y="9870"/>
                    <a:pt x="9870" y="0"/>
                    <a:pt x="22046" y="0"/>
                  </a:cubicBezTo>
                  <a:close/>
                </a:path>
              </a:pathLst>
            </a:custGeom>
            <a:solidFill>
              <a:srgbClr val="F49065"/>
            </a:solidFill>
            <a:ln w="57150" cap="rnd">
              <a:solidFill>
                <a:srgbClr val="302B2B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3237134" cy="890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96200">
            <a:off x="5770140" y="5652776"/>
            <a:ext cx="6792717" cy="887281"/>
            <a:chOff x="0" y="0"/>
            <a:chExt cx="710313" cy="9278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10313" cy="92783"/>
            </a:xfrm>
            <a:custGeom>
              <a:avLst/>
              <a:gdLst/>
              <a:ahLst/>
              <a:cxnLst/>
              <a:rect r="r" b="b" t="t" l="l"/>
              <a:pathLst>
                <a:path h="92783" w="710313">
                  <a:moveTo>
                    <a:pt x="46391" y="0"/>
                  </a:moveTo>
                  <a:lnTo>
                    <a:pt x="663922" y="0"/>
                  </a:lnTo>
                  <a:cubicBezTo>
                    <a:pt x="689543" y="0"/>
                    <a:pt x="710313" y="20770"/>
                    <a:pt x="710313" y="46391"/>
                  </a:cubicBezTo>
                  <a:lnTo>
                    <a:pt x="710313" y="46391"/>
                  </a:lnTo>
                  <a:cubicBezTo>
                    <a:pt x="710313" y="72013"/>
                    <a:pt x="689543" y="92783"/>
                    <a:pt x="663922" y="92783"/>
                  </a:cubicBezTo>
                  <a:lnTo>
                    <a:pt x="46391" y="92783"/>
                  </a:lnTo>
                  <a:cubicBezTo>
                    <a:pt x="20770" y="92783"/>
                    <a:pt x="0" y="72013"/>
                    <a:pt x="0" y="46391"/>
                  </a:cubicBezTo>
                  <a:lnTo>
                    <a:pt x="0" y="46391"/>
                  </a:lnTo>
                  <a:cubicBezTo>
                    <a:pt x="0" y="20770"/>
                    <a:pt x="20770" y="0"/>
                    <a:pt x="46391" y="0"/>
                  </a:cubicBezTo>
                  <a:close/>
                </a:path>
              </a:pathLst>
            </a:custGeom>
            <a:solidFill>
              <a:srgbClr val="302B2B"/>
            </a:solidFill>
            <a:ln cap="rnd">
              <a:noFill/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710313" cy="1499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96200">
            <a:off x="5648240" y="5575195"/>
            <a:ext cx="6850011" cy="887281"/>
            <a:chOff x="0" y="0"/>
            <a:chExt cx="716304" cy="9278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16304" cy="92783"/>
            </a:xfrm>
            <a:custGeom>
              <a:avLst/>
              <a:gdLst/>
              <a:ahLst/>
              <a:cxnLst/>
              <a:rect r="r" b="b" t="t" l="l"/>
              <a:pathLst>
                <a:path h="92783" w="716304">
                  <a:moveTo>
                    <a:pt x="46391" y="0"/>
                  </a:moveTo>
                  <a:lnTo>
                    <a:pt x="669913" y="0"/>
                  </a:lnTo>
                  <a:cubicBezTo>
                    <a:pt x="682217" y="0"/>
                    <a:pt x="694016" y="4888"/>
                    <a:pt x="702716" y="13588"/>
                  </a:cubicBezTo>
                  <a:cubicBezTo>
                    <a:pt x="711417" y="22288"/>
                    <a:pt x="716304" y="34088"/>
                    <a:pt x="716304" y="46391"/>
                  </a:cubicBezTo>
                  <a:lnTo>
                    <a:pt x="716304" y="46391"/>
                  </a:lnTo>
                  <a:cubicBezTo>
                    <a:pt x="716304" y="72013"/>
                    <a:pt x="695534" y="92783"/>
                    <a:pt x="669913" y="92783"/>
                  </a:cubicBezTo>
                  <a:lnTo>
                    <a:pt x="46391" y="92783"/>
                  </a:lnTo>
                  <a:cubicBezTo>
                    <a:pt x="20770" y="92783"/>
                    <a:pt x="0" y="72013"/>
                    <a:pt x="0" y="46391"/>
                  </a:cubicBezTo>
                  <a:lnTo>
                    <a:pt x="0" y="46391"/>
                  </a:lnTo>
                  <a:cubicBezTo>
                    <a:pt x="0" y="20770"/>
                    <a:pt x="20770" y="0"/>
                    <a:pt x="46391" y="0"/>
                  </a:cubicBezTo>
                  <a:close/>
                </a:path>
              </a:pathLst>
            </a:custGeom>
            <a:solidFill>
              <a:srgbClr val="F5E667"/>
            </a:solidFill>
            <a:ln w="28575" cap="rnd">
              <a:solidFill>
                <a:srgbClr val="302B2B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716304" cy="1499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-96200">
            <a:off x="11711344" y="5631148"/>
            <a:ext cx="610596" cy="610596"/>
          </a:xfrm>
          <a:custGeom>
            <a:avLst/>
            <a:gdLst/>
            <a:ahLst/>
            <a:cxnLst/>
            <a:rect r="r" b="b" t="t" l="l"/>
            <a:pathLst>
              <a:path h="610596" w="610596">
                <a:moveTo>
                  <a:pt x="0" y="0"/>
                </a:moveTo>
                <a:lnTo>
                  <a:pt x="610596" y="0"/>
                </a:lnTo>
                <a:lnTo>
                  <a:pt x="610596" y="610597"/>
                </a:lnTo>
                <a:lnTo>
                  <a:pt x="0" y="6105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2919149" y="7853226"/>
            <a:ext cx="497133" cy="497133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2B2B"/>
            </a:solidFill>
            <a:ln cap="sq">
              <a:noFill/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22942" lIns="22942" bIns="22942" rIns="22942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2884432" y="7821523"/>
            <a:ext cx="497133" cy="497133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9065"/>
            </a:solidFill>
            <a:ln w="28575" cap="sq">
              <a:solidFill>
                <a:srgbClr val="302B2B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22942" lIns="22942" bIns="22942" rIns="22942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-1071989">
            <a:off x="14800208" y="965594"/>
            <a:ext cx="474695" cy="457384"/>
            <a:chOff x="0" y="0"/>
            <a:chExt cx="177780" cy="17129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77780" cy="171297"/>
            </a:xfrm>
            <a:custGeom>
              <a:avLst/>
              <a:gdLst/>
              <a:ahLst/>
              <a:cxnLst/>
              <a:rect r="r" b="b" t="t" l="l"/>
              <a:pathLst>
                <a:path h="171297" w="177780">
                  <a:moveTo>
                    <a:pt x="0" y="0"/>
                  </a:moveTo>
                  <a:lnTo>
                    <a:pt x="177780" y="0"/>
                  </a:lnTo>
                  <a:lnTo>
                    <a:pt x="177780" y="171297"/>
                  </a:lnTo>
                  <a:lnTo>
                    <a:pt x="0" y="171297"/>
                  </a:lnTo>
                  <a:close/>
                </a:path>
              </a:pathLst>
            </a:custGeom>
            <a:solidFill>
              <a:srgbClr val="302B2B"/>
            </a:solidFill>
            <a:ln cap="sq">
              <a:noFill/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57150"/>
              <a:ext cx="177780" cy="228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-1071989">
            <a:off x="14741304" y="944835"/>
            <a:ext cx="474695" cy="457384"/>
            <a:chOff x="0" y="0"/>
            <a:chExt cx="177780" cy="171297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77780" cy="171297"/>
            </a:xfrm>
            <a:custGeom>
              <a:avLst/>
              <a:gdLst/>
              <a:ahLst/>
              <a:cxnLst/>
              <a:rect r="r" b="b" t="t" l="l"/>
              <a:pathLst>
                <a:path h="171297" w="177780">
                  <a:moveTo>
                    <a:pt x="0" y="0"/>
                  </a:moveTo>
                  <a:lnTo>
                    <a:pt x="177780" y="0"/>
                  </a:lnTo>
                  <a:lnTo>
                    <a:pt x="177780" y="171297"/>
                  </a:lnTo>
                  <a:lnTo>
                    <a:pt x="0" y="171297"/>
                  </a:lnTo>
                  <a:close/>
                </a:path>
              </a:pathLst>
            </a:custGeom>
            <a:solidFill>
              <a:srgbClr val="89CEAE"/>
            </a:solidFill>
            <a:ln w="28575" cap="sq">
              <a:solidFill>
                <a:srgbClr val="302B2B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177780" cy="228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3574271" y="8871507"/>
            <a:ext cx="3685029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Team </a:t>
            </a:r>
            <a:r>
              <a:rPr lang="en-US" sz="2400" b="true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JNR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28700" y="1101186"/>
            <a:ext cx="2566359" cy="341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14"/>
              </a:lnSpc>
              <a:spcBef>
                <a:spcPct val="0"/>
              </a:spcBef>
            </a:pPr>
            <a:r>
              <a:rPr lang="en-US" b="true" sz="2543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HACKVERSE’25</a:t>
            </a:r>
          </a:p>
        </p:txBody>
      </p:sp>
      <p:sp>
        <p:nvSpPr>
          <p:cNvPr name="TextBox 44" id="44"/>
          <p:cNvSpPr txBox="true"/>
          <p:nvPr/>
        </p:nvSpPr>
        <p:spPr>
          <a:xfrm rot="-164941">
            <a:off x="2737797" y="5736205"/>
            <a:ext cx="12290993" cy="66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0"/>
              </a:lnSpc>
              <a:spcBef>
                <a:spcPct val="0"/>
              </a:spcBef>
            </a:pPr>
            <a:r>
              <a:rPr lang="en-US" b="true" sz="5000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sp>
        <p:nvSpPr>
          <p:cNvPr name="TextBox 45" id="45"/>
          <p:cNvSpPr txBox="true"/>
          <p:nvPr/>
        </p:nvSpPr>
        <p:spPr>
          <a:xfrm rot="-73835">
            <a:off x="3814441" y="3125495"/>
            <a:ext cx="10428564" cy="2188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302B2B"/>
                </a:solidFill>
                <a:latin typeface="Poppins Bold"/>
                <a:ea typeface="Poppins Bold"/>
                <a:cs typeface="Poppins Bold"/>
                <a:sym typeface="Poppins Bold"/>
              </a:rPr>
              <a:t>Team JNR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 Jayashre K (Team Leader) 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Nidhi Gummaraju (Team Member) 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302B2B"/>
                </a:solidFill>
                <a:latin typeface="Poppins"/>
                <a:ea typeface="Poppins"/>
                <a:cs typeface="Poppins"/>
                <a:sym typeface="Poppins"/>
              </a:rPr>
              <a:t>Roahith R (Team Member)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DAGjHtB1btM</dc:identifier>
  <dcterms:modified xsi:type="dcterms:W3CDTF">2011-08-01T06:04:30Z</dcterms:modified>
  <cp:revision>1</cp:revision>
  <dc:title>Orange Green Memphis Pitch Deck Presentation</dc:title>
</cp:coreProperties>
</file>