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ED99-3234-4B8A-A061-C564D394E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CE51D-6CD3-4E48-A1A9-F7B7F1A6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E2B5-9584-4251-9F7B-582F9EDF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F3A9-98D1-49D0-A584-CE0DAAF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A8F-AA73-4489-BBD1-606237E5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AB5-FAB7-4F0A-A10F-1C7AF8CD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A7610-2A4A-4F28-93F3-91E80FB8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6B6B-9998-4961-857A-8111EB90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9CE1-CA46-4F02-B429-73AF32CF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F2F7-4D3C-49CA-9938-945D4CE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5754F-34D3-42A6-8B02-85CCF4083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005E0-AD82-4DDC-8CBC-C854A43B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3056-F529-474B-833E-A96D8D7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267A-8A1B-4447-8321-E7587351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686C-23AC-40A7-BDA3-6CA69845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437B-7B6B-4583-B981-6A613F8B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279C-39D8-472F-ABFC-53818B85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A558-E8BE-4739-A1BE-3F76AFD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6C2B-06C6-4E68-A4F6-1A582C7A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F63A-D5BB-40A1-8CA9-CDF93BB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E756-C144-4A5B-8C97-058E1EAD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2BB6A-BE80-4159-933C-E233639D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F8DE-43A8-495E-AB5A-913931B9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47BF-7671-4296-97A2-C38CC40F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A46-5478-4985-B304-8AD06229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63A-5C07-46BB-8CAC-DED5652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0600-2E04-4BB2-80BD-CB6B10B7D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93557-6645-443A-811B-358C6F09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6050-CDEF-4811-8CAF-EB4E980C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4049-58B7-4CDB-970D-4B3F1322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BABC-1690-48AC-A394-8B22BF28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9F57-807B-4D01-9762-B1330D8F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D7DE-859D-4D6F-AE81-B7428CD0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4842-D487-4C8E-AFC2-4F889424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60803-7114-4401-9310-D7F3C5B5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13B9A-798A-4F04-A4E8-4F4E8DBA2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24DFC-9D51-4BE1-9079-6B8EF9DA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755C-0A03-4715-9BDC-2C03DC2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E8607-4E4C-4D22-B176-70A1509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91CE-B680-47FA-A426-1C06A501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40645-748C-4EA9-8240-2D581093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3B32-F81E-44E3-A204-01DCF0D1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E6C4-D480-4979-AC01-754A0666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F3DCF-EB9B-4F09-86F6-19128EF5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7136-40B9-4655-84F0-FAECC96C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3082D-B998-4F9F-B0CA-2CF50791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5FE-C2DD-44C2-96D5-EADE1232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5C70-2FFA-4F8B-BA5F-4B8E59FA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C5034-EBEF-4C92-AEC4-09AD53C7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287A-03C3-4D30-90E1-49A46896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57E2-27B4-4DFC-A67D-5759ADB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AFC0-77FE-4D8D-BDDE-E5A9738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73D-8640-433E-B172-DFC4163B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50928-04BE-4634-BEB1-FD00B8B7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1584C-2E05-4735-8343-2C286D13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AE77-E604-4382-91B5-C66B7316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F606-E8FA-4929-AF8E-7634F17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674E-6F2E-4ED0-B898-61ECFB9A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5CDF7-B6CE-43AD-9E4B-A17CF8AE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F051-816E-402E-8AD5-9D540E80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33D6-A23C-4EBC-A83B-083A67C9C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5346-CF8A-4FAF-B687-739060B5A93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F7CF-E756-4630-AAB0-051B32FC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91E8-554A-41F4-AE97-01345104B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2B14-1179-4482-ACE9-992FD083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nileshdotlive.files.wordpress.com%2F2017%2F10%2Fms-graph.png%3Fw%3D614&amp;imgrefurl=https%3A%2F%2Fnilesh.live%2F2017%2F10%2F26%2Fusing-optional-query-parameters-with-microsoft-graph-api-part-2%2F&amp;docid=G-B7D0WhQRxlUM&amp;tbnid=EZRo0td9PwCQOM%3A&amp;vet=1&amp;w=614&amp;h=400&amp;bih=702&amp;biw=1536&amp;ved=0ahUKEwiUtc7Z18fdAhUyNn0KHZe4DNwQMwg9KAAwAA&amp;iact=c&amp;ictx=1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hyperlink" Target="https://www.google.com/imgres?imgurl=https%3A%2F%2Fnileshdotlive.files.wordpress.com%2F2017%2F10%2Fms-graph.png%3Fw%3D614&amp;imgrefurl=https%3A%2F%2Fnilesh.live%2F2017%2F10%2F26%2Fusing-optional-query-parameters-with-microsoft-graph-api-part-2%2F&amp;docid=G-B7D0WhQRxlUM&amp;tbnid=EZRo0td9PwCQOM%3A&amp;vet=1&amp;w=614&amp;h=400&amp;bih=702&amp;biw=1536&amp;ved=0ahUKEwiUtc7Z18fdAhUyNn0KHZe4DNwQMwg9KAAwAA&amp;iact=c&amp;ictx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77594-A28C-4A16-8ED7-6D63BA19AEDA}"/>
              </a:ext>
            </a:extLst>
          </p:cNvPr>
          <p:cNvSpPr/>
          <p:nvPr/>
        </p:nvSpPr>
        <p:spPr>
          <a:xfrm>
            <a:off x="9983585" y="2078256"/>
            <a:ext cx="1828800" cy="3014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D4C68-9702-4708-8B4B-9982CAA9B55A}"/>
              </a:ext>
            </a:extLst>
          </p:cNvPr>
          <p:cNvSpPr/>
          <p:nvPr/>
        </p:nvSpPr>
        <p:spPr>
          <a:xfrm>
            <a:off x="839585" y="2076833"/>
            <a:ext cx="1783080" cy="3014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51B54-B3CB-4C8C-A4F6-9B63E773B8AF}"/>
              </a:ext>
            </a:extLst>
          </p:cNvPr>
          <p:cNvSpPr/>
          <p:nvPr/>
        </p:nvSpPr>
        <p:spPr>
          <a:xfrm>
            <a:off x="2668385" y="2076833"/>
            <a:ext cx="1783080" cy="3014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7F734-E7B0-49E1-8F0C-DFF6E2E17C01}"/>
              </a:ext>
            </a:extLst>
          </p:cNvPr>
          <p:cNvSpPr/>
          <p:nvPr/>
        </p:nvSpPr>
        <p:spPr>
          <a:xfrm>
            <a:off x="4497185" y="2076833"/>
            <a:ext cx="1783080" cy="3014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D8B67-2B9A-4B1D-89E8-DFD547838B60}"/>
              </a:ext>
            </a:extLst>
          </p:cNvPr>
          <p:cNvSpPr/>
          <p:nvPr/>
        </p:nvSpPr>
        <p:spPr>
          <a:xfrm>
            <a:off x="6325985" y="2076824"/>
            <a:ext cx="1783080" cy="3014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C934D-236E-4DDC-8BC2-BCAA809C1A22}"/>
              </a:ext>
            </a:extLst>
          </p:cNvPr>
          <p:cNvSpPr/>
          <p:nvPr/>
        </p:nvSpPr>
        <p:spPr>
          <a:xfrm>
            <a:off x="8154785" y="2076829"/>
            <a:ext cx="1783080" cy="3014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568E5-6EA9-4C92-8665-0BD482625A30}"/>
              </a:ext>
            </a:extLst>
          </p:cNvPr>
          <p:cNvSpPr/>
          <p:nvPr/>
        </p:nvSpPr>
        <p:spPr>
          <a:xfrm>
            <a:off x="4497185" y="2840563"/>
            <a:ext cx="1783080" cy="2252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21175-5FC4-4687-B328-D4AD34B179FA}"/>
              </a:ext>
            </a:extLst>
          </p:cNvPr>
          <p:cNvSpPr txBox="1"/>
          <p:nvPr/>
        </p:nvSpPr>
        <p:spPr>
          <a:xfrm>
            <a:off x="1130531" y="1617783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DD79F-F35C-42E2-A74F-999EFF03D505}"/>
              </a:ext>
            </a:extLst>
          </p:cNvPr>
          <p:cNvSpPr txBox="1"/>
          <p:nvPr/>
        </p:nvSpPr>
        <p:spPr>
          <a:xfrm>
            <a:off x="3184501" y="1617783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7D43-7C48-4160-A51E-9433FD2F5E1A}"/>
              </a:ext>
            </a:extLst>
          </p:cNvPr>
          <p:cNvSpPr txBox="1"/>
          <p:nvPr/>
        </p:nvSpPr>
        <p:spPr>
          <a:xfrm>
            <a:off x="4922669" y="1617783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64BDB-F23E-4CBD-8CFF-17B98EADABF8}"/>
              </a:ext>
            </a:extLst>
          </p:cNvPr>
          <p:cNvSpPr txBox="1"/>
          <p:nvPr/>
        </p:nvSpPr>
        <p:spPr>
          <a:xfrm>
            <a:off x="6764067" y="1617783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86196-CB58-45CE-AB09-687B025555CA}"/>
              </a:ext>
            </a:extLst>
          </p:cNvPr>
          <p:cNvSpPr txBox="1"/>
          <p:nvPr/>
        </p:nvSpPr>
        <p:spPr>
          <a:xfrm>
            <a:off x="8614155" y="16177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36428-5F9B-4562-B25F-3297C1796939}"/>
              </a:ext>
            </a:extLst>
          </p:cNvPr>
          <p:cNvSpPr txBox="1"/>
          <p:nvPr/>
        </p:nvSpPr>
        <p:spPr>
          <a:xfrm>
            <a:off x="10366429" y="161778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77E51-6625-4694-9182-0C52C85A0036}"/>
              </a:ext>
            </a:extLst>
          </p:cNvPr>
          <p:cNvSpPr/>
          <p:nvPr/>
        </p:nvSpPr>
        <p:spPr>
          <a:xfrm>
            <a:off x="839585" y="5092839"/>
            <a:ext cx="1783080" cy="1393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30268-3A6A-4301-994A-55A94682FF3B}"/>
              </a:ext>
            </a:extLst>
          </p:cNvPr>
          <p:cNvSpPr/>
          <p:nvPr/>
        </p:nvSpPr>
        <p:spPr>
          <a:xfrm>
            <a:off x="2668385" y="5092841"/>
            <a:ext cx="1783080" cy="1393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351E4-5F64-4079-9C32-D6A04AD629D8}"/>
              </a:ext>
            </a:extLst>
          </p:cNvPr>
          <p:cNvSpPr/>
          <p:nvPr/>
        </p:nvSpPr>
        <p:spPr>
          <a:xfrm>
            <a:off x="4497185" y="5092841"/>
            <a:ext cx="1783080" cy="13934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CAAD74-E47F-40AD-8C8E-063D92E5656C}"/>
              </a:ext>
            </a:extLst>
          </p:cNvPr>
          <p:cNvSpPr/>
          <p:nvPr/>
        </p:nvSpPr>
        <p:spPr>
          <a:xfrm>
            <a:off x="6325985" y="5092840"/>
            <a:ext cx="1783080" cy="139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7BF7D-FE6E-4D50-B354-F3DD736D511F}"/>
              </a:ext>
            </a:extLst>
          </p:cNvPr>
          <p:cNvSpPr/>
          <p:nvPr/>
        </p:nvSpPr>
        <p:spPr>
          <a:xfrm>
            <a:off x="8154785" y="5092839"/>
            <a:ext cx="1783080" cy="1393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B516AD-787A-4946-A942-EE87C5A6FB80}"/>
              </a:ext>
            </a:extLst>
          </p:cNvPr>
          <p:cNvSpPr/>
          <p:nvPr/>
        </p:nvSpPr>
        <p:spPr>
          <a:xfrm>
            <a:off x="9983585" y="5092839"/>
            <a:ext cx="1828800" cy="1393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2123A-25F7-4CB8-8FFE-ABF6542012AD}"/>
              </a:ext>
            </a:extLst>
          </p:cNvPr>
          <p:cNvCxnSpPr/>
          <p:nvPr/>
        </p:nvCxnSpPr>
        <p:spPr>
          <a:xfrm flipH="1">
            <a:off x="838200" y="5092850"/>
            <a:ext cx="10974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32963C8-912E-4A81-854A-F56A5B5D7CD4}"/>
              </a:ext>
            </a:extLst>
          </p:cNvPr>
          <p:cNvSpPr/>
          <p:nvPr/>
        </p:nvSpPr>
        <p:spPr>
          <a:xfrm>
            <a:off x="2810408" y="5299226"/>
            <a:ext cx="6991305" cy="47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Cosmos DB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(enriched structured docs, chat sessions)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A47D91-C209-4B50-8C45-C32BBD9D7160}"/>
              </a:ext>
            </a:extLst>
          </p:cNvPr>
          <p:cNvSpPr/>
          <p:nvPr/>
        </p:nvSpPr>
        <p:spPr>
          <a:xfrm>
            <a:off x="2808515" y="5855063"/>
            <a:ext cx="6993198" cy="512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Blob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(unstructured docs/media)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384F85-5FBC-47BE-94F8-D702E41AC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83" y="5932080"/>
            <a:ext cx="388447" cy="38844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5DC6B7E-A314-46BB-B49C-5FA9ECC50021}"/>
              </a:ext>
            </a:extLst>
          </p:cNvPr>
          <p:cNvSpPr/>
          <p:nvPr/>
        </p:nvSpPr>
        <p:spPr>
          <a:xfrm>
            <a:off x="2808515" y="3970330"/>
            <a:ext cx="521049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Functions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(scheduled ETL)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62279A-3FB8-44DF-8E2C-1C6E85186E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92" y="5334956"/>
            <a:ext cx="383338" cy="3833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C3CF24-43FF-4AF6-B035-3F44BE3F2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" y="5222061"/>
            <a:ext cx="555915" cy="5559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7148F6-4D02-4D95-9178-DE757B570E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66" y="4035676"/>
            <a:ext cx="590012" cy="59001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876963-2F19-4324-9CFD-DCDD9E34D0EC}"/>
              </a:ext>
            </a:extLst>
          </p:cNvPr>
          <p:cNvSpPr/>
          <p:nvPr/>
        </p:nvSpPr>
        <p:spPr>
          <a:xfrm>
            <a:off x="6421168" y="2230357"/>
            <a:ext cx="340544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193128-20CA-4BAA-9E3B-D176E682D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9" y="2325105"/>
            <a:ext cx="545456" cy="5454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261F79A-E77B-4AB4-A4DB-1DC32B1BFDCA}"/>
              </a:ext>
            </a:extLst>
          </p:cNvPr>
          <p:cNvSpPr/>
          <p:nvPr/>
        </p:nvSpPr>
        <p:spPr>
          <a:xfrm>
            <a:off x="2808515" y="3097480"/>
            <a:ext cx="6993198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Search</a:t>
            </a:r>
          </a:p>
        </p:txBody>
      </p:sp>
      <p:pic>
        <p:nvPicPr>
          <p:cNvPr id="34" name="Picture 2" descr="http://cdn2.hubspot.net/hubfs/38080/SharePoint.jpg#keepProtocol">
            <a:extLst>
              <a:ext uri="{FF2B5EF4-FFF2-40B4-BE49-F238E27FC236}">
                <a16:creationId xmlns:a16="http://schemas.microsoft.com/office/drawing/2014/main" id="{121C88A9-32A8-4380-9D0B-692FBAFE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5" y="5803375"/>
            <a:ext cx="682884" cy="6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5BDDEC4B-6F14-4190-9B97-9CE754D5D98C}"/>
              </a:ext>
            </a:extLst>
          </p:cNvPr>
          <p:cNvSpPr/>
          <p:nvPr/>
        </p:nvSpPr>
        <p:spPr>
          <a:xfrm>
            <a:off x="1643200" y="5181130"/>
            <a:ext cx="891541" cy="8201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Graph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3465F8-C6E2-4B11-8DE1-A815C39228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66" y="3188549"/>
            <a:ext cx="590012" cy="59001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C0D421-C419-42E0-82D9-4D4734CFCED7}"/>
              </a:ext>
            </a:extLst>
          </p:cNvPr>
          <p:cNvCxnSpPr/>
          <p:nvPr/>
        </p:nvCxnSpPr>
        <p:spPr>
          <a:xfrm flipH="1" flipV="1">
            <a:off x="3718560" y="4666733"/>
            <a:ext cx="11358" cy="87186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610BF-6D44-4E41-B83C-2F852C0708F0}"/>
              </a:ext>
            </a:extLst>
          </p:cNvPr>
          <p:cNvCxnSpPr/>
          <p:nvPr/>
        </p:nvCxnSpPr>
        <p:spPr>
          <a:xfrm>
            <a:off x="2064873" y="4109884"/>
            <a:ext cx="0" cy="5089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B973FA-B4C3-4C1C-B39A-DB3298272895}"/>
              </a:ext>
            </a:extLst>
          </p:cNvPr>
          <p:cNvCxnSpPr/>
          <p:nvPr/>
        </p:nvCxnSpPr>
        <p:spPr>
          <a:xfrm flipH="1">
            <a:off x="2064873" y="4109884"/>
            <a:ext cx="94702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9D68BD-873F-46B5-AF49-B4DD0C3B8C56}"/>
              </a:ext>
            </a:extLst>
          </p:cNvPr>
          <p:cNvCxnSpPr/>
          <p:nvPr/>
        </p:nvCxnSpPr>
        <p:spPr>
          <a:xfrm>
            <a:off x="4636658" y="3626232"/>
            <a:ext cx="0" cy="176051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94405F-0B7A-46EE-94DB-FE18A1B0F0BF}"/>
              </a:ext>
            </a:extLst>
          </p:cNvPr>
          <p:cNvCxnSpPr/>
          <p:nvPr/>
        </p:nvCxnSpPr>
        <p:spPr>
          <a:xfrm flipV="1">
            <a:off x="3486078" y="4705282"/>
            <a:ext cx="0" cy="14060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9E107F-DBCD-42D7-BFBE-008B6147478D}"/>
              </a:ext>
            </a:extLst>
          </p:cNvPr>
          <p:cNvCxnSpPr/>
          <p:nvPr/>
        </p:nvCxnSpPr>
        <p:spPr>
          <a:xfrm>
            <a:off x="7670982" y="2840559"/>
            <a:ext cx="0" cy="140208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CA6F68-BC0A-402F-9349-2447533FD5FA}"/>
              </a:ext>
            </a:extLst>
          </p:cNvPr>
          <p:cNvSpPr/>
          <p:nvPr/>
        </p:nvSpPr>
        <p:spPr>
          <a:xfrm>
            <a:off x="10075024" y="2230357"/>
            <a:ext cx="1626110" cy="2759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C61893B-36A2-4C2A-99B9-5638C263F7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40" y="3752612"/>
            <a:ext cx="859158" cy="85915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EF19DB-7043-42D0-B242-C759A765392D}"/>
              </a:ext>
            </a:extLst>
          </p:cNvPr>
          <p:cNvCxnSpPr/>
          <p:nvPr/>
        </p:nvCxnSpPr>
        <p:spPr>
          <a:xfrm>
            <a:off x="9571193" y="4666733"/>
            <a:ext cx="0" cy="7349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35386D-A1BC-4974-ABD1-73F6241829FE}"/>
              </a:ext>
            </a:extLst>
          </p:cNvPr>
          <p:cNvCxnSpPr/>
          <p:nvPr/>
        </p:nvCxnSpPr>
        <p:spPr>
          <a:xfrm flipH="1">
            <a:off x="9571193" y="4666733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25AF17-305A-4FF6-90C9-54BBA87A1EBC}"/>
              </a:ext>
            </a:extLst>
          </p:cNvPr>
          <p:cNvCxnSpPr/>
          <p:nvPr/>
        </p:nvCxnSpPr>
        <p:spPr>
          <a:xfrm flipH="1">
            <a:off x="9540712" y="3483555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C34AA5-71CA-4F1F-9951-9B0ABB3990BB}"/>
              </a:ext>
            </a:extLst>
          </p:cNvPr>
          <p:cNvCxnSpPr/>
          <p:nvPr/>
        </p:nvCxnSpPr>
        <p:spPr>
          <a:xfrm flipH="1">
            <a:off x="9540712" y="2558071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F35028-F128-4F7C-BFE3-9200CF5E39D2}"/>
              </a:ext>
            </a:extLst>
          </p:cNvPr>
          <p:cNvSpPr txBox="1"/>
          <p:nvPr/>
        </p:nvSpPr>
        <p:spPr>
          <a:xfrm>
            <a:off x="1401166" y="3827195"/>
            <a:ext cx="9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source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50DA9-F0C4-40A9-B2D1-D2F584A161DF}"/>
              </a:ext>
            </a:extLst>
          </p:cNvPr>
          <p:cNvSpPr txBox="1"/>
          <p:nvPr/>
        </p:nvSpPr>
        <p:spPr>
          <a:xfrm>
            <a:off x="2787163" y="4473270"/>
            <a:ext cx="200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 and load content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678EE-F238-4DD7-A681-552151487497}"/>
              </a:ext>
            </a:extLst>
          </p:cNvPr>
          <p:cNvSpPr txBox="1"/>
          <p:nvPr/>
        </p:nvSpPr>
        <p:spPr>
          <a:xfrm>
            <a:off x="4102527" y="3393907"/>
            <a:ext cx="11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content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28EC85-8514-4E3F-9E9C-2240311D5A83}"/>
              </a:ext>
            </a:extLst>
          </p:cNvPr>
          <p:cNvSpPr txBox="1"/>
          <p:nvPr/>
        </p:nvSpPr>
        <p:spPr>
          <a:xfrm>
            <a:off x="7407544" y="4197266"/>
            <a:ext cx="52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E7C374-270B-4B8D-AD39-176B3BC067B5}"/>
              </a:ext>
            </a:extLst>
          </p:cNvPr>
          <p:cNvSpPr txBox="1"/>
          <p:nvPr/>
        </p:nvSpPr>
        <p:spPr>
          <a:xfrm>
            <a:off x="10275836" y="2419571"/>
            <a:ext cx="129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Intents, entities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10975-7466-4247-9BBB-6373C285AAEF}"/>
              </a:ext>
            </a:extLst>
          </p:cNvPr>
          <p:cNvSpPr txBox="1"/>
          <p:nvPr/>
        </p:nvSpPr>
        <p:spPr>
          <a:xfrm>
            <a:off x="10240339" y="3314641"/>
            <a:ext cx="129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 docs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F0FF60-63BE-44D1-A55F-38D3CFB7A9FC}"/>
              </a:ext>
            </a:extLst>
          </p:cNvPr>
          <p:cNvSpPr txBox="1"/>
          <p:nvPr/>
        </p:nvSpPr>
        <p:spPr>
          <a:xfrm>
            <a:off x="9367685" y="4389733"/>
            <a:ext cx="104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 state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EC6B156F-F1B3-425C-A0EF-2165CC934408}"/>
              </a:ext>
            </a:extLst>
          </p:cNvPr>
          <p:cNvSpPr/>
          <p:nvPr/>
        </p:nvSpPr>
        <p:spPr>
          <a:xfrm rot="5400000">
            <a:off x="1584752" y="4187912"/>
            <a:ext cx="355568" cy="1361710"/>
          </a:xfrm>
          <a:prstGeom prst="leftBrace">
            <a:avLst>
              <a:gd name="adj1" fmla="val 66674"/>
              <a:gd name="adj2" fmla="val 2802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19BE14-8BF9-4187-B071-B900687951E0}"/>
              </a:ext>
            </a:extLst>
          </p:cNvPr>
          <p:cNvSpPr/>
          <p:nvPr/>
        </p:nvSpPr>
        <p:spPr>
          <a:xfrm>
            <a:off x="956435" y="3845391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C7866A-F133-44B8-8B82-2270571341B4}"/>
              </a:ext>
            </a:extLst>
          </p:cNvPr>
          <p:cNvSpPr/>
          <p:nvPr/>
        </p:nvSpPr>
        <p:spPr>
          <a:xfrm>
            <a:off x="2954717" y="4796325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32855A-F95B-43C0-B0DC-C3F717B0AECE}"/>
              </a:ext>
            </a:extLst>
          </p:cNvPr>
          <p:cNvSpPr/>
          <p:nvPr/>
        </p:nvSpPr>
        <p:spPr>
          <a:xfrm>
            <a:off x="3657796" y="3319849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8BB5F6-336C-46D2-8E68-3C13DFECD60C}"/>
              </a:ext>
            </a:extLst>
          </p:cNvPr>
          <p:cNvSpPr/>
          <p:nvPr/>
        </p:nvSpPr>
        <p:spPr>
          <a:xfrm>
            <a:off x="6995924" y="4107480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AE9D2-BC9F-45E2-B386-B692F919894E}"/>
              </a:ext>
            </a:extLst>
          </p:cNvPr>
          <p:cNvCxnSpPr/>
          <p:nvPr/>
        </p:nvCxnSpPr>
        <p:spPr>
          <a:xfrm>
            <a:off x="9037987" y="4182191"/>
            <a:ext cx="8337" cy="19290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520BFF-3FC5-4F17-B4B2-3EC9D0249AD8}"/>
              </a:ext>
            </a:extLst>
          </p:cNvPr>
          <p:cNvCxnSpPr/>
          <p:nvPr/>
        </p:nvCxnSpPr>
        <p:spPr>
          <a:xfrm flipH="1">
            <a:off x="9005143" y="4163317"/>
            <a:ext cx="129709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7C25A-D009-4489-9D74-C0534C8EC7A5}"/>
              </a:ext>
            </a:extLst>
          </p:cNvPr>
          <p:cNvSpPr txBox="1"/>
          <p:nvPr/>
        </p:nvSpPr>
        <p:spPr>
          <a:xfrm>
            <a:off x="8888570" y="3926255"/>
            <a:ext cx="104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pdf,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21C895-09E9-4917-B0B7-AB7B91562486}"/>
              </a:ext>
            </a:extLst>
          </p:cNvPr>
          <p:cNvSpPr/>
          <p:nvPr/>
        </p:nvSpPr>
        <p:spPr>
          <a:xfrm>
            <a:off x="9983585" y="2078256"/>
            <a:ext cx="1828800" cy="3014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4F29D-A421-4D04-A20A-01DB43B559C9}"/>
              </a:ext>
            </a:extLst>
          </p:cNvPr>
          <p:cNvSpPr/>
          <p:nvPr/>
        </p:nvSpPr>
        <p:spPr>
          <a:xfrm>
            <a:off x="839585" y="2076833"/>
            <a:ext cx="1783080" cy="3014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AF116-5AF8-4067-A931-F8423FE18A17}"/>
              </a:ext>
            </a:extLst>
          </p:cNvPr>
          <p:cNvSpPr/>
          <p:nvPr/>
        </p:nvSpPr>
        <p:spPr>
          <a:xfrm>
            <a:off x="2668385" y="2076833"/>
            <a:ext cx="1783080" cy="3014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B023F-6A5F-412A-A23F-C9F1B60A4442}"/>
              </a:ext>
            </a:extLst>
          </p:cNvPr>
          <p:cNvSpPr/>
          <p:nvPr/>
        </p:nvSpPr>
        <p:spPr>
          <a:xfrm>
            <a:off x="4497185" y="2076833"/>
            <a:ext cx="1783080" cy="3014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220A7-66D1-4937-AD4D-175F0F69377B}"/>
              </a:ext>
            </a:extLst>
          </p:cNvPr>
          <p:cNvSpPr/>
          <p:nvPr/>
        </p:nvSpPr>
        <p:spPr>
          <a:xfrm>
            <a:off x="6325985" y="2076824"/>
            <a:ext cx="1783080" cy="3014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EC9AD-430F-4851-8790-EEC63CDA7BAD}"/>
              </a:ext>
            </a:extLst>
          </p:cNvPr>
          <p:cNvSpPr/>
          <p:nvPr/>
        </p:nvSpPr>
        <p:spPr>
          <a:xfrm>
            <a:off x="8154785" y="2076829"/>
            <a:ext cx="1783080" cy="3014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9B26D-AB81-4E47-B5F2-AF1798CDD74D}"/>
              </a:ext>
            </a:extLst>
          </p:cNvPr>
          <p:cNvSpPr/>
          <p:nvPr/>
        </p:nvSpPr>
        <p:spPr>
          <a:xfrm>
            <a:off x="4497185" y="2840563"/>
            <a:ext cx="1783080" cy="2252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76D5A-C93B-43EC-9EB7-A2C2D3B80A62}"/>
              </a:ext>
            </a:extLst>
          </p:cNvPr>
          <p:cNvSpPr txBox="1"/>
          <p:nvPr/>
        </p:nvSpPr>
        <p:spPr>
          <a:xfrm>
            <a:off x="1130531" y="1617783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186EE-5B1D-4DE8-A247-236303127A7C}"/>
              </a:ext>
            </a:extLst>
          </p:cNvPr>
          <p:cNvSpPr txBox="1"/>
          <p:nvPr/>
        </p:nvSpPr>
        <p:spPr>
          <a:xfrm>
            <a:off x="3184501" y="1617783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C3464-2CFB-46A1-B990-B92C2D47C488}"/>
              </a:ext>
            </a:extLst>
          </p:cNvPr>
          <p:cNvSpPr txBox="1"/>
          <p:nvPr/>
        </p:nvSpPr>
        <p:spPr>
          <a:xfrm>
            <a:off x="4922669" y="1617783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14FC6-B7B3-41CE-B599-848472BC3AE1}"/>
              </a:ext>
            </a:extLst>
          </p:cNvPr>
          <p:cNvSpPr txBox="1"/>
          <p:nvPr/>
        </p:nvSpPr>
        <p:spPr>
          <a:xfrm>
            <a:off x="6764067" y="1617783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9C12D-24BA-4505-A569-7768CD439A4E}"/>
              </a:ext>
            </a:extLst>
          </p:cNvPr>
          <p:cNvSpPr txBox="1"/>
          <p:nvPr/>
        </p:nvSpPr>
        <p:spPr>
          <a:xfrm>
            <a:off x="8614155" y="16177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F0E57-0B29-42CD-9EC4-3F0CD8577341}"/>
              </a:ext>
            </a:extLst>
          </p:cNvPr>
          <p:cNvSpPr txBox="1"/>
          <p:nvPr/>
        </p:nvSpPr>
        <p:spPr>
          <a:xfrm>
            <a:off x="10366429" y="161778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D607-AF9D-40A4-8F20-7535E3A4773B}"/>
              </a:ext>
            </a:extLst>
          </p:cNvPr>
          <p:cNvSpPr/>
          <p:nvPr/>
        </p:nvSpPr>
        <p:spPr>
          <a:xfrm>
            <a:off x="839585" y="5092839"/>
            <a:ext cx="1783080" cy="1393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1F676-76E3-4C05-ADBD-D7395AAC95DE}"/>
              </a:ext>
            </a:extLst>
          </p:cNvPr>
          <p:cNvSpPr/>
          <p:nvPr/>
        </p:nvSpPr>
        <p:spPr>
          <a:xfrm>
            <a:off x="2668385" y="5092841"/>
            <a:ext cx="1783080" cy="1393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60A109-2EA0-425A-81DF-69F651FE16CD}"/>
              </a:ext>
            </a:extLst>
          </p:cNvPr>
          <p:cNvSpPr/>
          <p:nvPr/>
        </p:nvSpPr>
        <p:spPr>
          <a:xfrm>
            <a:off x="4497185" y="5092841"/>
            <a:ext cx="1783080" cy="13934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EF8835-1150-487E-887D-4C5BB8CB2A3A}"/>
              </a:ext>
            </a:extLst>
          </p:cNvPr>
          <p:cNvSpPr/>
          <p:nvPr/>
        </p:nvSpPr>
        <p:spPr>
          <a:xfrm>
            <a:off x="6325985" y="5092840"/>
            <a:ext cx="1783080" cy="139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80021A-F1E4-454B-AF28-2445D50872CD}"/>
              </a:ext>
            </a:extLst>
          </p:cNvPr>
          <p:cNvSpPr/>
          <p:nvPr/>
        </p:nvSpPr>
        <p:spPr>
          <a:xfrm>
            <a:off x="8154785" y="5092839"/>
            <a:ext cx="1783080" cy="1393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35140-9BE3-45B0-9B90-0FB66C975BC9}"/>
              </a:ext>
            </a:extLst>
          </p:cNvPr>
          <p:cNvSpPr/>
          <p:nvPr/>
        </p:nvSpPr>
        <p:spPr>
          <a:xfrm>
            <a:off x="9983585" y="5092839"/>
            <a:ext cx="1828800" cy="1393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5B5C4-3DE0-4648-B4B5-F01FB9D45950}"/>
              </a:ext>
            </a:extLst>
          </p:cNvPr>
          <p:cNvCxnSpPr/>
          <p:nvPr/>
        </p:nvCxnSpPr>
        <p:spPr>
          <a:xfrm flipH="1">
            <a:off x="838200" y="5092850"/>
            <a:ext cx="10974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4D63C-6C85-4CE0-8DF1-52CEF263FE91}"/>
              </a:ext>
            </a:extLst>
          </p:cNvPr>
          <p:cNvSpPr/>
          <p:nvPr/>
        </p:nvSpPr>
        <p:spPr>
          <a:xfrm>
            <a:off x="2810408" y="5299226"/>
            <a:ext cx="6991305" cy="47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Cosmos DB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(enriched structured docs, chat sessions)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03E18-337E-4FDB-A5D0-E22CFB64CAAB}"/>
              </a:ext>
            </a:extLst>
          </p:cNvPr>
          <p:cNvSpPr/>
          <p:nvPr/>
        </p:nvSpPr>
        <p:spPr>
          <a:xfrm>
            <a:off x="2808515" y="5855063"/>
            <a:ext cx="6993198" cy="512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Blob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(unstructured docs/media)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43694-5817-4D63-A9C4-43CBC24F0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83" y="5932080"/>
            <a:ext cx="388447" cy="38844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86C199-2A83-4677-9B05-D93735C97DEE}"/>
              </a:ext>
            </a:extLst>
          </p:cNvPr>
          <p:cNvSpPr/>
          <p:nvPr/>
        </p:nvSpPr>
        <p:spPr>
          <a:xfrm>
            <a:off x="2808515" y="3970330"/>
            <a:ext cx="521049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Functions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(scheduled ETL)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42F111-19F2-41C5-905B-D2AA8FDC60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92" y="5334956"/>
            <a:ext cx="383338" cy="3833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F86F18-F267-4D15-8074-1813D78BC2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" y="5222061"/>
            <a:ext cx="555915" cy="5559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8A14D0-75EB-42AD-8845-E89DCAB58C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66" y="4035676"/>
            <a:ext cx="590012" cy="59001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82820FC-358D-4BE5-A22F-7222A2641B3F}"/>
              </a:ext>
            </a:extLst>
          </p:cNvPr>
          <p:cNvSpPr/>
          <p:nvPr/>
        </p:nvSpPr>
        <p:spPr>
          <a:xfrm>
            <a:off x="6421168" y="2230357"/>
            <a:ext cx="340544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ABFCBF6-9C9F-48AF-A9DA-512B0D0E24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9" y="2325105"/>
            <a:ext cx="545456" cy="5454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60E830-209A-4E0E-B0C9-F2727F4588EA}"/>
              </a:ext>
            </a:extLst>
          </p:cNvPr>
          <p:cNvSpPr/>
          <p:nvPr/>
        </p:nvSpPr>
        <p:spPr>
          <a:xfrm>
            <a:off x="2808515" y="3097480"/>
            <a:ext cx="6993198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Search</a:t>
            </a:r>
          </a:p>
        </p:txBody>
      </p:sp>
      <p:pic>
        <p:nvPicPr>
          <p:cNvPr id="34" name="Picture 2" descr="http://cdn2.hubspot.net/hubfs/38080/SharePoint.jpg#keepProtocol">
            <a:extLst>
              <a:ext uri="{FF2B5EF4-FFF2-40B4-BE49-F238E27FC236}">
                <a16:creationId xmlns:a16="http://schemas.microsoft.com/office/drawing/2014/main" id="{26B84E7E-7F3A-4552-ACC8-A6491307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5" y="5803375"/>
            <a:ext cx="682884" cy="6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F75B29C0-4629-4B1D-8C37-EC6B5312F322}"/>
              </a:ext>
            </a:extLst>
          </p:cNvPr>
          <p:cNvSpPr/>
          <p:nvPr/>
        </p:nvSpPr>
        <p:spPr>
          <a:xfrm>
            <a:off x="1643200" y="5181130"/>
            <a:ext cx="891541" cy="8201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Graph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BCE4778-F7A7-44D6-BED0-47A379F300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66" y="3188549"/>
            <a:ext cx="590012" cy="59001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BBC278-7CE3-4854-BA85-FD23F91A9F69}"/>
              </a:ext>
            </a:extLst>
          </p:cNvPr>
          <p:cNvCxnSpPr/>
          <p:nvPr/>
        </p:nvCxnSpPr>
        <p:spPr>
          <a:xfrm flipH="1" flipV="1">
            <a:off x="3718560" y="4666733"/>
            <a:ext cx="11358" cy="87186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634FC4-1FFB-4E58-B119-A86C7C2C9EAE}"/>
              </a:ext>
            </a:extLst>
          </p:cNvPr>
          <p:cNvCxnSpPr/>
          <p:nvPr/>
        </p:nvCxnSpPr>
        <p:spPr>
          <a:xfrm>
            <a:off x="2064873" y="4109884"/>
            <a:ext cx="0" cy="5089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EFB914-15F2-466D-8540-C611466587C3}"/>
              </a:ext>
            </a:extLst>
          </p:cNvPr>
          <p:cNvCxnSpPr/>
          <p:nvPr/>
        </p:nvCxnSpPr>
        <p:spPr>
          <a:xfrm flipH="1">
            <a:off x="2064873" y="4109884"/>
            <a:ext cx="94702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946B9-ADBA-4F6D-ACFB-E4B61439ADA0}"/>
              </a:ext>
            </a:extLst>
          </p:cNvPr>
          <p:cNvCxnSpPr/>
          <p:nvPr/>
        </p:nvCxnSpPr>
        <p:spPr>
          <a:xfrm>
            <a:off x="4636658" y="3626232"/>
            <a:ext cx="0" cy="176051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2141C-0916-44A0-B159-38E085E5E549}"/>
              </a:ext>
            </a:extLst>
          </p:cNvPr>
          <p:cNvCxnSpPr/>
          <p:nvPr/>
        </p:nvCxnSpPr>
        <p:spPr>
          <a:xfrm flipV="1">
            <a:off x="3486078" y="4705282"/>
            <a:ext cx="0" cy="14060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5D7BE-1ECB-4484-B685-6606A1A13509}"/>
              </a:ext>
            </a:extLst>
          </p:cNvPr>
          <p:cNvCxnSpPr/>
          <p:nvPr/>
        </p:nvCxnSpPr>
        <p:spPr>
          <a:xfrm>
            <a:off x="7670982" y="2840559"/>
            <a:ext cx="0" cy="140208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CB39F36-8193-45FB-A752-297E688F4EFB}"/>
              </a:ext>
            </a:extLst>
          </p:cNvPr>
          <p:cNvSpPr/>
          <p:nvPr/>
        </p:nvSpPr>
        <p:spPr>
          <a:xfrm>
            <a:off x="10075024" y="2230357"/>
            <a:ext cx="1626110" cy="2759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F25F434-C1BF-43DA-8C63-90B6B1B6EB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40" y="3752612"/>
            <a:ext cx="859158" cy="85915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41EC8F-B773-4C79-AF73-C7FA7EA80180}"/>
              </a:ext>
            </a:extLst>
          </p:cNvPr>
          <p:cNvCxnSpPr/>
          <p:nvPr/>
        </p:nvCxnSpPr>
        <p:spPr>
          <a:xfrm>
            <a:off x="9571193" y="4666733"/>
            <a:ext cx="0" cy="7349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120FB1-D73C-4ABC-B86B-F901134D3B9E}"/>
              </a:ext>
            </a:extLst>
          </p:cNvPr>
          <p:cNvCxnSpPr/>
          <p:nvPr/>
        </p:nvCxnSpPr>
        <p:spPr>
          <a:xfrm flipH="1">
            <a:off x="9571193" y="4666733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FD146D-5494-42CD-BEC1-8F1A4470E5E4}"/>
              </a:ext>
            </a:extLst>
          </p:cNvPr>
          <p:cNvCxnSpPr/>
          <p:nvPr/>
        </p:nvCxnSpPr>
        <p:spPr>
          <a:xfrm flipH="1">
            <a:off x="9540712" y="3483555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BFE24D-6E56-4391-A02F-82C8217BD84A}"/>
              </a:ext>
            </a:extLst>
          </p:cNvPr>
          <p:cNvCxnSpPr/>
          <p:nvPr/>
        </p:nvCxnSpPr>
        <p:spPr>
          <a:xfrm flipH="1">
            <a:off x="9540712" y="2558071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AA8F12-7677-437B-AD9B-CA988E3C8EEB}"/>
              </a:ext>
            </a:extLst>
          </p:cNvPr>
          <p:cNvSpPr txBox="1"/>
          <p:nvPr/>
        </p:nvSpPr>
        <p:spPr>
          <a:xfrm>
            <a:off x="1401166" y="3827195"/>
            <a:ext cx="9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source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2D7C2-A6BB-4C14-8BDC-6E8A797AE41F}"/>
              </a:ext>
            </a:extLst>
          </p:cNvPr>
          <p:cNvSpPr txBox="1"/>
          <p:nvPr/>
        </p:nvSpPr>
        <p:spPr>
          <a:xfrm>
            <a:off x="2787163" y="4473270"/>
            <a:ext cx="200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 and load content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1E793A-16F0-4D61-895B-48800292FF51}"/>
              </a:ext>
            </a:extLst>
          </p:cNvPr>
          <p:cNvSpPr txBox="1"/>
          <p:nvPr/>
        </p:nvSpPr>
        <p:spPr>
          <a:xfrm>
            <a:off x="4102527" y="3393907"/>
            <a:ext cx="11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content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8A5E05-30A5-45B4-B713-585D9C4E5336}"/>
              </a:ext>
            </a:extLst>
          </p:cNvPr>
          <p:cNvSpPr txBox="1"/>
          <p:nvPr/>
        </p:nvSpPr>
        <p:spPr>
          <a:xfrm>
            <a:off x="7407544" y="4197266"/>
            <a:ext cx="52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944D8C-017A-41E6-81DC-F2F361F67999}"/>
              </a:ext>
            </a:extLst>
          </p:cNvPr>
          <p:cNvSpPr txBox="1"/>
          <p:nvPr/>
        </p:nvSpPr>
        <p:spPr>
          <a:xfrm>
            <a:off x="10275836" y="2419571"/>
            <a:ext cx="129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Intents, entities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387E96-8860-48FA-BDB7-EE1CAE526219}"/>
              </a:ext>
            </a:extLst>
          </p:cNvPr>
          <p:cNvSpPr txBox="1"/>
          <p:nvPr/>
        </p:nvSpPr>
        <p:spPr>
          <a:xfrm>
            <a:off x="10240339" y="3314641"/>
            <a:ext cx="129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 docs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011B9E-6637-4CAD-B964-6B3ACA2FCD23}"/>
              </a:ext>
            </a:extLst>
          </p:cNvPr>
          <p:cNvSpPr txBox="1"/>
          <p:nvPr/>
        </p:nvSpPr>
        <p:spPr>
          <a:xfrm>
            <a:off x="9367685" y="4389733"/>
            <a:ext cx="104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 state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0831B385-0D76-449B-948A-7B6EF16753A0}"/>
              </a:ext>
            </a:extLst>
          </p:cNvPr>
          <p:cNvSpPr/>
          <p:nvPr/>
        </p:nvSpPr>
        <p:spPr>
          <a:xfrm rot="5400000">
            <a:off x="1584752" y="4187912"/>
            <a:ext cx="355568" cy="1361710"/>
          </a:xfrm>
          <a:prstGeom prst="leftBrace">
            <a:avLst>
              <a:gd name="adj1" fmla="val 66674"/>
              <a:gd name="adj2" fmla="val 2802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8C1FA0-6141-4CA0-8FE2-A7C26ADAB469}"/>
              </a:ext>
            </a:extLst>
          </p:cNvPr>
          <p:cNvSpPr/>
          <p:nvPr/>
        </p:nvSpPr>
        <p:spPr>
          <a:xfrm>
            <a:off x="956435" y="3845391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009800-2D1D-461C-851B-6B309499651D}"/>
              </a:ext>
            </a:extLst>
          </p:cNvPr>
          <p:cNvSpPr/>
          <p:nvPr/>
        </p:nvSpPr>
        <p:spPr>
          <a:xfrm>
            <a:off x="2954717" y="4796325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805710-834A-49B9-A4E2-D867499E0AEF}"/>
              </a:ext>
            </a:extLst>
          </p:cNvPr>
          <p:cNvSpPr/>
          <p:nvPr/>
        </p:nvSpPr>
        <p:spPr>
          <a:xfrm>
            <a:off x="3657796" y="3319849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3E4567-8262-4076-9124-5FACDAD27316}"/>
              </a:ext>
            </a:extLst>
          </p:cNvPr>
          <p:cNvSpPr/>
          <p:nvPr/>
        </p:nvSpPr>
        <p:spPr>
          <a:xfrm>
            <a:off x="6995924" y="4107480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2273D6-9603-487F-B90D-43705831101A}"/>
              </a:ext>
            </a:extLst>
          </p:cNvPr>
          <p:cNvCxnSpPr/>
          <p:nvPr/>
        </p:nvCxnSpPr>
        <p:spPr>
          <a:xfrm>
            <a:off x="9037987" y="4182191"/>
            <a:ext cx="8337" cy="19290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907D04-F2EB-4F29-8990-492B8AB5D203}"/>
              </a:ext>
            </a:extLst>
          </p:cNvPr>
          <p:cNvCxnSpPr/>
          <p:nvPr/>
        </p:nvCxnSpPr>
        <p:spPr>
          <a:xfrm flipH="1">
            <a:off x="9005143" y="4163317"/>
            <a:ext cx="129709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3B3C1A-CD88-4A86-8554-421C5E720148}"/>
              </a:ext>
            </a:extLst>
          </p:cNvPr>
          <p:cNvSpPr txBox="1"/>
          <p:nvPr/>
        </p:nvSpPr>
        <p:spPr>
          <a:xfrm>
            <a:off x="8888570" y="3926255"/>
            <a:ext cx="104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pdf,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1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8E9D3-0A3C-4317-8AAB-CE74092E0C03}"/>
              </a:ext>
            </a:extLst>
          </p:cNvPr>
          <p:cNvSpPr/>
          <p:nvPr/>
        </p:nvSpPr>
        <p:spPr>
          <a:xfrm>
            <a:off x="4343643" y="2140890"/>
            <a:ext cx="1615258" cy="151582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</a:t>
            </a:r>
          </a:p>
          <a:p>
            <a:pPr algn="ctr"/>
            <a:r>
              <a:rPr lang="en-US" dirty="0"/>
              <a:t>QA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37C53-DF81-4DDD-A298-690851E558FD}"/>
              </a:ext>
            </a:extLst>
          </p:cNvPr>
          <p:cNvSpPr/>
          <p:nvPr/>
        </p:nvSpPr>
        <p:spPr>
          <a:xfrm>
            <a:off x="3630133" y="2140889"/>
            <a:ext cx="713509" cy="424894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CHAT  ROUTER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B4206-BC8F-4EE8-85D7-D10D1F83C05E}"/>
              </a:ext>
            </a:extLst>
          </p:cNvPr>
          <p:cNvSpPr/>
          <p:nvPr/>
        </p:nvSpPr>
        <p:spPr>
          <a:xfrm>
            <a:off x="4343643" y="3656719"/>
            <a:ext cx="1615258" cy="151582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Retrieval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9E536-1A5F-4995-A668-75D54AB990FE}"/>
              </a:ext>
            </a:extLst>
          </p:cNvPr>
          <p:cNvSpPr/>
          <p:nvPr/>
        </p:nvSpPr>
        <p:spPr>
          <a:xfrm>
            <a:off x="4343643" y="5172549"/>
            <a:ext cx="1615258" cy="121729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 QA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4ABB3-CF2E-4865-B729-024838E32F4C}"/>
              </a:ext>
            </a:extLst>
          </p:cNvPr>
          <p:cNvSpPr/>
          <p:nvPr/>
        </p:nvSpPr>
        <p:spPr>
          <a:xfrm>
            <a:off x="7273880" y="5336102"/>
            <a:ext cx="1615258" cy="92780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QA 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15214-0384-4441-AE65-3F71FA0E46D3}"/>
              </a:ext>
            </a:extLst>
          </p:cNvPr>
          <p:cNvSpPr/>
          <p:nvPr/>
        </p:nvSpPr>
        <p:spPr>
          <a:xfrm>
            <a:off x="7273880" y="2376559"/>
            <a:ext cx="1615258" cy="12801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Pairs</a:t>
            </a:r>
          </a:p>
          <a:p>
            <a:pPr algn="ctr"/>
            <a:r>
              <a:rPr lang="en-US" dirty="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C2F2E-1637-4C87-B1B7-057BDDD0F1BB}"/>
              </a:ext>
            </a:extLst>
          </p:cNvPr>
          <p:cNvSpPr/>
          <p:nvPr/>
        </p:nvSpPr>
        <p:spPr>
          <a:xfrm>
            <a:off x="7273880" y="3656719"/>
            <a:ext cx="1615258" cy="12801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 Docs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A05E2-7CAD-4B17-AC71-42B461142DD3}"/>
              </a:ext>
            </a:extLst>
          </p:cNvPr>
          <p:cNvSpPr/>
          <p:nvPr/>
        </p:nvSpPr>
        <p:spPr>
          <a:xfrm>
            <a:off x="10169479" y="2457639"/>
            <a:ext cx="1772468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FAQs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2F823-290C-4A85-BAFC-B00BF96EA2DC}"/>
              </a:ext>
            </a:extLst>
          </p:cNvPr>
          <p:cNvSpPr/>
          <p:nvPr/>
        </p:nvSpPr>
        <p:spPr>
          <a:xfrm>
            <a:off x="10169479" y="3192170"/>
            <a:ext cx="1772468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98824-7EA4-4450-822A-AD7B1BF730C5}"/>
              </a:ext>
            </a:extLst>
          </p:cNvPr>
          <p:cNvSpPr/>
          <p:nvPr/>
        </p:nvSpPr>
        <p:spPr>
          <a:xfrm>
            <a:off x="10169479" y="4140312"/>
            <a:ext cx="1772468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PDF, DOCX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5305-17B2-4141-AEAE-792FD4EDC382}"/>
              </a:ext>
            </a:extLst>
          </p:cNvPr>
          <p:cNvSpPr/>
          <p:nvPr/>
        </p:nvSpPr>
        <p:spPr>
          <a:xfrm>
            <a:off x="10169478" y="5656142"/>
            <a:ext cx="1772469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23C84-9D1F-40D5-B669-8961CEF6E063}"/>
              </a:ext>
            </a:extLst>
          </p:cNvPr>
          <p:cNvSpPr/>
          <p:nvPr/>
        </p:nvSpPr>
        <p:spPr>
          <a:xfrm>
            <a:off x="598193" y="2249193"/>
            <a:ext cx="1615258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872F2-DB95-48CE-88EC-3EB9AFD1E243}"/>
              </a:ext>
            </a:extLst>
          </p:cNvPr>
          <p:cNvSpPr/>
          <p:nvPr/>
        </p:nvSpPr>
        <p:spPr>
          <a:xfrm>
            <a:off x="598193" y="2792292"/>
            <a:ext cx="1615258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Channel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line)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4ED76-AFAE-4C29-B985-2C89881C5C11}"/>
              </a:ext>
            </a:extLst>
          </p:cNvPr>
          <p:cNvSpPr/>
          <p:nvPr/>
        </p:nvSpPr>
        <p:spPr>
          <a:xfrm>
            <a:off x="598193" y="3319311"/>
            <a:ext cx="1615258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 Connector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BBD457-D2CC-49EA-9264-A76F518E2DBC}"/>
              </a:ext>
            </a:extLst>
          </p:cNvPr>
          <p:cNvCxnSpPr/>
          <p:nvPr/>
        </p:nvCxnSpPr>
        <p:spPr>
          <a:xfrm>
            <a:off x="11071026" y="401090"/>
            <a:ext cx="788465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A29ED-6FF9-41B4-9E3C-A163247971E9}"/>
              </a:ext>
            </a:extLst>
          </p:cNvPr>
          <p:cNvCxnSpPr/>
          <p:nvPr/>
        </p:nvCxnSpPr>
        <p:spPr>
          <a:xfrm>
            <a:off x="6234706" y="2950344"/>
            <a:ext cx="788465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64AA89-29D5-46E8-8A6F-27C75718D4DB}"/>
              </a:ext>
            </a:extLst>
          </p:cNvPr>
          <p:cNvCxnSpPr/>
          <p:nvPr/>
        </p:nvCxnSpPr>
        <p:spPr>
          <a:xfrm>
            <a:off x="6169912" y="4406813"/>
            <a:ext cx="788465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707CA-4952-4A74-AD04-DA02F5653E2D}"/>
              </a:ext>
            </a:extLst>
          </p:cNvPr>
          <p:cNvCxnSpPr/>
          <p:nvPr/>
        </p:nvCxnSpPr>
        <p:spPr>
          <a:xfrm>
            <a:off x="6263943" y="6153665"/>
            <a:ext cx="888854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94DCD8-06E2-43A7-8142-5B57A3D3E553}"/>
              </a:ext>
            </a:extLst>
          </p:cNvPr>
          <p:cNvCxnSpPr/>
          <p:nvPr/>
        </p:nvCxnSpPr>
        <p:spPr>
          <a:xfrm flipH="1">
            <a:off x="9157681" y="2731959"/>
            <a:ext cx="788465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9CF0A3-54AD-4179-8929-851115B298DE}"/>
              </a:ext>
            </a:extLst>
          </p:cNvPr>
          <p:cNvCxnSpPr/>
          <p:nvPr/>
        </p:nvCxnSpPr>
        <p:spPr>
          <a:xfrm flipH="1">
            <a:off x="9146730" y="3360091"/>
            <a:ext cx="788465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45AD42-0910-47DD-8450-023DEBAA581E}"/>
              </a:ext>
            </a:extLst>
          </p:cNvPr>
          <p:cNvCxnSpPr/>
          <p:nvPr/>
        </p:nvCxnSpPr>
        <p:spPr>
          <a:xfrm flipH="1">
            <a:off x="9148556" y="4329244"/>
            <a:ext cx="788465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930739-3CDF-4626-A6CE-5B02FC7C8A91}"/>
              </a:ext>
            </a:extLst>
          </p:cNvPr>
          <p:cNvCxnSpPr/>
          <p:nvPr/>
        </p:nvCxnSpPr>
        <p:spPr>
          <a:xfrm flipH="1">
            <a:off x="9202398" y="5890660"/>
            <a:ext cx="788465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099CE6-3D82-4CE5-B703-17A4512E2D86}"/>
              </a:ext>
            </a:extLst>
          </p:cNvPr>
          <p:cNvSpPr txBox="1"/>
          <p:nvPr/>
        </p:nvSpPr>
        <p:spPr>
          <a:xfrm>
            <a:off x="3630133" y="1756381"/>
            <a:ext cx="232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6F55A2-68C9-4F8E-9B5F-5DA2122F0D5B}"/>
              </a:ext>
            </a:extLst>
          </p:cNvPr>
          <p:cNvSpPr txBox="1"/>
          <p:nvPr/>
        </p:nvSpPr>
        <p:spPr>
          <a:xfrm>
            <a:off x="6504495" y="1756381"/>
            <a:ext cx="315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QUERY ENGINE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3E143D-C58B-4D66-8518-202550C34E1E}"/>
              </a:ext>
            </a:extLst>
          </p:cNvPr>
          <p:cNvSpPr txBox="1"/>
          <p:nvPr/>
        </p:nvSpPr>
        <p:spPr>
          <a:xfrm>
            <a:off x="10169479" y="1756381"/>
            <a:ext cx="161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A30067-98E0-45F1-AF51-880FF5B4F1C0}"/>
              </a:ext>
            </a:extLst>
          </p:cNvPr>
          <p:cNvCxnSpPr/>
          <p:nvPr/>
        </p:nvCxnSpPr>
        <p:spPr>
          <a:xfrm>
            <a:off x="387182" y="2398059"/>
            <a:ext cx="0" cy="135263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B5164B1-D9AD-49DF-BCC5-84850103F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840" y="3302523"/>
            <a:ext cx="350673" cy="3506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1AEDCC-9F9D-49AF-A63D-BA98691604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54" y="2535415"/>
            <a:ext cx="388447" cy="388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1BAAEB-3975-492A-890A-52007F768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55" y="4212589"/>
            <a:ext cx="388447" cy="3884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E93161-B8F4-4EF6-A821-5B4D6B1FBA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55" y="5736238"/>
            <a:ext cx="388447" cy="3884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BE7830-7B44-40C6-BA14-5572AB4F7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84" y="3405884"/>
            <a:ext cx="590012" cy="5900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26793F-E002-4EA1-A266-7E853494C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72" y="5500515"/>
            <a:ext cx="390145" cy="3901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3E6F0C-C777-4BDD-8EBE-3B0B45CE5D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62" y="3249725"/>
            <a:ext cx="859158" cy="8591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E2C1DE0-09DD-4546-8CED-4ADD28062DE0}"/>
              </a:ext>
            </a:extLst>
          </p:cNvPr>
          <p:cNvSpPr/>
          <p:nvPr/>
        </p:nvSpPr>
        <p:spPr>
          <a:xfrm>
            <a:off x="493574" y="5157707"/>
            <a:ext cx="822960" cy="8229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Keys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837BB30-E3C3-430A-93B6-574EB3596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0" y="5243703"/>
            <a:ext cx="377368" cy="3773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D29A6A3-16D5-4F33-A1EA-953BBBE35959}"/>
              </a:ext>
            </a:extLst>
          </p:cNvPr>
          <p:cNvSpPr/>
          <p:nvPr/>
        </p:nvSpPr>
        <p:spPr>
          <a:xfrm>
            <a:off x="1451167" y="5157707"/>
            <a:ext cx="1766296" cy="8229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State + Logs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AF6DFB0-1FEE-411F-983C-F1A6528363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46" y="5229626"/>
            <a:ext cx="383338" cy="38333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0D1C025-18CD-4D02-8EAB-7D731E5328E5}"/>
              </a:ext>
            </a:extLst>
          </p:cNvPr>
          <p:cNvSpPr/>
          <p:nvPr/>
        </p:nvSpPr>
        <p:spPr>
          <a:xfrm>
            <a:off x="2394503" y="4198186"/>
            <a:ext cx="822960" cy="8229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Intent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22D06C5-197B-43B6-81B7-F31C6F9FA5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25" y="4336999"/>
            <a:ext cx="363294" cy="3632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0040DD3-8786-4E97-9F1E-81B56C154FB6}"/>
              </a:ext>
            </a:extLst>
          </p:cNvPr>
          <p:cNvSpPr/>
          <p:nvPr/>
        </p:nvSpPr>
        <p:spPr>
          <a:xfrm>
            <a:off x="1441834" y="4200345"/>
            <a:ext cx="822960" cy="8229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AAD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0F6E6CF-E463-4230-8513-4502DBF28D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66" y="4313912"/>
            <a:ext cx="382326" cy="38232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5509A9D-5253-488D-925B-BEFFA0349319}"/>
              </a:ext>
            </a:extLst>
          </p:cNvPr>
          <p:cNvSpPr/>
          <p:nvPr/>
        </p:nvSpPr>
        <p:spPr>
          <a:xfrm>
            <a:off x="387183" y="4059810"/>
            <a:ext cx="3031939" cy="230514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itle 37">
            <a:extLst>
              <a:ext uri="{FF2B5EF4-FFF2-40B4-BE49-F238E27FC236}">
                <a16:creationId xmlns:a16="http://schemas.microsoft.com/office/drawing/2014/main" id="{1F56093B-9088-493D-A5B4-8433A539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Architecture (consumption)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F5B8F-27D1-4CFB-9C15-D3B0F45DAB4B}"/>
              </a:ext>
            </a:extLst>
          </p:cNvPr>
          <p:cNvCxnSpPr/>
          <p:nvPr/>
        </p:nvCxnSpPr>
        <p:spPr>
          <a:xfrm>
            <a:off x="11071026" y="1388352"/>
            <a:ext cx="788465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345ABB-BFD9-4169-9E3C-1793510A6DF1}"/>
              </a:ext>
            </a:extLst>
          </p:cNvPr>
          <p:cNvSpPr txBox="1"/>
          <p:nvPr/>
        </p:nvSpPr>
        <p:spPr>
          <a:xfrm>
            <a:off x="9602686" y="201592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Live Request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F4400B-F973-4E6F-889E-B1F320918CC5}"/>
              </a:ext>
            </a:extLst>
          </p:cNvPr>
          <p:cNvSpPr txBox="1"/>
          <p:nvPr/>
        </p:nvSpPr>
        <p:spPr>
          <a:xfrm>
            <a:off x="9109365" y="1189146"/>
            <a:ext cx="19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Scheduled Ingest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4D1642-3BFD-4E7A-8BF7-3A0798572FEC}"/>
              </a:ext>
            </a:extLst>
          </p:cNvPr>
          <p:cNvCxnSpPr/>
          <p:nvPr/>
        </p:nvCxnSpPr>
        <p:spPr>
          <a:xfrm>
            <a:off x="2308786" y="6204782"/>
            <a:ext cx="1244969" cy="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A1C98F-D843-41AE-B398-04276CE89FE2}"/>
              </a:ext>
            </a:extLst>
          </p:cNvPr>
          <p:cNvSpPr txBox="1"/>
          <p:nvPr/>
        </p:nvSpPr>
        <p:spPr>
          <a:xfrm>
            <a:off x="252550" y="6066663"/>
            <a:ext cx="2097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services used by bot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DEBBCB-D3D3-4669-AD46-CB98C2CC46E4}"/>
              </a:ext>
            </a:extLst>
          </p:cNvPr>
          <p:cNvSpPr/>
          <p:nvPr/>
        </p:nvSpPr>
        <p:spPr>
          <a:xfrm>
            <a:off x="498825" y="4200776"/>
            <a:ext cx="822960" cy="822960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4863F97-7C8E-4A96-8FB6-8920BE0D17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3" y="4281087"/>
            <a:ext cx="451778" cy="45177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D67552-AB9D-4206-99C4-C0F9CA6D7D28}"/>
              </a:ext>
            </a:extLst>
          </p:cNvPr>
          <p:cNvCxnSpPr/>
          <p:nvPr/>
        </p:nvCxnSpPr>
        <p:spPr>
          <a:xfrm>
            <a:off x="11071026" y="867021"/>
            <a:ext cx="788465" cy="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1677F2-0C63-4A6C-9A2D-854E6435B51A}"/>
              </a:ext>
            </a:extLst>
          </p:cNvPr>
          <p:cNvSpPr txBox="1"/>
          <p:nvPr/>
        </p:nvSpPr>
        <p:spPr>
          <a:xfrm>
            <a:off x="8980602" y="667523"/>
            <a:ext cx="204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Web Services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34B708-4A87-42D3-BE51-C77BD01D6E33}"/>
              </a:ext>
            </a:extLst>
          </p:cNvPr>
          <p:cNvCxnSpPr/>
          <p:nvPr/>
        </p:nvCxnSpPr>
        <p:spPr>
          <a:xfrm flipV="1">
            <a:off x="6069064" y="4993064"/>
            <a:ext cx="1055685" cy="507451"/>
          </a:xfrm>
          <a:prstGeom prst="straightConnector1">
            <a:avLst/>
          </a:prstGeom>
          <a:ln w="762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F6C276-3BC4-47D2-AE1A-E1E0D7C56A12}"/>
              </a:ext>
            </a:extLst>
          </p:cNvPr>
          <p:cNvCxnSpPr/>
          <p:nvPr/>
        </p:nvCxnSpPr>
        <p:spPr>
          <a:xfrm flipH="1">
            <a:off x="6191602" y="5011130"/>
            <a:ext cx="933148" cy="1142535"/>
          </a:xfrm>
          <a:prstGeom prst="straightConnector1">
            <a:avLst/>
          </a:prstGeom>
          <a:ln w="762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5615FB-396F-40E2-AC8F-175F30B99D5B}"/>
              </a:ext>
            </a:extLst>
          </p:cNvPr>
          <p:cNvSpPr txBox="1"/>
          <p:nvPr/>
        </p:nvSpPr>
        <p:spPr>
          <a:xfrm rot="20050314">
            <a:off x="5897819" y="5093109"/>
            <a:ext cx="953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 docs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A6962B-965A-4AA6-8106-925304911266}"/>
              </a:ext>
            </a:extLst>
          </p:cNvPr>
          <p:cNvSpPr txBox="1"/>
          <p:nvPr/>
        </p:nvSpPr>
        <p:spPr>
          <a:xfrm rot="18563694">
            <a:off x="6258401" y="5553367"/>
            <a:ext cx="953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 text *n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44767D-C343-4C1E-AEED-68200D6A8526}"/>
              </a:ext>
            </a:extLst>
          </p:cNvPr>
          <p:cNvSpPr txBox="1"/>
          <p:nvPr/>
        </p:nvSpPr>
        <p:spPr>
          <a:xfrm>
            <a:off x="6137516" y="6204782"/>
            <a:ext cx="953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* (q + text)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F05F76-46F9-4C04-A31C-8F7C5DFF322F}"/>
              </a:ext>
            </a:extLst>
          </p:cNvPr>
          <p:cNvCxnSpPr/>
          <p:nvPr/>
        </p:nvCxnSpPr>
        <p:spPr>
          <a:xfrm>
            <a:off x="2264794" y="3569894"/>
            <a:ext cx="115432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7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4A093D4-8639-4F3A-99D0-D2C7C4E55EC0}"/>
              </a:ext>
            </a:extLst>
          </p:cNvPr>
          <p:cNvSpPr/>
          <p:nvPr/>
        </p:nvSpPr>
        <p:spPr>
          <a:xfrm>
            <a:off x="4469890" y="2334943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57A42-1E0B-4720-AC10-365D8E929E27}"/>
              </a:ext>
            </a:extLst>
          </p:cNvPr>
          <p:cNvSpPr/>
          <p:nvPr/>
        </p:nvSpPr>
        <p:spPr>
          <a:xfrm>
            <a:off x="8234358" y="913477"/>
            <a:ext cx="340544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C00F820-5155-4C31-9E8E-0536F41C4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89" y="1008225"/>
            <a:ext cx="545456" cy="5454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11BBB94-6D75-4A3A-9FC1-DDB4BED41C9B}"/>
              </a:ext>
            </a:extLst>
          </p:cNvPr>
          <p:cNvSpPr/>
          <p:nvPr/>
        </p:nvSpPr>
        <p:spPr>
          <a:xfrm>
            <a:off x="973200" y="2300912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Teams</a:t>
            </a:r>
          </a:p>
        </p:txBody>
      </p:sp>
      <p:pic>
        <p:nvPicPr>
          <p:cNvPr id="1028" name="Picture 4" descr="Image result for microsoft teams icon">
            <a:extLst>
              <a:ext uri="{FF2B5EF4-FFF2-40B4-BE49-F238E27FC236}">
                <a16:creationId xmlns:a16="http://schemas.microsoft.com/office/drawing/2014/main" id="{36CAC700-2C7F-48EF-8B27-374E6C7E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7" y="2511965"/>
            <a:ext cx="620373" cy="6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02AE2F-5ABD-4273-8890-38DE8BDC44B7}"/>
              </a:ext>
            </a:extLst>
          </p:cNvPr>
          <p:cNvCxnSpPr/>
          <p:nvPr/>
        </p:nvCxnSpPr>
        <p:spPr>
          <a:xfrm flipH="1">
            <a:off x="2917971" y="3055220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E7EC469-1D70-4CD5-A46B-30F802835E55}"/>
              </a:ext>
            </a:extLst>
          </p:cNvPr>
          <p:cNvSpPr/>
          <p:nvPr/>
        </p:nvSpPr>
        <p:spPr>
          <a:xfrm>
            <a:off x="2686749" y="2460599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D44773-658F-487E-9AC6-7A0894F07F08}"/>
              </a:ext>
            </a:extLst>
          </p:cNvPr>
          <p:cNvSpPr txBox="1"/>
          <p:nvPr/>
        </p:nvSpPr>
        <p:spPr>
          <a:xfrm>
            <a:off x="3110253" y="2249624"/>
            <a:ext cx="1230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Utterance (e.g. WFH tomorrow)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5EB485-1FB9-4EB0-A694-C54F003E2954}"/>
              </a:ext>
            </a:extLst>
          </p:cNvPr>
          <p:cNvCxnSpPr/>
          <p:nvPr/>
        </p:nvCxnSpPr>
        <p:spPr>
          <a:xfrm flipH="1">
            <a:off x="6698199" y="1256542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235226-8E99-4914-A885-2E12D1DB0815}"/>
              </a:ext>
            </a:extLst>
          </p:cNvPr>
          <p:cNvSpPr txBox="1"/>
          <p:nvPr/>
        </p:nvSpPr>
        <p:spPr>
          <a:xfrm>
            <a:off x="6601782" y="946843"/>
            <a:ext cx="123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Utterance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816E613-98F6-4612-B4D0-0934B3C7F6F2}"/>
              </a:ext>
            </a:extLst>
          </p:cNvPr>
          <p:cNvSpPr/>
          <p:nvPr/>
        </p:nvSpPr>
        <p:spPr>
          <a:xfrm>
            <a:off x="7030235" y="361170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8792C7-F114-4D6E-9DF3-0FF8C7E2CBAF}"/>
              </a:ext>
            </a:extLst>
          </p:cNvPr>
          <p:cNvCxnSpPr/>
          <p:nvPr/>
        </p:nvCxnSpPr>
        <p:spPr>
          <a:xfrm flipH="1">
            <a:off x="6698199" y="1648429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9895467-00A8-451F-A061-7A9A38E59C3C}"/>
              </a:ext>
            </a:extLst>
          </p:cNvPr>
          <p:cNvSpPr txBox="1"/>
          <p:nvPr/>
        </p:nvSpPr>
        <p:spPr>
          <a:xfrm>
            <a:off x="6922012" y="1787959"/>
            <a:ext cx="124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(e.g. tomorrow)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3ACE8A-A8E1-485F-8954-F49843865AC1}"/>
              </a:ext>
            </a:extLst>
          </p:cNvPr>
          <p:cNvSpPr/>
          <p:nvPr/>
        </p:nvSpPr>
        <p:spPr>
          <a:xfrm>
            <a:off x="3085760" y="4594087"/>
            <a:ext cx="1347318" cy="1516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Storage</a:t>
            </a:r>
          </a:p>
        </p:txBody>
      </p:sp>
      <p:pic>
        <p:nvPicPr>
          <p:cNvPr id="1030" name="Picture 6" descr="Image result for microsoft azure table storage icon">
            <a:extLst>
              <a:ext uri="{FF2B5EF4-FFF2-40B4-BE49-F238E27FC236}">
                <a16:creationId xmlns:a16="http://schemas.microsoft.com/office/drawing/2014/main" id="{BF22CB72-A3E5-481C-889B-7C9051B4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55" y="4789723"/>
            <a:ext cx="657217" cy="6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E6B686D-29DB-4B63-80DB-3A8FA888C5FA}"/>
              </a:ext>
            </a:extLst>
          </p:cNvPr>
          <p:cNvSpPr/>
          <p:nvPr/>
        </p:nvSpPr>
        <p:spPr>
          <a:xfrm>
            <a:off x="8234358" y="3241033"/>
            <a:ext cx="340544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2B8222-9D5E-4FA0-B2E2-2F7A7F5974D2}"/>
              </a:ext>
            </a:extLst>
          </p:cNvPr>
          <p:cNvCxnSpPr/>
          <p:nvPr/>
        </p:nvCxnSpPr>
        <p:spPr>
          <a:xfrm flipH="1">
            <a:off x="6698199" y="3584098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9FF2AEC-A0F2-4062-8B75-16B1E64746C6}"/>
              </a:ext>
            </a:extLst>
          </p:cNvPr>
          <p:cNvSpPr txBox="1"/>
          <p:nvPr/>
        </p:nvSpPr>
        <p:spPr>
          <a:xfrm>
            <a:off x="6601782" y="3274399"/>
            <a:ext cx="123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BD940-A11C-4CFF-8417-5F64E3D2D2A7}"/>
              </a:ext>
            </a:extLst>
          </p:cNvPr>
          <p:cNvCxnSpPr/>
          <p:nvPr/>
        </p:nvCxnSpPr>
        <p:spPr>
          <a:xfrm flipH="1">
            <a:off x="6698199" y="3975985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499EA8C-D44A-4766-B03D-82E3D1A5BA70}"/>
              </a:ext>
            </a:extLst>
          </p:cNvPr>
          <p:cNvSpPr txBox="1"/>
          <p:nvPr/>
        </p:nvSpPr>
        <p:spPr>
          <a:xfrm>
            <a:off x="6952023" y="4088242"/>
            <a:ext cx="175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B61E99-2B5D-410F-AAF3-D08E36541BA9}"/>
              </a:ext>
            </a:extLst>
          </p:cNvPr>
          <p:cNvSpPr/>
          <p:nvPr/>
        </p:nvSpPr>
        <p:spPr>
          <a:xfrm>
            <a:off x="8234358" y="5390016"/>
            <a:ext cx="3405446" cy="734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4033EB-3486-4734-82E5-CA455F6DA807}"/>
              </a:ext>
            </a:extLst>
          </p:cNvPr>
          <p:cNvCxnSpPr/>
          <p:nvPr/>
        </p:nvCxnSpPr>
        <p:spPr>
          <a:xfrm flipH="1">
            <a:off x="6698199" y="5733081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B6EB5A9-57B6-4B52-BDED-C72B0607B3D6}"/>
              </a:ext>
            </a:extLst>
          </p:cNvPr>
          <p:cNvSpPr txBox="1"/>
          <p:nvPr/>
        </p:nvSpPr>
        <p:spPr>
          <a:xfrm>
            <a:off x="6601782" y="5423382"/>
            <a:ext cx="123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9513A8-D7C4-441C-9485-8715FA3BC161}"/>
              </a:ext>
            </a:extLst>
          </p:cNvPr>
          <p:cNvSpPr/>
          <p:nvPr/>
        </p:nvSpPr>
        <p:spPr>
          <a:xfrm>
            <a:off x="7017286" y="2688726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F185F-1682-466E-8075-3147C9D03E14}"/>
              </a:ext>
            </a:extLst>
          </p:cNvPr>
          <p:cNvSpPr/>
          <p:nvPr/>
        </p:nvSpPr>
        <p:spPr>
          <a:xfrm>
            <a:off x="7017285" y="4874749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32" name="Picture 8" descr="Image result for microsoft azure active directory icon">
            <a:extLst>
              <a:ext uri="{FF2B5EF4-FFF2-40B4-BE49-F238E27FC236}">
                <a16:creationId xmlns:a16="http://schemas.microsoft.com/office/drawing/2014/main" id="{F0C5FC8A-BDD3-4C93-8710-1669CDA0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945" y="3335269"/>
            <a:ext cx="53793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hlinkClick r:id="rId6"/>
            <a:extLst>
              <a:ext uri="{FF2B5EF4-FFF2-40B4-BE49-F238E27FC236}">
                <a16:creationId xmlns:a16="http://schemas.microsoft.com/office/drawing/2014/main" id="{95B9F288-311D-4283-AB5D-B8975423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945" y="5533273"/>
            <a:ext cx="713678" cy="4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A71322F0-CF39-4218-9E1E-29A9E5ADC9D6}"/>
              </a:ext>
            </a:extLst>
          </p:cNvPr>
          <p:cNvSpPr/>
          <p:nvPr/>
        </p:nvSpPr>
        <p:spPr>
          <a:xfrm>
            <a:off x="4676230" y="4594087"/>
            <a:ext cx="1347318" cy="1516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Service</a:t>
            </a:r>
          </a:p>
        </p:txBody>
      </p:sp>
      <p:pic>
        <p:nvPicPr>
          <p:cNvPr id="1038" name="Picture 14" descr="Image result for microsoft app service icon">
            <a:extLst>
              <a:ext uri="{FF2B5EF4-FFF2-40B4-BE49-F238E27FC236}">
                <a16:creationId xmlns:a16="http://schemas.microsoft.com/office/drawing/2014/main" id="{56CC477F-B9FB-49C1-81D8-01EB202B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83" y="4789723"/>
            <a:ext cx="633659" cy="6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F89F19DB-CDAE-4EE4-86D7-AAD336BE8C1E}"/>
              </a:ext>
            </a:extLst>
          </p:cNvPr>
          <p:cNvSpPr/>
          <p:nvPr/>
        </p:nvSpPr>
        <p:spPr>
          <a:xfrm>
            <a:off x="1258594" y="4608948"/>
            <a:ext cx="1347318" cy="1516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</a:p>
        </p:txBody>
      </p:sp>
      <p:pic>
        <p:nvPicPr>
          <p:cNvPr id="125" name="Picture 14" descr="Image result for microsoft app service icon">
            <a:extLst>
              <a:ext uri="{FF2B5EF4-FFF2-40B4-BE49-F238E27FC236}">
                <a16:creationId xmlns:a16="http://schemas.microsoft.com/office/drawing/2014/main" id="{8005A19F-A588-49CE-AD57-CC36E31C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23" y="4816687"/>
            <a:ext cx="633659" cy="6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 descr="Image result for microsoft app service icon">
            <a:extLst>
              <a:ext uri="{FF2B5EF4-FFF2-40B4-BE49-F238E27FC236}">
                <a16:creationId xmlns:a16="http://schemas.microsoft.com/office/drawing/2014/main" id="{71C9868E-E14C-4DE1-9823-11FD7D35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15" y="2505321"/>
            <a:ext cx="633659" cy="6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9114F8F-06CA-4AB3-97AE-F5EC5B40DB1B}"/>
              </a:ext>
            </a:extLst>
          </p:cNvPr>
          <p:cNvSpPr/>
          <p:nvPr/>
        </p:nvSpPr>
        <p:spPr>
          <a:xfrm>
            <a:off x="8092827" y="733032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E6891-FE59-43DD-8D48-24762D677320}"/>
              </a:ext>
            </a:extLst>
          </p:cNvPr>
          <p:cNvSpPr/>
          <p:nvPr/>
        </p:nvSpPr>
        <p:spPr>
          <a:xfrm>
            <a:off x="4459104" y="4039371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Storage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A093D4-8639-4F3A-99D0-D2C7C4E55EC0}"/>
              </a:ext>
            </a:extLst>
          </p:cNvPr>
          <p:cNvSpPr/>
          <p:nvPr/>
        </p:nvSpPr>
        <p:spPr>
          <a:xfrm>
            <a:off x="4469890" y="2334943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C00F820-5155-4C31-9E8E-0536F41C4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13" y="981299"/>
            <a:ext cx="545456" cy="5454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11BBB94-6D75-4A3A-9FC1-DDB4BED41C9B}"/>
              </a:ext>
            </a:extLst>
          </p:cNvPr>
          <p:cNvSpPr/>
          <p:nvPr/>
        </p:nvSpPr>
        <p:spPr>
          <a:xfrm>
            <a:off x="587585" y="2799496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Teams</a:t>
            </a:r>
          </a:p>
        </p:txBody>
      </p:sp>
      <p:pic>
        <p:nvPicPr>
          <p:cNvPr id="1028" name="Picture 4" descr="Image result for microsoft teams icon">
            <a:extLst>
              <a:ext uri="{FF2B5EF4-FFF2-40B4-BE49-F238E27FC236}">
                <a16:creationId xmlns:a16="http://schemas.microsoft.com/office/drawing/2014/main" id="{36CAC700-2C7F-48EF-8B27-374E6C7E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32" y="3010549"/>
            <a:ext cx="620373" cy="6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02AE2F-5ABD-4273-8890-38DE8BDC44B7}"/>
              </a:ext>
            </a:extLst>
          </p:cNvPr>
          <p:cNvCxnSpPr/>
          <p:nvPr/>
        </p:nvCxnSpPr>
        <p:spPr>
          <a:xfrm flipH="1">
            <a:off x="2699342" y="3567924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E7EC469-1D70-4CD5-A46B-30F802835E55}"/>
              </a:ext>
            </a:extLst>
          </p:cNvPr>
          <p:cNvSpPr/>
          <p:nvPr/>
        </p:nvSpPr>
        <p:spPr>
          <a:xfrm>
            <a:off x="2923100" y="2437307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D44773-658F-487E-9AC6-7A0894F07F08}"/>
              </a:ext>
            </a:extLst>
          </p:cNvPr>
          <p:cNvSpPr txBox="1"/>
          <p:nvPr/>
        </p:nvSpPr>
        <p:spPr>
          <a:xfrm>
            <a:off x="2575892" y="2905780"/>
            <a:ext cx="155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Utterance (e.g. “WFH tomorrow”)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5EB485-1FB9-4EB0-A694-C54F003E2954}"/>
              </a:ext>
            </a:extLst>
          </p:cNvPr>
          <p:cNvCxnSpPr>
            <a:cxnSpLocks/>
          </p:cNvCxnSpPr>
          <p:nvPr/>
        </p:nvCxnSpPr>
        <p:spPr>
          <a:xfrm flipH="1">
            <a:off x="6749388" y="1409838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235226-8E99-4914-A885-2E12D1DB0815}"/>
              </a:ext>
            </a:extLst>
          </p:cNvPr>
          <p:cNvSpPr txBox="1"/>
          <p:nvPr/>
        </p:nvSpPr>
        <p:spPr>
          <a:xfrm>
            <a:off x="6652971" y="1100139"/>
            <a:ext cx="123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Utterance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816E613-98F6-4612-B4D0-0934B3C7F6F2}"/>
              </a:ext>
            </a:extLst>
          </p:cNvPr>
          <p:cNvSpPr/>
          <p:nvPr/>
        </p:nvSpPr>
        <p:spPr>
          <a:xfrm>
            <a:off x="7061590" y="615282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8792C7-F114-4D6E-9DF3-0FF8C7E2CBAF}"/>
              </a:ext>
            </a:extLst>
          </p:cNvPr>
          <p:cNvCxnSpPr>
            <a:cxnSpLocks/>
          </p:cNvCxnSpPr>
          <p:nvPr/>
        </p:nvCxnSpPr>
        <p:spPr>
          <a:xfrm flipH="1">
            <a:off x="6749388" y="1801725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9895467-00A8-451F-A061-7A9A38E59C3C}"/>
              </a:ext>
            </a:extLst>
          </p:cNvPr>
          <p:cNvSpPr txBox="1"/>
          <p:nvPr/>
        </p:nvSpPr>
        <p:spPr>
          <a:xfrm>
            <a:off x="6844659" y="1920111"/>
            <a:ext cx="12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(e.g. tomorrow)</a:t>
            </a:r>
          </a:p>
        </p:txBody>
      </p:sp>
      <p:pic>
        <p:nvPicPr>
          <p:cNvPr id="1030" name="Picture 6" descr="Image result for microsoft azure table storage icon">
            <a:extLst>
              <a:ext uri="{FF2B5EF4-FFF2-40B4-BE49-F238E27FC236}">
                <a16:creationId xmlns:a16="http://schemas.microsoft.com/office/drawing/2014/main" id="{BF22CB72-A3E5-481C-889B-7C9051B4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47" y="4216976"/>
            <a:ext cx="657217" cy="6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2B8222-9D5E-4FA0-B2E2-2F7A7F5974D2}"/>
              </a:ext>
            </a:extLst>
          </p:cNvPr>
          <p:cNvCxnSpPr/>
          <p:nvPr/>
        </p:nvCxnSpPr>
        <p:spPr>
          <a:xfrm flipH="1">
            <a:off x="6749388" y="3737394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9FF2AEC-A0F2-4062-8B75-16B1E64746C6}"/>
              </a:ext>
            </a:extLst>
          </p:cNvPr>
          <p:cNvSpPr txBox="1"/>
          <p:nvPr/>
        </p:nvSpPr>
        <p:spPr>
          <a:xfrm>
            <a:off x="6652971" y="3427695"/>
            <a:ext cx="123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BD940-A11C-4CFF-8417-5F64E3D2D2A7}"/>
              </a:ext>
            </a:extLst>
          </p:cNvPr>
          <p:cNvCxnSpPr/>
          <p:nvPr/>
        </p:nvCxnSpPr>
        <p:spPr>
          <a:xfrm flipH="1">
            <a:off x="6749388" y="4129281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499EA8C-D44A-4766-B03D-82E3D1A5BA70}"/>
              </a:ext>
            </a:extLst>
          </p:cNvPr>
          <p:cNvSpPr txBox="1"/>
          <p:nvPr/>
        </p:nvSpPr>
        <p:spPr>
          <a:xfrm>
            <a:off x="7003213" y="4225397"/>
            <a:ext cx="80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4033EB-3486-4734-82E5-CA455F6DA807}"/>
              </a:ext>
            </a:extLst>
          </p:cNvPr>
          <p:cNvCxnSpPr/>
          <p:nvPr/>
        </p:nvCxnSpPr>
        <p:spPr>
          <a:xfrm flipH="1">
            <a:off x="6749388" y="5886377"/>
            <a:ext cx="73104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B6EB5A9-57B6-4B52-BDED-C72B0607B3D6}"/>
              </a:ext>
            </a:extLst>
          </p:cNvPr>
          <p:cNvSpPr txBox="1"/>
          <p:nvPr/>
        </p:nvSpPr>
        <p:spPr>
          <a:xfrm>
            <a:off x="6652971" y="5576678"/>
            <a:ext cx="123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9513A8-D7C4-441C-9485-8715FA3BC161}"/>
              </a:ext>
            </a:extLst>
          </p:cNvPr>
          <p:cNvSpPr/>
          <p:nvPr/>
        </p:nvSpPr>
        <p:spPr>
          <a:xfrm>
            <a:off x="7061590" y="2974281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F185F-1682-466E-8075-3147C9D03E14}"/>
              </a:ext>
            </a:extLst>
          </p:cNvPr>
          <p:cNvSpPr/>
          <p:nvPr/>
        </p:nvSpPr>
        <p:spPr>
          <a:xfrm>
            <a:off x="7068474" y="5126005"/>
            <a:ext cx="399011" cy="3990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26" name="Picture 14" descr="Image result for microsoft app service icon">
            <a:extLst>
              <a:ext uri="{FF2B5EF4-FFF2-40B4-BE49-F238E27FC236}">
                <a16:creationId xmlns:a16="http://schemas.microsoft.com/office/drawing/2014/main" id="{71C9868E-E14C-4DE1-9823-11FD7D35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39" y="2523352"/>
            <a:ext cx="633659" cy="6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32EC92-D6A2-42CB-B3E2-7268BC22F38B}"/>
              </a:ext>
            </a:extLst>
          </p:cNvPr>
          <p:cNvSpPr/>
          <p:nvPr/>
        </p:nvSpPr>
        <p:spPr>
          <a:xfrm>
            <a:off x="4116970" y="1923515"/>
            <a:ext cx="2299566" cy="387720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15FEFC-0FC1-4A3A-8E28-CBD85AF1ACED}"/>
              </a:ext>
            </a:extLst>
          </p:cNvPr>
          <p:cNvSpPr/>
          <p:nvPr/>
        </p:nvSpPr>
        <p:spPr>
          <a:xfrm>
            <a:off x="8132373" y="2945541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AAD</a:t>
            </a:r>
          </a:p>
        </p:txBody>
      </p:sp>
      <p:pic>
        <p:nvPicPr>
          <p:cNvPr id="1032" name="Picture 8" descr="Image result for microsoft azure active directory icon">
            <a:extLst>
              <a:ext uri="{FF2B5EF4-FFF2-40B4-BE49-F238E27FC236}">
                <a16:creationId xmlns:a16="http://schemas.microsoft.com/office/drawing/2014/main" id="{F0C5FC8A-BDD3-4C93-8710-1669CDA0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9" y="3252455"/>
            <a:ext cx="53793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ACD0042-E42B-4F7E-98F7-92981EAF71C1}"/>
              </a:ext>
            </a:extLst>
          </p:cNvPr>
          <p:cNvSpPr/>
          <p:nvPr/>
        </p:nvSpPr>
        <p:spPr>
          <a:xfrm>
            <a:off x="8132373" y="4998765"/>
            <a:ext cx="1626110" cy="1516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</a:p>
        </p:txBody>
      </p:sp>
      <p:pic>
        <p:nvPicPr>
          <p:cNvPr id="1034" name="Picture 10" descr="Related image">
            <a:hlinkClick r:id="rId7"/>
            <a:extLst>
              <a:ext uri="{FF2B5EF4-FFF2-40B4-BE49-F238E27FC236}">
                <a16:creationId xmlns:a16="http://schemas.microsoft.com/office/drawing/2014/main" id="{95B9F288-311D-4283-AB5D-B8975423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767" y="5302514"/>
            <a:ext cx="713678" cy="4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2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268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Architecture (consumption)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Alexander</dc:creator>
  <cp:lastModifiedBy>Robert Alexander</cp:lastModifiedBy>
  <cp:revision>6</cp:revision>
  <dcterms:created xsi:type="dcterms:W3CDTF">2018-09-19T17:49:56Z</dcterms:created>
  <dcterms:modified xsi:type="dcterms:W3CDTF">2018-09-19T18:45:37Z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roalexan@microsoft.com</vt:lpwstr>
  </property>
  <property fmtid="{D5CDD505-2E9C-101B-9397-08002B2CF9AE}" pid="5" name="MSIP_Label_f42aa342-8706-4288-bd11-ebb85995028c_SetDate">
    <vt:lpwstr>2018-09-19T18:45:08.5441914Z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