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9" r:id="rId5"/>
    <p:sldId id="260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6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2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5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7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206-2C23-45D2-892A-41FD14826540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AAA8-F2D1-4957-87F4-8443D54DF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8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3349" y="1268760"/>
            <a:ext cx="6077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2015.05.08 </a:t>
            </a:r>
            <a:r>
              <a:rPr lang="ko-KR" altLang="en-US" sz="2800" b="1" dirty="0" smtClean="0"/>
              <a:t>과제</a:t>
            </a:r>
            <a:endParaRPr lang="en-US" altLang="ko-KR" sz="2800" b="1" dirty="0" smtClean="0"/>
          </a:p>
          <a:p>
            <a:pPr algn="ctr"/>
            <a:endParaRPr lang="en-US" altLang="ko-KR" sz="2800" b="1" dirty="0" smtClean="0"/>
          </a:p>
          <a:p>
            <a:pPr algn="ctr"/>
            <a:r>
              <a:rPr lang="ko-KR" altLang="en-US" sz="2800" b="1" dirty="0" err="1" smtClean="0"/>
              <a:t>계층형</a:t>
            </a:r>
            <a:r>
              <a:rPr lang="ko-KR" altLang="en-US" sz="2800" b="1" dirty="0" smtClean="0"/>
              <a:t> 게시판 페이퍼 </a:t>
            </a:r>
            <a:r>
              <a:rPr lang="ko-KR" altLang="en-US" sz="2800" b="1" dirty="0" err="1" smtClean="0"/>
              <a:t>프로토</a:t>
            </a:r>
            <a:r>
              <a:rPr lang="ko-KR" altLang="en-US" sz="2800" b="1" dirty="0" smtClean="0"/>
              <a:t> 타이핑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0300" y="4834026"/>
            <a:ext cx="142064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/>
              <a:t>제조</a:t>
            </a:r>
            <a:r>
              <a:rPr lang="en-US" altLang="ko-KR" dirty="0" smtClean="0"/>
              <a:t>ICTO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algn="r">
              <a:lnSpc>
                <a:spcPct val="150000"/>
              </a:lnSpc>
            </a:pPr>
            <a:r>
              <a:rPr lang="ko-KR" altLang="en-US" dirty="0" smtClean="0"/>
              <a:t>박서연 사원</a:t>
            </a:r>
            <a:endParaRPr lang="en-US" altLang="ko-KR" dirty="0" smtClean="0"/>
          </a:p>
          <a:p>
            <a:pPr algn="r">
              <a:lnSpc>
                <a:spcPct val="150000"/>
              </a:lnSpc>
            </a:pPr>
            <a:r>
              <a:rPr lang="ko-KR" altLang="en-US" dirty="0" smtClean="0"/>
              <a:t>이동준 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6356"/>
              </p:ext>
            </p:extLst>
          </p:nvPr>
        </p:nvGraphicFramePr>
        <p:xfrm>
          <a:off x="683568" y="2108572"/>
          <a:ext cx="7776864" cy="37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  <a:gridCol w="1512168"/>
                <a:gridCol w="936104"/>
                <a:gridCol w="1296144"/>
              </a:tblGrid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글쓴이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</a:tr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(23)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15/05/08</a:t>
                      </a:r>
                      <a:endParaRPr lang="ko-KR" altLang="en-US" dirty="0"/>
                    </a:p>
                  </a:txBody>
                  <a:tcPr/>
                </a:tc>
              </a:tr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(22)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15/05/07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</a:t>
                      </a: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(24)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김상현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15/05/08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   </a:t>
                      </a:r>
                      <a:r>
                        <a:rPr lang="ko-KR" altLang="en-US" u="sng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(25)</a:t>
                      </a:r>
                      <a:endParaRPr lang="ko-KR" altLang="en-US" u="sng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15/05/09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(15)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김효진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15/05/07</a:t>
                      </a:r>
                      <a:endParaRPr lang="ko-KR" altLang="en-US" dirty="0"/>
                    </a:p>
                  </a:txBody>
                  <a:tcPr/>
                </a:tc>
              </a:tr>
              <a:tr h="375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(14)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박지윤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15/05/07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(13)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김홍열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15/05/06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(12)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15/05/06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rgbClr val="0070C0"/>
                          </a:solidFill>
                        </a:rPr>
                        <a:t>안녕하세요</a:t>
                      </a:r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(11)</a:t>
                      </a:r>
                      <a:endParaRPr lang="ko-KR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이동준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15/05/06</a:t>
                      </a:r>
                      <a:endParaRPr lang="ko-KR" alt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24401"/>
              </p:ext>
            </p:extLst>
          </p:nvPr>
        </p:nvGraphicFramePr>
        <p:xfrm>
          <a:off x="4792216" y="1556792"/>
          <a:ext cx="2592288" cy="46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461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검색어를</a:t>
                      </a:r>
                      <a:r>
                        <a:rPr lang="ko-KR" alt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입력하세요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7422604" y="1556792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830712" y="1582192"/>
            <a:ext cx="936104" cy="432048"/>
            <a:chOff x="3635896" y="1077020"/>
            <a:chExt cx="936104" cy="43204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077020"/>
              <a:ext cx="93610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제목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209864" y="1183380"/>
              <a:ext cx="324036" cy="2955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위로 굽은 화살표 20"/>
          <p:cNvSpPr/>
          <p:nvPr/>
        </p:nvSpPr>
        <p:spPr>
          <a:xfrm rot="5400000">
            <a:off x="1755848" y="3340548"/>
            <a:ext cx="173712" cy="15803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로 굽은 화살표 21"/>
          <p:cNvSpPr/>
          <p:nvPr/>
        </p:nvSpPr>
        <p:spPr>
          <a:xfrm rot="5400000">
            <a:off x="2026420" y="3700588"/>
            <a:ext cx="173712" cy="15803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761" y="602836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025" y="260648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목록 페이지</a:t>
            </a:r>
            <a:endParaRPr lang="en-US" altLang="ko-KR" sz="2800" b="1" dirty="0" smtClean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64346"/>
              </p:ext>
            </p:extLst>
          </p:nvPr>
        </p:nvGraphicFramePr>
        <p:xfrm>
          <a:off x="683569" y="1150804"/>
          <a:ext cx="7769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596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3592"/>
              </p:ext>
            </p:extLst>
          </p:nvPr>
        </p:nvGraphicFramePr>
        <p:xfrm>
          <a:off x="3203848" y="1145952"/>
          <a:ext cx="1490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60"/>
              </a:tblGrid>
              <a:tr h="1497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63897"/>
              </p:ext>
            </p:extLst>
          </p:nvPr>
        </p:nvGraphicFramePr>
        <p:xfrm>
          <a:off x="4775324" y="1160076"/>
          <a:ext cx="1490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60"/>
              </a:tblGrid>
              <a:tr h="1497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331892" y="1162844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로그인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0213" y="594928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 smtClean="0">
                <a:solidFill>
                  <a:srgbClr val="0070C0"/>
                </a:solidFill>
              </a:rPr>
              <a:t>글쓰기</a:t>
            </a:r>
            <a:endParaRPr lang="ko-KR" altLang="en-US" sz="1600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3176" y="6822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bulletin.jsp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3568" y="1162844"/>
            <a:ext cx="7776864" cy="54345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04796" y="1162844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025" y="260648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회원가입 페이지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3176" y="682268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registerUser.jsp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162844"/>
            <a:ext cx="7776864" cy="54345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5229200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16658" y="5229200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</a:rPr>
              <a:t>목록으로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84805"/>
              </p:ext>
            </p:extLst>
          </p:nvPr>
        </p:nvGraphicFramePr>
        <p:xfrm>
          <a:off x="683569" y="1150804"/>
          <a:ext cx="7769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596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28228"/>
              </p:ext>
            </p:extLst>
          </p:nvPr>
        </p:nvGraphicFramePr>
        <p:xfrm>
          <a:off x="3203848" y="1145952"/>
          <a:ext cx="1490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60"/>
              </a:tblGrid>
              <a:tr h="1497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00870"/>
              </p:ext>
            </p:extLst>
          </p:nvPr>
        </p:nvGraphicFramePr>
        <p:xfrm>
          <a:off x="4775324" y="1160076"/>
          <a:ext cx="1490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60"/>
              </a:tblGrid>
              <a:tr h="1497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331892" y="1162844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로그인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04796" y="1162844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66902"/>
              </p:ext>
            </p:extLst>
          </p:nvPr>
        </p:nvGraphicFramePr>
        <p:xfrm>
          <a:off x="1581775" y="1772816"/>
          <a:ext cx="6158576" cy="3197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097"/>
                <a:gridCol w="4320479"/>
              </a:tblGrid>
              <a:tr h="5328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회원가입을 환영합니다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 확인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6616658" y="2399680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</a:rPr>
              <a:t>중복확인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3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025" y="260648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작성 페이지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3176" y="682268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write.jsp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97873"/>
              </p:ext>
            </p:extLst>
          </p:nvPr>
        </p:nvGraphicFramePr>
        <p:xfrm>
          <a:off x="1122549" y="2070139"/>
          <a:ext cx="6977843" cy="337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88"/>
                <a:gridCol w="6153555"/>
              </a:tblGrid>
              <a:tr h="566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새로운 글입니다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2808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새로운 내용입니다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3386"/>
              </p:ext>
            </p:extLst>
          </p:nvPr>
        </p:nvGraphicFramePr>
        <p:xfrm>
          <a:off x="683569" y="1150804"/>
          <a:ext cx="7769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596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7412012" y="1162844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로그아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713" y="1183637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박서연 님 환영합니다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5110" y="1516142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새 글 작성</a:t>
            </a:r>
            <a:endParaRPr lang="ko-KR" altLang="en-US" sz="2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52120" y="5599916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작성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04690" y="5599916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</a:rPr>
              <a:t>목록으로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162844"/>
            <a:ext cx="7776864" cy="54345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025" y="260648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상세보기 페이지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3176" y="682268"/>
            <a:ext cx="9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view.jsp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162844"/>
            <a:ext cx="7776864" cy="54345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00258"/>
              </p:ext>
            </p:extLst>
          </p:nvPr>
        </p:nvGraphicFramePr>
        <p:xfrm>
          <a:off x="683569" y="1150804"/>
          <a:ext cx="7769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596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7412012" y="1162844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로그아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6713" y="1183637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박서연 님 환영합니다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9383"/>
              </p:ext>
            </p:extLst>
          </p:nvPr>
        </p:nvGraphicFramePr>
        <p:xfrm>
          <a:off x="1122549" y="2070139"/>
          <a:ext cx="6977843" cy="307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88"/>
                <a:gridCol w="1040987"/>
                <a:gridCol w="1296144"/>
                <a:gridCol w="1224136"/>
                <a:gridCol w="1224136"/>
                <a:gridCol w="1368152"/>
              </a:tblGrid>
              <a:tr h="454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글쓴이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박서연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15/05/09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28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안녕하세요</a:t>
                      </a:r>
                      <a:r>
                        <a:rPr lang="en-US" altLang="ko-KR" dirty="0" smtClean="0"/>
                        <a:t>(25)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0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r>
                        <a:rPr lang="ko-KR" altLang="en-US" dirty="0" smtClean="0"/>
                        <a:t>번째 안녕하세요 글입니다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5652120" y="5373216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수정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4690" y="5373216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</a:rPr>
              <a:t>삭제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75309" y="5373216"/>
            <a:ext cx="1031404" cy="3493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>
                    <a:lumMod val="75000"/>
                  </a:schemeClr>
                </a:solidFill>
              </a:rPr>
              <a:t>답글쓰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기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6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39" y="907957"/>
            <a:ext cx="5080237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새 글 쓰기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선행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글에 대해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선행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자신이 쓴 글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선행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자신이 쓴 글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선행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글 하단에 </a:t>
            </a:r>
            <a:r>
              <a:rPr lang="ko-KR" altLang="en-US" dirty="0" err="1" smtClean="0"/>
              <a:t>한줄댓글</a:t>
            </a:r>
            <a:r>
              <a:rPr lang="ko-KR" altLang="en-US" dirty="0" smtClean="0"/>
              <a:t> 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선행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자신이 쓴 </a:t>
            </a:r>
            <a:r>
              <a:rPr lang="ko-KR" altLang="en-US" dirty="0" err="1" smtClean="0"/>
              <a:t>한줄댓글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(</a:t>
            </a:r>
            <a:r>
              <a:rPr lang="ko-KR" altLang="en-US" dirty="0" smtClean="0"/>
              <a:t>선행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제목으로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글쓴이로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5025" y="260648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 smtClean="0"/>
              <a:t>게시글</a:t>
            </a:r>
            <a:r>
              <a:rPr lang="ko-KR" altLang="en-US" sz="2800" b="1" dirty="0" smtClean="0"/>
              <a:t> 기능 목록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908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250</Words>
  <Application>Microsoft Office PowerPoint</Application>
  <PresentationFormat>화면 슬라이드 쇼(4:3)</PresentationFormat>
  <Paragraphs>122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11</cp:revision>
  <dcterms:created xsi:type="dcterms:W3CDTF">2015-05-08T02:34:34Z</dcterms:created>
  <dcterms:modified xsi:type="dcterms:W3CDTF">2015-05-08T08:08:41Z</dcterms:modified>
</cp:coreProperties>
</file>