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Nourd" charset="1" panose="00000500000000000000"/>
      <p:regular r:id="rId14"/>
    </p:embeddedFont>
    <p:embeddedFont>
      <p:font typeface="Nourd Bold" charset="1" panose="00000800000000000000"/>
      <p:regular r:id="rId15"/>
    </p:embeddedFont>
    <p:embeddedFont>
      <p:font typeface="Rubik" charset="1" panose="00000000000000000000"/>
      <p:regular r:id="rId16"/>
    </p:embeddedFont>
    <p:embeddedFont>
      <p:font typeface="Rubik Semi-Bold" charset="1" panose="00000000000000000000"/>
      <p:regular r:id="rId17"/>
    </p:embeddedFont>
    <p:embeddedFont>
      <p:font typeface="Rubik Bold" charset="1" panose="00000800000000000000"/>
      <p:regular r:id="rId18"/>
    </p:embeddedFont>
    <p:embeddedFont>
      <p:font typeface="Open Sans" charset="1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5.png" Type="http://schemas.openxmlformats.org/officeDocument/2006/relationships/image"/><Relationship Id="rId4" Target="../media/image11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385233" cy="472748"/>
            <a:chOff x="0" y="0"/>
            <a:chExt cx="4513644" cy="6303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0331" cy="630331"/>
            </a:xfrm>
            <a:custGeom>
              <a:avLst/>
              <a:gdLst/>
              <a:ahLst/>
              <a:cxnLst/>
              <a:rect r="r" b="b" t="t" l="l"/>
              <a:pathLst>
                <a:path h="630331" w="630331">
                  <a:moveTo>
                    <a:pt x="0" y="0"/>
                  </a:moveTo>
                  <a:lnTo>
                    <a:pt x="630331" y="0"/>
                  </a:lnTo>
                  <a:lnTo>
                    <a:pt x="630331" y="630331"/>
                  </a:lnTo>
                  <a:lnTo>
                    <a:pt x="0" y="630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203386" y="139079"/>
              <a:ext cx="3310258" cy="33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FFFFFF"/>
                  </a:solidFill>
                  <a:latin typeface="Nourd"/>
                  <a:ea typeface="Nourd"/>
                  <a:cs typeface="Nourd"/>
                  <a:sym typeface="Nourd"/>
                </a:rPr>
                <a:t>NOME DA EMPRESA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82717" y="-2469633"/>
            <a:ext cx="16012640" cy="16012640"/>
          </a:xfrm>
          <a:custGeom>
            <a:avLst/>
            <a:gdLst/>
            <a:ahLst/>
            <a:cxnLst/>
            <a:rect r="r" b="b" t="t" l="l"/>
            <a:pathLst>
              <a:path h="16012640" w="16012640">
                <a:moveTo>
                  <a:pt x="0" y="0"/>
                </a:moveTo>
                <a:lnTo>
                  <a:pt x="16012640" y="0"/>
                </a:lnTo>
                <a:lnTo>
                  <a:pt x="16012640" y="16012640"/>
                </a:lnTo>
                <a:lnTo>
                  <a:pt x="0" y="16012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56110" y="8811102"/>
            <a:ext cx="2725212" cy="538229"/>
          </a:xfrm>
          <a:custGeom>
            <a:avLst/>
            <a:gdLst/>
            <a:ahLst/>
            <a:cxnLst/>
            <a:rect r="r" b="b" t="t" l="l"/>
            <a:pathLst>
              <a:path h="538229" w="2725212">
                <a:moveTo>
                  <a:pt x="0" y="0"/>
                </a:moveTo>
                <a:lnTo>
                  <a:pt x="2725212" y="0"/>
                </a:lnTo>
                <a:lnTo>
                  <a:pt x="2725212" y="538230"/>
                </a:lnTo>
                <a:lnTo>
                  <a:pt x="0" y="5382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81432">
            <a:off x="9966017" y="806750"/>
            <a:ext cx="6668620" cy="7868578"/>
          </a:xfrm>
          <a:custGeom>
            <a:avLst/>
            <a:gdLst/>
            <a:ahLst/>
            <a:cxnLst/>
            <a:rect r="r" b="b" t="t" l="l"/>
            <a:pathLst>
              <a:path h="7868578" w="6668620">
                <a:moveTo>
                  <a:pt x="0" y="0"/>
                </a:moveTo>
                <a:lnTo>
                  <a:pt x="6668619" y="0"/>
                </a:lnTo>
                <a:lnTo>
                  <a:pt x="6668619" y="7868578"/>
                </a:lnTo>
                <a:lnTo>
                  <a:pt x="0" y="78685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7314" y="8206400"/>
            <a:ext cx="1738940" cy="873817"/>
          </a:xfrm>
          <a:custGeom>
            <a:avLst/>
            <a:gdLst/>
            <a:ahLst/>
            <a:cxnLst/>
            <a:rect r="r" b="b" t="t" l="l"/>
            <a:pathLst>
              <a:path h="873817" w="1738940">
                <a:moveTo>
                  <a:pt x="0" y="0"/>
                </a:moveTo>
                <a:lnTo>
                  <a:pt x="1738940" y="0"/>
                </a:lnTo>
                <a:lnTo>
                  <a:pt x="1738940" y="873817"/>
                </a:lnTo>
                <a:lnTo>
                  <a:pt x="0" y="8738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26045" y="8409174"/>
            <a:ext cx="941477" cy="445062"/>
          </a:xfrm>
          <a:custGeom>
            <a:avLst/>
            <a:gdLst/>
            <a:ahLst/>
            <a:cxnLst/>
            <a:rect r="r" b="b" t="t" l="l"/>
            <a:pathLst>
              <a:path h="445062" w="941477">
                <a:moveTo>
                  <a:pt x="0" y="0"/>
                </a:moveTo>
                <a:lnTo>
                  <a:pt x="941478" y="0"/>
                </a:lnTo>
                <a:lnTo>
                  <a:pt x="941478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7314" y="2127283"/>
            <a:ext cx="9979677" cy="6032434"/>
            <a:chOff x="0" y="0"/>
            <a:chExt cx="13306237" cy="804324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47650"/>
              <a:ext cx="13306237" cy="6783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999"/>
                </a:lnSpc>
              </a:pPr>
              <a:r>
                <a:rPr lang="en-US" sz="12999">
                  <a:solidFill>
                    <a:srgbClr val="FFFFFF"/>
                  </a:solidFill>
                  <a:latin typeface="Nourd Bold"/>
                  <a:ea typeface="Nourd Bold"/>
                  <a:cs typeface="Nourd Bold"/>
                  <a:sym typeface="Nourd Bold"/>
                </a:rPr>
                <a:t>Segurança da informação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366970"/>
              <a:ext cx="1102873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Metodologia STRIDE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492205"/>
            <a:ext cx="7843358" cy="4114800"/>
            <a:chOff x="0" y="0"/>
            <a:chExt cx="2065740" cy="10837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5740" cy="1083733"/>
            </a:xfrm>
            <a:custGeom>
              <a:avLst/>
              <a:gdLst/>
              <a:ahLst/>
              <a:cxnLst/>
              <a:rect r="r" b="b" t="t" l="l"/>
              <a:pathLst>
                <a:path h="1083733" w="2065740">
                  <a:moveTo>
                    <a:pt x="49353" y="0"/>
                  </a:moveTo>
                  <a:lnTo>
                    <a:pt x="2016387" y="0"/>
                  </a:lnTo>
                  <a:cubicBezTo>
                    <a:pt x="2043644" y="0"/>
                    <a:pt x="2065740" y="22096"/>
                    <a:pt x="2065740" y="49353"/>
                  </a:cubicBezTo>
                  <a:lnTo>
                    <a:pt x="2065740" y="1034380"/>
                  </a:lnTo>
                  <a:cubicBezTo>
                    <a:pt x="2065740" y="1061637"/>
                    <a:pt x="2043644" y="1083733"/>
                    <a:pt x="2016387" y="1083733"/>
                  </a:cubicBezTo>
                  <a:lnTo>
                    <a:pt x="49353" y="1083733"/>
                  </a:lnTo>
                  <a:cubicBezTo>
                    <a:pt x="22096" y="1083733"/>
                    <a:pt x="0" y="1061637"/>
                    <a:pt x="0" y="1034380"/>
                  </a:cubicBezTo>
                  <a:lnTo>
                    <a:pt x="0" y="49353"/>
                  </a:lnTo>
                  <a:cubicBezTo>
                    <a:pt x="0" y="22096"/>
                    <a:pt x="22096" y="0"/>
                    <a:pt x="49353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65740" cy="1131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94737" y="4913938"/>
            <a:ext cx="3797075" cy="1044196"/>
          </a:xfrm>
          <a:custGeom>
            <a:avLst/>
            <a:gdLst/>
            <a:ahLst/>
            <a:cxnLst/>
            <a:rect r="r" b="b" t="t" l="l"/>
            <a:pathLst>
              <a:path h="1044196" w="3797075">
                <a:moveTo>
                  <a:pt x="0" y="0"/>
                </a:moveTo>
                <a:lnTo>
                  <a:pt x="3797074" y="0"/>
                </a:lnTo>
                <a:lnTo>
                  <a:pt x="3797074" y="1044195"/>
                </a:lnTo>
                <a:lnTo>
                  <a:pt x="0" y="1044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415942" y="4492205"/>
            <a:ext cx="7843358" cy="4114800"/>
            <a:chOff x="0" y="0"/>
            <a:chExt cx="2065740" cy="1083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740" cy="1083733"/>
            </a:xfrm>
            <a:custGeom>
              <a:avLst/>
              <a:gdLst/>
              <a:ahLst/>
              <a:cxnLst/>
              <a:rect r="r" b="b" t="t" l="l"/>
              <a:pathLst>
                <a:path h="1083733" w="2065740">
                  <a:moveTo>
                    <a:pt x="49353" y="0"/>
                  </a:moveTo>
                  <a:lnTo>
                    <a:pt x="2016387" y="0"/>
                  </a:lnTo>
                  <a:cubicBezTo>
                    <a:pt x="2043644" y="0"/>
                    <a:pt x="2065740" y="22096"/>
                    <a:pt x="2065740" y="49353"/>
                  </a:cubicBezTo>
                  <a:lnTo>
                    <a:pt x="2065740" y="1034380"/>
                  </a:lnTo>
                  <a:cubicBezTo>
                    <a:pt x="2065740" y="1061637"/>
                    <a:pt x="2043644" y="1083733"/>
                    <a:pt x="2016387" y="1083733"/>
                  </a:cubicBezTo>
                  <a:lnTo>
                    <a:pt x="49353" y="1083733"/>
                  </a:lnTo>
                  <a:cubicBezTo>
                    <a:pt x="22096" y="1083733"/>
                    <a:pt x="0" y="1061637"/>
                    <a:pt x="0" y="1034380"/>
                  </a:cubicBezTo>
                  <a:lnTo>
                    <a:pt x="0" y="49353"/>
                  </a:lnTo>
                  <a:cubicBezTo>
                    <a:pt x="0" y="22096"/>
                    <a:pt x="22096" y="0"/>
                    <a:pt x="49353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65740" cy="1131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45401" y="4913938"/>
            <a:ext cx="3797075" cy="1044196"/>
          </a:xfrm>
          <a:custGeom>
            <a:avLst/>
            <a:gdLst/>
            <a:ahLst/>
            <a:cxnLst/>
            <a:rect r="r" b="b" t="t" l="l"/>
            <a:pathLst>
              <a:path h="1044196" w="3797075">
                <a:moveTo>
                  <a:pt x="0" y="0"/>
                </a:moveTo>
                <a:lnTo>
                  <a:pt x="3797075" y="0"/>
                </a:lnTo>
                <a:lnTo>
                  <a:pt x="3797075" y="1044195"/>
                </a:lnTo>
                <a:lnTo>
                  <a:pt x="0" y="1044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67584" y="3517877"/>
            <a:ext cx="3391716" cy="669864"/>
          </a:xfrm>
          <a:custGeom>
            <a:avLst/>
            <a:gdLst/>
            <a:ahLst/>
            <a:cxnLst/>
            <a:rect r="r" b="b" t="t" l="l"/>
            <a:pathLst>
              <a:path h="669864" w="3391716">
                <a:moveTo>
                  <a:pt x="0" y="0"/>
                </a:moveTo>
                <a:lnTo>
                  <a:pt x="3391716" y="0"/>
                </a:lnTo>
                <a:lnTo>
                  <a:pt x="3391716" y="669864"/>
                </a:lnTo>
                <a:lnTo>
                  <a:pt x="0" y="66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109908" y="1028700"/>
            <a:ext cx="2907069" cy="2489177"/>
          </a:xfrm>
          <a:custGeom>
            <a:avLst/>
            <a:gdLst/>
            <a:ahLst/>
            <a:cxnLst/>
            <a:rect r="r" b="b" t="t" l="l"/>
            <a:pathLst>
              <a:path h="2489177" w="2907069">
                <a:moveTo>
                  <a:pt x="0" y="0"/>
                </a:moveTo>
                <a:lnTo>
                  <a:pt x="2907068" y="0"/>
                </a:lnTo>
                <a:lnTo>
                  <a:pt x="2907068" y="2489177"/>
                </a:lnTo>
                <a:lnTo>
                  <a:pt x="0" y="24891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41611" y="5164573"/>
            <a:ext cx="2903326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REGISTRO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2308921" cy="3450914"/>
            <a:chOff x="0" y="0"/>
            <a:chExt cx="16411895" cy="460121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16411895" cy="1590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50"/>
                </a:lnSpc>
              </a:pPr>
              <a:r>
                <a:rPr lang="en-US" sz="7500">
                  <a:solidFill>
                    <a:srgbClr val="FFFFFF"/>
                  </a:solidFill>
                  <a:latin typeface="Nourd Bold"/>
                  <a:ea typeface="Nourd Bold"/>
                  <a:cs typeface="Nourd Bold"/>
                  <a:sym typeface="Nourd Bold"/>
                </a:rPr>
                <a:t>Introdução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987770"/>
              <a:ext cx="16411895" cy="2613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A aplicação desenvolvida é um sistema simples de registro e login, onde os usuários podem se registrar fornecendo um nome e senha, e posteriormente fazer login utilizando essas credenciais.</a:t>
              </a:r>
            </a:p>
            <a:p>
              <a:pPr algn="l">
                <a:lnSpc>
                  <a:spcPts val="391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33261" y="6106317"/>
            <a:ext cx="7434236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Passo 1: O usuário insere um nome e uma senha.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Passo 2: Os dados são enviados para o servidor.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Passo 3: O servidor armazena os dados no banco de dados.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588010" y="6106317"/>
            <a:ext cx="7499221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Passo 1: O usuário insere seu nome e senha.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Passo 2: O sistema verifica se os dados estão corretos.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Passo 3: Se as credenciais estiverem corretas, o acesso é permitido.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692275" y="5164573"/>
            <a:ext cx="2903326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LOGIN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37621" y="9500303"/>
            <a:ext cx="310283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u="sng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Voltar ao índice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6973476" y="9410700"/>
            <a:ext cx="1013470" cy="509269"/>
          </a:xfrm>
          <a:custGeom>
            <a:avLst/>
            <a:gdLst/>
            <a:ahLst/>
            <a:cxnLst/>
            <a:rect r="r" b="b" t="t" l="l"/>
            <a:pathLst>
              <a:path h="509269" w="1013470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205860" y="9528878"/>
            <a:ext cx="548701" cy="259386"/>
          </a:xfrm>
          <a:custGeom>
            <a:avLst/>
            <a:gdLst/>
            <a:ahLst/>
            <a:cxnLst/>
            <a:rect r="r" b="b" t="t" l="l"/>
            <a:pathLst>
              <a:path h="259386" w="548701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 rot="0">
            <a:off x="0" y="9191625"/>
            <a:ext cx="18288000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3883078"/>
            <a:ext cx="16230600" cy="4762"/>
          </a:xfrm>
          <a:prstGeom prst="line">
            <a:avLst/>
          </a:prstGeom>
          <a:ln cap="rnd" w="19050">
            <a:solidFill>
              <a:srgbClr val="FFFFFF">
                <a:alpha val="29804"/>
              </a:srgbClr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538597" y="390527"/>
            <a:ext cx="11210807" cy="12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50"/>
              </a:lnSpc>
            </a:pPr>
            <a:r>
              <a:rPr lang="en-US" sz="75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Metodologia STRIDE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9298" y="2197153"/>
            <a:ext cx="15236373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 metodologia STRIDE é um modelo usado para identificar ameaças à segurança em sistemas de software. Foi desenvolvida pela Microsoft para ajudar a desenvolver software mais seguro, identificando e mitigando possíveis vulnerabilidades. O STRIDE é um acrônimo que representa algumas categorias de ameaças: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4631" y="4253955"/>
            <a:ext cx="16514669" cy="587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poofing (Falsificação de Identidade)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 Ocorre quando uma entidade se passa por outra. Isso pode acontecer quando um invasor rouba ou falsifica credenciais, como nomes de usuário e senhas, para acessar um sistema de forma não autorizada.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ampering (Manipulação de Dados)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Refere-se à alteração não autorizada de dados. Isso pode ocorrer quando dados são modificados durante a transmissão ou enquanto estão armazenados.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epudiation (Repúdio)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Descrição: Ameaça que ocorre quando um usuário nega ter realizado uma ação. Isso pode ser um problema se não houver provas suficientes para confirmar que a ação foi realizada pelo usuário.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3883078"/>
            <a:ext cx="16230600" cy="4762"/>
          </a:xfrm>
          <a:prstGeom prst="line">
            <a:avLst/>
          </a:prstGeom>
          <a:ln cap="rnd" w="19050">
            <a:solidFill>
              <a:srgbClr val="FFFFFF">
                <a:alpha val="29804"/>
              </a:srgbClr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21679" y="605918"/>
            <a:ext cx="18044642" cy="788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38"/>
              </a:lnSpc>
            </a:pPr>
            <a:r>
              <a:rPr lang="en-US" sz="4798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Importância do desenvolvimento de aplicações seguras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834855"/>
            <a:ext cx="18288000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6"/>
              </a:lnSpc>
              <a:spcBef>
                <a:spcPct val="0"/>
              </a:spcBef>
            </a:pPr>
            <a:r>
              <a:rPr lang="en-US" sz="3371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Desenvolver aplicações seguras é crucial para proteger dados sensíveis, garantir a privacidade dos usuários, prevenir fraudes e evitar interrupções de serviço. Aplicações seguras ajudam a manter a confiança dos usuários e a conformidade com regulamentações legais, além de minimizar riscos financeiros e danos à reputação da organização.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6725" y="1600198"/>
            <a:ext cx="6063744" cy="8041679"/>
          </a:xfrm>
          <a:custGeom>
            <a:avLst/>
            <a:gdLst/>
            <a:ahLst/>
            <a:cxnLst/>
            <a:rect r="r" b="b" t="t" l="l"/>
            <a:pathLst>
              <a:path h="8041679" w="6063744">
                <a:moveTo>
                  <a:pt x="0" y="0"/>
                </a:moveTo>
                <a:lnTo>
                  <a:pt x="6063744" y="0"/>
                </a:lnTo>
                <a:lnTo>
                  <a:pt x="6063744" y="8041679"/>
                </a:lnTo>
                <a:lnTo>
                  <a:pt x="0" y="8041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38597" y="390527"/>
            <a:ext cx="11210807" cy="12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50"/>
              </a:lnSpc>
            </a:pPr>
            <a:r>
              <a:rPr lang="en-US" sz="75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Falhas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84579" y="2609850"/>
            <a:ext cx="10496483" cy="455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6"/>
              </a:lnSpc>
              <a:spcBef>
                <a:spcPct val="0"/>
              </a:spcBef>
            </a:pPr>
            <a:r>
              <a:rPr lang="en-US" sz="3371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Podemos observar um erro no registro do usuário onde a aplicação permite inserir no campo "Nome do Usuário" palavras que não correspondem ao nome de uma pessoa física. Esse erro afeta a segurança dos usuários, pois permite a inserção de palavras ofensivas. Além disso, compromete a busca no banco de dados ao trazer excessos de palavras que não correspondem a nomes, prejudicando a credibilidade da aplicação.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925" y="1246792"/>
            <a:ext cx="6415854" cy="8373744"/>
          </a:xfrm>
          <a:custGeom>
            <a:avLst/>
            <a:gdLst/>
            <a:ahLst/>
            <a:cxnLst/>
            <a:rect r="r" b="b" t="t" l="l"/>
            <a:pathLst>
              <a:path h="8373744" w="6415854">
                <a:moveTo>
                  <a:pt x="0" y="0"/>
                </a:moveTo>
                <a:lnTo>
                  <a:pt x="6415855" y="0"/>
                </a:lnTo>
                <a:lnTo>
                  <a:pt x="6415855" y="8373745"/>
                </a:lnTo>
                <a:lnTo>
                  <a:pt x="0" y="837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38597" y="390527"/>
            <a:ext cx="11210807" cy="12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50"/>
              </a:lnSpc>
            </a:pPr>
            <a:r>
              <a:rPr lang="en-US" sz="75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Falhas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4162077"/>
            <a:ext cx="8579039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6"/>
              </a:lnSpc>
              <a:spcBef>
                <a:spcPct val="0"/>
              </a:spcBef>
            </a:pPr>
            <a:r>
              <a:rPr lang="en-US" sz="3371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No campo "Senha", foi verificado fragilidade, pois foi possível criar uma senha com números sequênciais como: Data de nascimento e nome escolhido pelo usuário.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38597" y="390527"/>
            <a:ext cx="11210807" cy="12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50"/>
              </a:lnSpc>
            </a:pPr>
            <a:r>
              <a:rPr lang="en-US" sz="75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Falhas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834855"/>
            <a:ext cx="1828800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6"/>
              </a:lnSpc>
              <a:spcBef>
                <a:spcPct val="0"/>
              </a:spcBef>
            </a:pPr>
            <a:r>
              <a:rPr lang="en-US" sz="337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Foi encontrado um erro que ocorre quando a conexão fica lenta durante o registro, resultando em uma falha. No entanto, ao tentar registrar com um novo nome e efetuar o login, o nome de boas-vindas exibido é o mesmo do primeiro registro que falhou.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3485" y="8743950"/>
            <a:ext cx="1780103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6"/>
              </a:lnSpc>
              <a:spcBef>
                <a:spcPct val="0"/>
              </a:spcBef>
            </a:pPr>
            <a:r>
              <a:rPr lang="en-US" sz="337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Não possuímos imagem comprovatória pelo fato de atualizar a página e perder o registro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1872" y="524309"/>
            <a:ext cx="17284256" cy="9238381"/>
            <a:chOff x="0" y="0"/>
            <a:chExt cx="4552232" cy="24331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232" cy="2433154"/>
            </a:xfrm>
            <a:custGeom>
              <a:avLst/>
              <a:gdLst/>
              <a:ahLst/>
              <a:cxnLst/>
              <a:rect r="r" b="b" t="t" l="l"/>
              <a:pathLst>
                <a:path h="2433154" w="4552232">
                  <a:moveTo>
                    <a:pt x="34938" y="0"/>
                  </a:moveTo>
                  <a:lnTo>
                    <a:pt x="4517295" y="0"/>
                  </a:lnTo>
                  <a:cubicBezTo>
                    <a:pt x="4526561" y="0"/>
                    <a:pt x="4535447" y="3681"/>
                    <a:pt x="4541999" y="10233"/>
                  </a:cubicBezTo>
                  <a:cubicBezTo>
                    <a:pt x="4548551" y="16785"/>
                    <a:pt x="4552232" y="25672"/>
                    <a:pt x="4552232" y="34938"/>
                  </a:cubicBezTo>
                  <a:lnTo>
                    <a:pt x="4552232" y="2398216"/>
                  </a:lnTo>
                  <a:cubicBezTo>
                    <a:pt x="4552232" y="2417512"/>
                    <a:pt x="4536590" y="2433154"/>
                    <a:pt x="4517295" y="2433154"/>
                  </a:cubicBezTo>
                  <a:lnTo>
                    <a:pt x="34938" y="2433154"/>
                  </a:lnTo>
                  <a:cubicBezTo>
                    <a:pt x="25672" y="2433154"/>
                    <a:pt x="16785" y="2429473"/>
                    <a:pt x="10233" y="2422921"/>
                  </a:cubicBezTo>
                  <a:cubicBezTo>
                    <a:pt x="3681" y="2416369"/>
                    <a:pt x="0" y="2407482"/>
                    <a:pt x="0" y="2398216"/>
                  </a:cubicBezTo>
                  <a:lnTo>
                    <a:pt x="0" y="34938"/>
                  </a:lnTo>
                  <a:cubicBezTo>
                    <a:pt x="0" y="15642"/>
                    <a:pt x="15642" y="0"/>
                    <a:pt x="34938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52232" cy="2480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5835191" y="6250558"/>
            <a:ext cx="0" cy="2802916"/>
          </a:xfrm>
          <a:prstGeom prst="line">
            <a:avLst/>
          </a:prstGeom>
          <a:ln cap="flat" w="9525">
            <a:solidFill>
              <a:srgbClr val="FFFFFF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2775394" y="6250558"/>
            <a:ext cx="0" cy="2802916"/>
          </a:xfrm>
          <a:prstGeom prst="line">
            <a:avLst/>
          </a:prstGeom>
          <a:ln cap="flat" w="9525">
            <a:solidFill>
              <a:srgbClr val="FFFFFF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809649" y="4551350"/>
            <a:ext cx="4717407" cy="931688"/>
          </a:xfrm>
          <a:custGeom>
            <a:avLst/>
            <a:gdLst/>
            <a:ahLst/>
            <a:cxnLst/>
            <a:rect r="r" b="b" t="t" l="l"/>
            <a:pathLst>
              <a:path h="931688" w="4717407">
                <a:moveTo>
                  <a:pt x="0" y="0"/>
                </a:moveTo>
                <a:lnTo>
                  <a:pt x="4717407" y="0"/>
                </a:lnTo>
                <a:lnTo>
                  <a:pt x="4717407" y="931688"/>
                </a:lnTo>
                <a:lnTo>
                  <a:pt x="0" y="931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10723" y="3231038"/>
            <a:ext cx="5666553" cy="3824924"/>
          </a:xfrm>
          <a:custGeom>
            <a:avLst/>
            <a:gdLst/>
            <a:ahLst/>
            <a:cxnLst/>
            <a:rect r="r" b="b" t="t" l="l"/>
            <a:pathLst>
              <a:path h="3824924" w="5666553">
                <a:moveTo>
                  <a:pt x="0" y="0"/>
                </a:moveTo>
                <a:lnTo>
                  <a:pt x="5666554" y="0"/>
                </a:lnTo>
                <a:lnTo>
                  <a:pt x="5666554" y="3824924"/>
                </a:lnTo>
                <a:lnTo>
                  <a:pt x="0" y="3824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66115" y="4484702"/>
            <a:ext cx="4355769" cy="12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50"/>
              </a:lnSpc>
            </a:pPr>
            <a:r>
              <a:rPr lang="en-US" sz="75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FIM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70631" y="6989287"/>
            <a:ext cx="299710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Lucas Carpini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Bruno Alves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Roane Mendes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Camila Borelli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DAGKvFLHPhg</dc:identifier>
  <dcterms:modified xsi:type="dcterms:W3CDTF">2011-08-01T06:04:30Z</dcterms:modified>
  <cp:revision>1</cp:revision>
  <dc:title>Segurança da informação</dc:title>
</cp:coreProperties>
</file>