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8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Destroyer2D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 pseudo sea battle game based on liquid-fun</a:t>
            </a:r>
          </a:p>
          <a:p>
            <a:r>
              <a:rPr lang="zh-CN" altLang="en-US" dirty="0" smtClean="0"/>
              <a:t>计</a:t>
            </a:r>
            <a:r>
              <a:rPr lang="en-US" altLang="zh-CN" dirty="0" smtClean="0"/>
              <a:t>53 </a:t>
            </a:r>
            <a:r>
              <a:rPr lang="zh-CN" altLang="en-US" dirty="0" smtClean="0"/>
              <a:t>唐适之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1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Observer pattern for listening mouse input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806592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Polymorphism for items in the game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your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7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and Battle!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Screen shots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91163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Welcome page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400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Screen shots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91163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Putting blocks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362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Screen shots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91163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Drawing sticks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93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Screen shots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91163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Battle scene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573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Flexible configuration for levels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cap="none" dirty="0" smtClean="0"/>
              <a:t>level2.txt</a:t>
            </a:r>
            <a:endParaRPr lang="zh-CN" altLang="en-US" sz="2800" cap="none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fr-FR" altLang="zh-CN" sz="2800" dirty="0"/>
              <a:t>missiles 40</a:t>
            </a:r>
          </a:p>
          <a:p>
            <a:pPr>
              <a:lnSpc>
                <a:spcPts val="1500"/>
              </a:lnSpc>
            </a:pPr>
            <a:r>
              <a:rPr lang="fr-FR" altLang="zh-CN" sz="2800" dirty="0"/>
              <a:t>mines 60</a:t>
            </a:r>
          </a:p>
          <a:p>
            <a:pPr>
              <a:lnSpc>
                <a:spcPts val="1500"/>
              </a:lnSpc>
            </a:pPr>
            <a:r>
              <a:rPr lang="fr-FR" altLang="zh-CN" sz="2800" dirty="0"/>
              <a:t>mines </a:t>
            </a:r>
            <a:r>
              <a:rPr lang="fr-FR" altLang="zh-CN" sz="2800" dirty="0" smtClean="0"/>
              <a:t>80</a:t>
            </a:r>
            <a:endParaRPr lang="fr-FR" altLang="zh-CN" sz="2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sz="2800" cap="none" dirty="0" err="1" smtClean="0"/>
              <a:t>mines.conf</a:t>
            </a:r>
            <a:endParaRPr lang="zh-CN" altLang="en-US" sz="2800" cap="none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lnSpc>
                <a:spcPts val="1500"/>
              </a:lnSpc>
            </a:pPr>
            <a:r>
              <a:rPr lang="pl-PL" altLang="zh-CN" sz="2800" dirty="0"/>
              <a:t>X 20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Y 20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Z 20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W 20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A 40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B 40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C 40 0</a:t>
            </a:r>
          </a:p>
          <a:p>
            <a:pPr>
              <a:lnSpc>
                <a:spcPts val="1500"/>
              </a:lnSpc>
            </a:pPr>
            <a:r>
              <a:rPr lang="pl-PL" altLang="zh-CN" sz="2800" dirty="0"/>
              <a:t>D 40 0</a:t>
            </a:r>
          </a:p>
          <a:p>
            <a:pPr>
              <a:lnSpc>
                <a:spcPts val="8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54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Main workflow</a:t>
            </a:r>
            <a:endParaRPr lang="zh-CN" altLang="en-US" sz="4000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89</Words>
  <Application>Microsoft Office PowerPoint</Application>
  <PresentationFormat>宽屏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Calibri</vt:lpstr>
      <vt:lpstr>Calibri Light</vt:lpstr>
      <vt:lpstr>回顾</vt:lpstr>
      <vt:lpstr>Destroyer2D</vt:lpstr>
      <vt:lpstr>Build and Battle!</vt:lpstr>
      <vt:lpstr>Screen shots</vt:lpstr>
      <vt:lpstr>Screen shots</vt:lpstr>
      <vt:lpstr>Screen shots</vt:lpstr>
      <vt:lpstr>Screen shots</vt:lpstr>
      <vt:lpstr>Flexible configuration for levels</vt:lpstr>
      <vt:lpstr>Architecture</vt:lpstr>
      <vt:lpstr>Main workflow</vt:lpstr>
      <vt:lpstr>Observer pattern for listening mouse input</vt:lpstr>
      <vt:lpstr>Polymorphism for items in the game</vt:lpstr>
      <vt:lpstr>Thanks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Destroyer2D</dc:title>
  <dc:creator>Shizhi Tang</dc:creator>
  <cp:lastModifiedBy>Shizhi Tang</cp:lastModifiedBy>
  <cp:revision>16</cp:revision>
  <dcterms:created xsi:type="dcterms:W3CDTF">2016-06-18T14:26:59Z</dcterms:created>
  <dcterms:modified xsi:type="dcterms:W3CDTF">2016-06-18T15:45:15Z</dcterms:modified>
</cp:coreProperties>
</file>