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2" r:id="rId9"/>
    <p:sldId id="264" r:id="rId10"/>
    <p:sldId id="270" r:id="rId11"/>
    <p:sldId id="265" r:id="rId12"/>
    <p:sldId id="266" r:id="rId13"/>
    <p:sldId id="273" r:id="rId14"/>
    <p:sldId id="271" r:id="rId15"/>
    <p:sldId id="269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Destroyer2D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pseudo sea battle game based on liquid-fun</a:t>
            </a:r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53 </a:t>
            </a:r>
            <a:r>
              <a:rPr lang="zh-CN" altLang="en-US" dirty="0" smtClean="0"/>
              <a:t>唐适之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Observer pattern for listening mouse input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806592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Polymorphism for items in the game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929" y="4223823"/>
            <a:ext cx="3200400" cy="2286000"/>
          </a:xfrm>
        </p:spPr>
        <p:txBody>
          <a:bodyPr/>
          <a:lstStyle/>
          <a:p>
            <a:r>
              <a:rPr lang="en-US" altLang="zh-CN" dirty="0" smtClean="0"/>
              <a:t>Strategy pattern for rendering fixtures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42" y="-1"/>
            <a:ext cx="31273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6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How to display a smooth liquid surface?</a:t>
            </a:r>
            <a:endParaRPr lang="zh-CN" altLang="en-US" sz="4000" dirty="0"/>
          </a:p>
        </p:txBody>
      </p:sp>
      <p:sp>
        <p:nvSpPr>
          <p:cNvPr id="4" name="椭圆 3"/>
          <p:cNvSpPr/>
          <p:nvPr/>
        </p:nvSpPr>
        <p:spPr>
          <a:xfrm>
            <a:off x="2886891" y="1397726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41150" y="917080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45726" y="1878372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99985" y="1157403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54244" y="1517887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59155" y="436434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785632" y="1856516"/>
            <a:ext cx="2163411" cy="2119197"/>
          </a:xfrm>
          <a:prstGeom prst="ellipse">
            <a:avLst/>
          </a:prstGeom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108960" y="602732"/>
            <a:ext cx="6077243" cy="1732503"/>
          </a:xfrm>
          <a:custGeom>
            <a:avLst/>
            <a:gdLst>
              <a:gd name="connsiteX0" fmla="*/ 0 w 6077243"/>
              <a:gd name="connsiteY0" fmla="*/ 1732503 h 1732503"/>
              <a:gd name="connsiteX1" fmla="*/ 337624 w 6077243"/>
              <a:gd name="connsiteY1" fmla="*/ 1211999 h 1732503"/>
              <a:gd name="connsiteX2" fmla="*/ 858129 w 6077243"/>
              <a:gd name="connsiteY2" fmla="*/ 1029119 h 1732503"/>
              <a:gd name="connsiteX3" fmla="*/ 1322363 w 6077243"/>
              <a:gd name="connsiteY3" fmla="*/ 663359 h 1732503"/>
              <a:gd name="connsiteX4" fmla="*/ 1674055 w 6077243"/>
              <a:gd name="connsiteY4" fmla="*/ 550817 h 1732503"/>
              <a:gd name="connsiteX5" fmla="*/ 2208627 w 6077243"/>
              <a:gd name="connsiteY5" fmla="*/ 607088 h 1732503"/>
              <a:gd name="connsiteX6" fmla="*/ 2546252 w 6077243"/>
              <a:gd name="connsiteY6" fmla="*/ 972848 h 1732503"/>
              <a:gd name="connsiteX7" fmla="*/ 2926080 w 6077243"/>
              <a:gd name="connsiteY7" fmla="*/ 860306 h 1732503"/>
              <a:gd name="connsiteX8" fmla="*/ 3263704 w 6077243"/>
              <a:gd name="connsiteY8" fmla="*/ 747765 h 1732503"/>
              <a:gd name="connsiteX9" fmla="*/ 3812344 w 6077243"/>
              <a:gd name="connsiteY9" fmla="*/ 902510 h 1732503"/>
              <a:gd name="connsiteX10" fmla="*/ 4107766 w 6077243"/>
              <a:gd name="connsiteY10" fmla="*/ 888442 h 1732503"/>
              <a:gd name="connsiteX11" fmla="*/ 4135901 w 6077243"/>
              <a:gd name="connsiteY11" fmla="*/ 649291 h 1732503"/>
              <a:gd name="connsiteX12" fmla="*/ 4206240 w 6077243"/>
              <a:gd name="connsiteY12" fmla="*/ 382005 h 1732503"/>
              <a:gd name="connsiteX13" fmla="*/ 4473526 w 6077243"/>
              <a:gd name="connsiteY13" fmla="*/ 128786 h 1732503"/>
              <a:gd name="connsiteX14" fmla="*/ 4937760 w 6077243"/>
              <a:gd name="connsiteY14" fmla="*/ 2177 h 1732503"/>
              <a:gd name="connsiteX15" fmla="*/ 5528603 w 6077243"/>
              <a:gd name="connsiteY15" fmla="*/ 227260 h 1732503"/>
              <a:gd name="connsiteX16" fmla="*/ 5781821 w 6077243"/>
              <a:gd name="connsiteY16" fmla="*/ 733697 h 1732503"/>
              <a:gd name="connsiteX17" fmla="*/ 5739618 w 6077243"/>
              <a:gd name="connsiteY17" fmla="*/ 1211999 h 1732503"/>
              <a:gd name="connsiteX18" fmla="*/ 5753686 w 6077243"/>
              <a:gd name="connsiteY18" fmla="*/ 1493353 h 1732503"/>
              <a:gd name="connsiteX19" fmla="*/ 6077243 w 6077243"/>
              <a:gd name="connsiteY19" fmla="*/ 1577759 h 173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77243" h="1732503">
                <a:moveTo>
                  <a:pt x="0" y="1732503"/>
                </a:moveTo>
                <a:cubicBezTo>
                  <a:pt x="97301" y="1530866"/>
                  <a:pt x="194602" y="1329230"/>
                  <a:pt x="337624" y="1211999"/>
                </a:cubicBezTo>
                <a:cubicBezTo>
                  <a:pt x="480646" y="1094768"/>
                  <a:pt x="694006" y="1120559"/>
                  <a:pt x="858129" y="1029119"/>
                </a:cubicBezTo>
                <a:cubicBezTo>
                  <a:pt x="1022252" y="937679"/>
                  <a:pt x="1186375" y="743076"/>
                  <a:pt x="1322363" y="663359"/>
                </a:cubicBezTo>
                <a:cubicBezTo>
                  <a:pt x="1458351" y="583642"/>
                  <a:pt x="1526344" y="560196"/>
                  <a:pt x="1674055" y="550817"/>
                </a:cubicBezTo>
                <a:cubicBezTo>
                  <a:pt x="1821766" y="541438"/>
                  <a:pt x="2063261" y="536749"/>
                  <a:pt x="2208627" y="607088"/>
                </a:cubicBezTo>
                <a:cubicBezTo>
                  <a:pt x="2353993" y="677426"/>
                  <a:pt x="2426677" y="930645"/>
                  <a:pt x="2546252" y="972848"/>
                </a:cubicBezTo>
                <a:cubicBezTo>
                  <a:pt x="2665827" y="1015051"/>
                  <a:pt x="2806505" y="897820"/>
                  <a:pt x="2926080" y="860306"/>
                </a:cubicBezTo>
                <a:cubicBezTo>
                  <a:pt x="3045655" y="822792"/>
                  <a:pt x="3115993" y="740731"/>
                  <a:pt x="3263704" y="747765"/>
                </a:cubicBezTo>
                <a:cubicBezTo>
                  <a:pt x="3411415" y="754799"/>
                  <a:pt x="3671667" y="879064"/>
                  <a:pt x="3812344" y="902510"/>
                </a:cubicBezTo>
                <a:cubicBezTo>
                  <a:pt x="3953021" y="925956"/>
                  <a:pt x="4053840" y="930645"/>
                  <a:pt x="4107766" y="888442"/>
                </a:cubicBezTo>
                <a:cubicBezTo>
                  <a:pt x="4161692" y="846239"/>
                  <a:pt x="4119489" y="733697"/>
                  <a:pt x="4135901" y="649291"/>
                </a:cubicBezTo>
                <a:cubicBezTo>
                  <a:pt x="4152313" y="564885"/>
                  <a:pt x="4149969" y="468756"/>
                  <a:pt x="4206240" y="382005"/>
                </a:cubicBezTo>
                <a:cubicBezTo>
                  <a:pt x="4262511" y="295254"/>
                  <a:pt x="4351606" y="192091"/>
                  <a:pt x="4473526" y="128786"/>
                </a:cubicBezTo>
                <a:cubicBezTo>
                  <a:pt x="4595446" y="65481"/>
                  <a:pt x="4761914" y="-14235"/>
                  <a:pt x="4937760" y="2177"/>
                </a:cubicBezTo>
                <a:cubicBezTo>
                  <a:pt x="5113606" y="18589"/>
                  <a:pt x="5387926" y="105340"/>
                  <a:pt x="5528603" y="227260"/>
                </a:cubicBezTo>
                <a:cubicBezTo>
                  <a:pt x="5669280" y="349180"/>
                  <a:pt x="5746652" y="569574"/>
                  <a:pt x="5781821" y="733697"/>
                </a:cubicBezTo>
                <a:cubicBezTo>
                  <a:pt x="5816990" y="897820"/>
                  <a:pt x="5744307" y="1085390"/>
                  <a:pt x="5739618" y="1211999"/>
                </a:cubicBezTo>
                <a:cubicBezTo>
                  <a:pt x="5734929" y="1338608"/>
                  <a:pt x="5697415" y="1432393"/>
                  <a:pt x="5753686" y="1493353"/>
                </a:cubicBezTo>
                <a:cubicBezTo>
                  <a:pt x="5809957" y="1554313"/>
                  <a:pt x="5943600" y="1566036"/>
                  <a:pt x="6077243" y="15777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088120" y="2180493"/>
            <a:ext cx="6535844" cy="1634827"/>
          </a:xfrm>
          <a:custGeom>
            <a:avLst/>
            <a:gdLst>
              <a:gd name="connsiteX0" fmla="*/ 6098083 w 6535844"/>
              <a:gd name="connsiteY0" fmla="*/ 0 h 1634827"/>
              <a:gd name="connsiteX1" fmla="*/ 6421640 w 6535844"/>
              <a:gd name="connsiteY1" fmla="*/ 295421 h 1634827"/>
              <a:gd name="connsiteX2" fmla="*/ 6534181 w 6535844"/>
              <a:gd name="connsiteY2" fmla="*/ 815926 h 1634827"/>
              <a:gd name="connsiteX3" fmla="*/ 6351301 w 6535844"/>
              <a:gd name="connsiteY3" fmla="*/ 1336430 h 1634827"/>
              <a:gd name="connsiteX4" fmla="*/ 5704187 w 6535844"/>
              <a:gd name="connsiteY4" fmla="*/ 1631852 h 1634827"/>
              <a:gd name="connsiteX5" fmla="*/ 5141480 w 6535844"/>
              <a:gd name="connsiteY5" fmla="*/ 1322363 h 1634827"/>
              <a:gd name="connsiteX6" fmla="*/ 4902329 w 6535844"/>
              <a:gd name="connsiteY6" fmla="*/ 1069144 h 1634827"/>
              <a:gd name="connsiteX7" fmla="*/ 4424027 w 6535844"/>
              <a:gd name="connsiteY7" fmla="*/ 1294227 h 1634827"/>
              <a:gd name="connsiteX8" fmla="*/ 3805049 w 6535844"/>
              <a:gd name="connsiteY8" fmla="*/ 1083212 h 1634827"/>
              <a:gd name="connsiteX9" fmla="*/ 3453357 w 6535844"/>
              <a:gd name="connsiteY9" fmla="*/ 886264 h 1634827"/>
              <a:gd name="connsiteX10" fmla="*/ 3115732 w 6535844"/>
              <a:gd name="connsiteY10" fmla="*/ 1308295 h 1634827"/>
              <a:gd name="connsiteX11" fmla="*/ 2651498 w 6535844"/>
              <a:gd name="connsiteY11" fmla="*/ 1631852 h 1634827"/>
              <a:gd name="connsiteX12" fmla="*/ 1821504 w 6535844"/>
              <a:gd name="connsiteY12" fmla="*/ 1434904 h 1634827"/>
              <a:gd name="connsiteX13" fmla="*/ 1638624 w 6535844"/>
              <a:gd name="connsiteY13" fmla="*/ 886264 h 1634827"/>
              <a:gd name="connsiteX14" fmla="*/ 991510 w 6535844"/>
              <a:gd name="connsiteY14" fmla="*/ 1153550 h 1634827"/>
              <a:gd name="connsiteX15" fmla="*/ 302194 w 6535844"/>
              <a:gd name="connsiteY15" fmla="*/ 886264 h 1634827"/>
              <a:gd name="connsiteX16" fmla="*/ 20840 w 6535844"/>
              <a:gd name="connsiteY16" fmla="*/ 436098 h 1634827"/>
              <a:gd name="connsiteX17" fmla="*/ 20840 w 6535844"/>
              <a:gd name="connsiteY17" fmla="*/ 154744 h 1634827"/>
              <a:gd name="connsiteX18" fmla="*/ 20840 w 6535844"/>
              <a:gd name="connsiteY18" fmla="*/ 154744 h 1634827"/>
              <a:gd name="connsiteX19" fmla="*/ 20840 w 6535844"/>
              <a:gd name="connsiteY19" fmla="*/ 168812 h 163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35844" h="1634827">
                <a:moveTo>
                  <a:pt x="6098083" y="0"/>
                </a:moveTo>
                <a:cubicBezTo>
                  <a:pt x="6223520" y="79716"/>
                  <a:pt x="6348957" y="159433"/>
                  <a:pt x="6421640" y="295421"/>
                </a:cubicBezTo>
                <a:cubicBezTo>
                  <a:pt x="6494323" y="431409"/>
                  <a:pt x="6545904" y="642425"/>
                  <a:pt x="6534181" y="815926"/>
                </a:cubicBezTo>
                <a:cubicBezTo>
                  <a:pt x="6522458" y="989427"/>
                  <a:pt x="6489633" y="1200442"/>
                  <a:pt x="6351301" y="1336430"/>
                </a:cubicBezTo>
                <a:cubicBezTo>
                  <a:pt x="6212969" y="1472418"/>
                  <a:pt x="5905824" y="1634197"/>
                  <a:pt x="5704187" y="1631852"/>
                </a:cubicBezTo>
                <a:cubicBezTo>
                  <a:pt x="5502550" y="1629508"/>
                  <a:pt x="5275123" y="1416148"/>
                  <a:pt x="5141480" y="1322363"/>
                </a:cubicBezTo>
                <a:cubicBezTo>
                  <a:pt x="5007837" y="1228578"/>
                  <a:pt x="5021904" y="1073833"/>
                  <a:pt x="4902329" y="1069144"/>
                </a:cubicBezTo>
                <a:cubicBezTo>
                  <a:pt x="4782754" y="1064455"/>
                  <a:pt x="4606907" y="1291882"/>
                  <a:pt x="4424027" y="1294227"/>
                </a:cubicBezTo>
                <a:cubicBezTo>
                  <a:pt x="4241147" y="1296572"/>
                  <a:pt x="3966827" y="1151206"/>
                  <a:pt x="3805049" y="1083212"/>
                </a:cubicBezTo>
                <a:cubicBezTo>
                  <a:pt x="3643271" y="1015218"/>
                  <a:pt x="3568243" y="848750"/>
                  <a:pt x="3453357" y="886264"/>
                </a:cubicBezTo>
                <a:cubicBezTo>
                  <a:pt x="3338471" y="923778"/>
                  <a:pt x="3249375" y="1184030"/>
                  <a:pt x="3115732" y="1308295"/>
                </a:cubicBezTo>
                <a:cubicBezTo>
                  <a:pt x="2982089" y="1432560"/>
                  <a:pt x="2867203" y="1610751"/>
                  <a:pt x="2651498" y="1631852"/>
                </a:cubicBezTo>
                <a:cubicBezTo>
                  <a:pt x="2435793" y="1652953"/>
                  <a:pt x="1990316" y="1559169"/>
                  <a:pt x="1821504" y="1434904"/>
                </a:cubicBezTo>
                <a:cubicBezTo>
                  <a:pt x="1652692" y="1310639"/>
                  <a:pt x="1776956" y="933156"/>
                  <a:pt x="1638624" y="886264"/>
                </a:cubicBezTo>
                <a:cubicBezTo>
                  <a:pt x="1500292" y="839372"/>
                  <a:pt x="1214248" y="1153550"/>
                  <a:pt x="991510" y="1153550"/>
                </a:cubicBezTo>
                <a:cubicBezTo>
                  <a:pt x="768772" y="1153550"/>
                  <a:pt x="463972" y="1005839"/>
                  <a:pt x="302194" y="886264"/>
                </a:cubicBezTo>
                <a:cubicBezTo>
                  <a:pt x="140416" y="766689"/>
                  <a:pt x="67732" y="558018"/>
                  <a:pt x="20840" y="436098"/>
                </a:cubicBezTo>
                <a:cubicBezTo>
                  <a:pt x="-26052" y="314178"/>
                  <a:pt x="20840" y="154744"/>
                  <a:pt x="20840" y="154744"/>
                </a:cubicBezTo>
                <a:lnTo>
                  <a:pt x="20840" y="154744"/>
                </a:lnTo>
                <a:lnTo>
                  <a:pt x="20840" y="16881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How to make damage effect?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 rot="19638752">
            <a:off x="2110154" y="1955409"/>
            <a:ext cx="1364566" cy="132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855263">
            <a:off x="5350881" y="745772"/>
            <a:ext cx="1364566" cy="132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422117">
            <a:off x="8550815" y="2000677"/>
            <a:ext cx="1364566" cy="1322364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20065802">
            <a:off x="3898366" y="1678541"/>
            <a:ext cx="759655" cy="375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346713">
            <a:off x="7409224" y="1504033"/>
            <a:ext cx="759655" cy="375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0170053" y="487964"/>
            <a:ext cx="14067" cy="398556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799934" y="18975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52334" y="20499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104734" y="22023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257134" y="23547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09534" y="25071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561934" y="26595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428882" y="2166005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233098" y="2023685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3207" y="2363687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830401" y="2336286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493369" y="288088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11307" y="2727250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87392" y="2179202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839792" y="2331602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992192" y="2484002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144592" y="2636402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63436" y="2507128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747878" y="261966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900278" y="277206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052678" y="292446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05078" y="307686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57478" y="3229269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469237" y="3116727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469681" y="2780596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622081" y="2932996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860419" y="3004401"/>
            <a:ext cx="225083" cy="225083"/>
          </a:xfrm>
          <a:prstGeom prst="ellipse">
            <a:avLst/>
          </a:prstGeom>
          <a:solidFill>
            <a:srgbClr val="FFC000"/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弧形箭头 38"/>
          <p:cNvSpPr/>
          <p:nvPr/>
        </p:nvSpPr>
        <p:spPr>
          <a:xfrm rot="14038248">
            <a:off x="9356355" y="1347247"/>
            <a:ext cx="780502" cy="4779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上弧形箭头 39"/>
          <p:cNvSpPr/>
          <p:nvPr/>
        </p:nvSpPr>
        <p:spPr>
          <a:xfrm rot="7939706">
            <a:off x="9324956" y="3664194"/>
            <a:ext cx="807140" cy="4783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and Battle!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Welcome page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40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Putting blocks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6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Drawing sticks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9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Battle scene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7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configuration for levels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smtClean="0"/>
              <a:t>level2.txt</a:t>
            </a:r>
            <a:endParaRPr lang="zh-CN" altLang="en-US" sz="2800" cap="none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fr-FR" altLang="zh-CN" sz="2800" dirty="0"/>
              <a:t>missiles 40</a:t>
            </a:r>
          </a:p>
          <a:p>
            <a:pPr>
              <a:lnSpc>
                <a:spcPts val="1500"/>
              </a:lnSpc>
            </a:pPr>
            <a:r>
              <a:rPr lang="fr-FR" altLang="zh-CN" sz="2800" dirty="0"/>
              <a:t>mines 60</a:t>
            </a:r>
          </a:p>
          <a:p>
            <a:pPr>
              <a:lnSpc>
                <a:spcPts val="1500"/>
              </a:lnSpc>
            </a:pPr>
            <a:r>
              <a:rPr lang="fr-FR" altLang="zh-CN" sz="2800" dirty="0"/>
              <a:t>mines </a:t>
            </a:r>
            <a:r>
              <a:rPr lang="fr-FR" altLang="zh-CN" sz="2800" dirty="0" smtClean="0"/>
              <a:t>80</a:t>
            </a:r>
            <a:endParaRPr lang="fr-FR" altLang="zh-CN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err="1" smtClean="0"/>
              <a:t>mines.conf</a:t>
            </a:r>
            <a:endParaRPr lang="zh-CN" altLang="en-US" sz="2800" cap="none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lang="pl-PL" altLang="zh-CN" sz="2800" dirty="0"/>
              <a:t>X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Y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Z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W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A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B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C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D 40 0</a:t>
            </a:r>
          </a:p>
          <a:p>
            <a:pPr>
              <a:lnSpc>
                <a:spcPts val="8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Main workflow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112</Words>
  <Application>Microsoft Office PowerPoint</Application>
  <PresentationFormat>宽屏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Calibri</vt:lpstr>
      <vt:lpstr>Calibri Light</vt:lpstr>
      <vt:lpstr>回顾</vt:lpstr>
      <vt:lpstr>Destroyer2D</vt:lpstr>
      <vt:lpstr>Build and Battle!</vt:lpstr>
      <vt:lpstr>Screen shots</vt:lpstr>
      <vt:lpstr>Screen shots</vt:lpstr>
      <vt:lpstr>Screen shots</vt:lpstr>
      <vt:lpstr>Screen shots</vt:lpstr>
      <vt:lpstr>Flexible configuration for levels</vt:lpstr>
      <vt:lpstr>Architecture</vt:lpstr>
      <vt:lpstr>Main workflow</vt:lpstr>
      <vt:lpstr>OOP Design</vt:lpstr>
      <vt:lpstr>Observer pattern for listening mouse input</vt:lpstr>
      <vt:lpstr>Polymorphism for items in the game</vt:lpstr>
      <vt:lpstr>Strategy pattern for rendering fixtures</vt:lpstr>
      <vt:lpstr>Special Techniques</vt:lpstr>
      <vt:lpstr>How to display a smooth liquid surface?</vt:lpstr>
      <vt:lpstr>How to make damage effect?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Destroyer2D</dc:title>
  <dc:creator>Shizhi Tang</dc:creator>
  <cp:lastModifiedBy>Shizhi Tang</cp:lastModifiedBy>
  <cp:revision>22</cp:revision>
  <dcterms:created xsi:type="dcterms:W3CDTF">2016-06-18T14:26:59Z</dcterms:created>
  <dcterms:modified xsi:type="dcterms:W3CDTF">2016-06-20T03:15:38Z</dcterms:modified>
</cp:coreProperties>
</file>