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0B0-F7CF-4273-976E-357E338D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5395-68A8-4BCF-9073-FC930D4E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37B6-AB76-4D93-AB51-00CA71BC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9F91-EB1C-483C-8B0E-8848A52C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6FF21-E3F8-4AE0-A57C-0C0BDCC4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7F4F-AF8E-4447-950C-36C5622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0862E-87C8-462A-B567-4EC09CA4E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51D7-FBC8-44CD-9300-A703FB46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15B1-44D2-4A24-B213-3BD31B7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840A-A3FF-4BD6-89F1-E1CD96D4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DE78B-517E-4DC8-BD01-BFA99EC69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84A09-B1D6-477F-BA9F-811D3AB8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317B-6EF5-452F-8DEE-1B53A1A4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C864-C0B5-4A01-8D8F-66C763C5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9B01-A4F3-446E-B0E7-2589955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FF7-769B-4458-9338-0886C55C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FAFA-8885-42F1-A80B-DBA680E6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81FA-C2E7-414E-B84F-B177453B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F07B-8570-4BDA-B52A-7DE1A062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FD09-4CB3-43CE-AA3C-D766BF95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AD8-9090-436A-BA6A-CFBD8350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A8FD-4ED3-4E6C-A1D3-B7879492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6BE6-47E5-48E5-9299-5B6E745C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2437-B9FD-430C-B792-3794B24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7F2B-D170-447A-B22E-A802C2F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83B3-04E9-4A58-9C27-FCD4DDB0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E6C7-BD15-4F49-8777-FC5FA06F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24F99-58D3-4110-B15A-5D337B14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D5F5-2133-4DAA-B528-11EFC273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385A-7EC9-48D2-BCD4-A8414623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4405-5128-4589-B2BD-BF742D8B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793-B007-47D9-9989-B1FD4DBF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730D-0848-4071-B40B-BF622318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3D63D-E57E-4341-9B7E-B42E5402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4ECDD-5F17-4399-B402-B0876E80C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A9838-520B-4806-8FBE-EE31C56FB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9F505-3DA0-4F90-BDF8-0D21F1AD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FFCB-2647-4A58-8CE2-985AE4D2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36B28-E39F-4586-B5C2-C66526DD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EB65-85A4-4FC5-9AEE-9DC27FF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1AFD-8CD2-4C97-8B56-30F7F62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985FD-09BC-4381-81C2-83ACA8FD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AE805-ACA2-449E-95D6-71A63866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DB241-7FB1-49C9-BBA0-CEF956BA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F8DDE-69CE-498E-8E2C-6E9A024B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95BA0-B737-4736-A072-3DFC9A7F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EFF-610D-4677-B583-C75CE21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E67D-F486-46B3-9B4A-571F1DA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6B28-5279-4D19-BF2A-63643FAC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B7022-749A-4838-9CA8-F63E9AAA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8D5C-C4C6-403D-901E-FDC45D63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DE8B-DD5E-43C6-8086-A8A5499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10EC-EE6E-42F0-AE08-D438A70E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9DA38-1B34-480C-BA24-6ED4FD327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475D-EB2A-4836-A993-0B863E52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21B3C-8A83-417D-B4D5-FEA089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C3E0D-5AAF-4225-B593-4D986BE4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0CE8-15A7-4A7C-92C8-96F38DA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E0BBF-A990-4103-871A-956C471E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44AD-65AA-45A4-BD12-9A46C81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0762-093E-4645-919F-B7F70417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EF8-0293-4A5F-BE7D-90F57C69F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F2FD-1713-4701-8D53-27FC1B4E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B5B8-7153-41CF-A57C-505FE3FA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95A8-B11C-4B00-AA67-5B8D4313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407DF1-EAD4-4676-AC27-D38DBF2D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74" y="0"/>
            <a:ext cx="6952326" cy="686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C77E0-0793-4DE7-BBCC-8F6BF8A28767}"/>
              </a:ext>
            </a:extLst>
          </p:cNvPr>
          <p:cNvSpPr txBox="1"/>
          <p:nvPr/>
        </p:nvSpPr>
        <p:spPr>
          <a:xfrm>
            <a:off x="163773" y="382138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Get Bulbasaur</a:t>
            </a:r>
          </a:p>
        </p:txBody>
      </p:sp>
    </p:spTree>
    <p:extLst>
      <p:ext uri="{BB962C8B-B14F-4D97-AF65-F5344CB8AC3E}">
        <p14:creationId xmlns:p14="http://schemas.microsoft.com/office/powerpoint/2010/main" val="5691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1C77E0-0793-4DE7-BBCC-8F6BF8A28767}"/>
              </a:ext>
            </a:extLst>
          </p:cNvPr>
          <p:cNvSpPr txBox="1"/>
          <p:nvPr/>
        </p:nvSpPr>
        <p:spPr>
          <a:xfrm>
            <a:off x="163773" y="382138"/>
            <a:ext cx="29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Get </a:t>
            </a:r>
            <a:r>
              <a:rPr lang="en-US" dirty="0" err="1"/>
              <a:t>Pokemon</a:t>
            </a:r>
            <a:r>
              <a:rPr lang="en-US" dirty="0"/>
              <a:t> by id: 25</a:t>
            </a:r>
          </a:p>
          <a:p>
            <a:pPr lvl="1"/>
            <a:r>
              <a:rPr lang="en-US" dirty="0"/>
              <a:t>- Pikachu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5E3B2-9939-4E80-A11B-CE9A60E7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78" y="0"/>
            <a:ext cx="763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0AD9E-E7E7-4A18-945A-6518A3E4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70" y="0"/>
            <a:ext cx="765093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2F09D-F3C9-4AB6-A41B-2F5E2F754A91}"/>
              </a:ext>
            </a:extLst>
          </p:cNvPr>
          <p:cNvSpPr txBox="1"/>
          <p:nvPr/>
        </p:nvSpPr>
        <p:spPr>
          <a:xfrm>
            <a:off x="163773" y="382138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Get Ability by id: 1</a:t>
            </a:r>
          </a:p>
        </p:txBody>
      </p:sp>
    </p:spTree>
    <p:extLst>
      <p:ext uri="{BB962C8B-B14F-4D97-AF65-F5344CB8AC3E}">
        <p14:creationId xmlns:p14="http://schemas.microsoft.com/office/powerpoint/2010/main" val="1661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2F09D-F3C9-4AB6-A41B-2F5E2F754A91}"/>
              </a:ext>
            </a:extLst>
          </p:cNvPr>
          <p:cNvSpPr txBox="1"/>
          <p:nvPr/>
        </p:nvSpPr>
        <p:spPr>
          <a:xfrm>
            <a:off x="163773" y="382138"/>
            <a:ext cx="29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Get Move Damage Class  by id: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2AC02-B240-4532-90D6-736F2A62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33" y="0"/>
            <a:ext cx="7654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2F09D-F3C9-4AB6-A41B-2F5E2F754A91}"/>
              </a:ext>
            </a:extLst>
          </p:cNvPr>
          <p:cNvSpPr txBox="1"/>
          <p:nvPr/>
        </p:nvSpPr>
        <p:spPr>
          <a:xfrm>
            <a:off x="163773" y="382138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Get Type by id: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B56E8-C597-43AF-A272-3FCC4FEE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53" y="0"/>
            <a:ext cx="763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moore.re@gmail.com</dc:creator>
  <cp:lastModifiedBy>moore.re@gmail.com</cp:lastModifiedBy>
  <cp:revision>2</cp:revision>
  <dcterms:created xsi:type="dcterms:W3CDTF">2020-11-11T17:32:17Z</dcterms:created>
  <dcterms:modified xsi:type="dcterms:W3CDTF">2020-11-11T17:43:09Z</dcterms:modified>
</cp:coreProperties>
</file>