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48" r:id="rId2"/>
  </p:sldMasterIdLst>
  <p:notesMasterIdLst>
    <p:notesMasterId r:id="rId9"/>
  </p:notesMasterIdLst>
  <p:sldIdLst>
    <p:sldId id="256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61D"/>
    <a:srgbClr val="CF3F26"/>
    <a:srgbClr val="CD3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4" autoAdjust="0"/>
    <p:restoredTop sz="86038" autoAdjust="0"/>
  </p:normalViewPr>
  <p:slideViewPr>
    <p:cSldViewPr snapToGrid="0">
      <p:cViewPr varScale="1">
        <p:scale>
          <a:sx n="106" d="100"/>
          <a:sy n="106" d="100"/>
        </p:scale>
        <p:origin x="893" y="82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91FF-1B68-405A-983D-1B0653C24866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F886-7E4F-493C-B43C-3E1CA783AE4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5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2F886-7E4F-493C-B43C-3E1CA783AE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0167-9AFB-48D4-BF67-0DE677DD7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2500" y="3428999"/>
            <a:ext cx="10375900" cy="1104901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2044D-B2CC-49A5-842D-10156FE9A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2500" y="5324741"/>
            <a:ext cx="10375899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Studiengang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7E373C-94E8-42A6-970B-99212E737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4773589"/>
            <a:ext cx="5143500" cy="54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des Verfassers</a:t>
            </a:r>
            <a:endParaRPr lang="de-AT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529B3E0-1D64-4FAA-8A23-5E870269F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67260"/>
            <a:ext cx="5232400" cy="54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de-DE" sz="21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Tag.Monat.Jahr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B4FF-D847-48AA-A75C-A47614B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929BD3-D6DC-42D6-9C2F-A7B9AE4C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204E9-CA36-48D2-924B-06A40140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BB9A69-60E5-4507-A70D-E3E0B55DE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95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1DEEA-598F-4B3C-A4C7-8F08CA0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DDB914-B94D-4948-AB3B-90FB3A79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49C1C-1453-4E9E-A1B9-BC894EF67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64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AF4E-5C6A-4867-914E-E726766B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A0784-96D7-4FB5-A8CD-01CE4A65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EDF513-B998-413A-B163-1EA5A320F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1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78B11-B7F6-4E53-A065-7191788F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14B16-B01B-42CC-B2F5-60421BC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C70C3-6709-4836-B073-1D33E8F67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26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8944-AE50-4543-99DA-13D4C8AC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1CAFD-577E-4445-AB39-0965DAED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F0C3F9-D2B8-4AE1-99A1-9EC95CE1C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89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161A-FF3E-40DD-BCA5-DD820764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79F2A-FAB8-430D-9C07-A93A28AFB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3A714-DF7E-4A7F-BFAE-9FFCF7EE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3AB496-6CFA-4AD8-AB3F-95704693A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40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3D7B-CE6B-4F6F-8861-C79F170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CA49A-1279-42AA-83B2-5A14BD64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1A9A37-669B-4861-9E67-9AAD30AF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64C55F-9595-4253-A0AE-D7938730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FB84B4-F2AB-4FD8-AC62-7CEB01EF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2F530E0-8B42-4261-AAF4-B131F9D61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82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9D528-449E-4C29-9228-F5C424F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F673AB-30FF-42CE-BA43-BB03E9620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06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6B0C52-F265-44AD-855A-070F55898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85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CB855-FA80-4A48-9943-77976E28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5AD4-234F-49E6-A498-6FD804DA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3C0FB0-FC06-49BC-A95E-F3B579B3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5F2A4-DE2C-471B-BD98-6BC836A36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588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8EB663E-65E3-4825-B343-366510D3DD00}"/>
              </a:ext>
            </a:extLst>
          </p:cNvPr>
          <p:cNvSpPr txBox="1">
            <a:spLocks/>
          </p:cNvSpPr>
          <p:nvPr userDrawn="1"/>
        </p:nvSpPr>
        <p:spPr>
          <a:xfrm>
            <a:off x="968991" y="5999922"/>
            <a:ext cx="10384810" cy="49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PRÄSENTATION VON STUDIERENDEN DER FHOÖ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7FFB7F-D1FB-457F-A056-BC2130D34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883061" cy="132556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1D21E8-2FA0-4A87-A4C6-FA57AE58376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642829"/>
            <a:ext cx="5257800" cy="0"/>
          </a:xfrm>
          <a:prstGeom prst="line">
            <a:avLst/>
          </a:prstGeom>
          <a:ln w="76200">
            <a:solidFill>
              <a:srgbClr val="C41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8AAA7FB7-CC52-4889-AF8D-0CBA47FAEB33}"/>
              </a:ext>
            </a:extLst>
          </p:cNvPr>
          <p:cNvSpPr txBox="1">
            <a:spLocks/>
          </p:cNvSpPr>
          <p:nvPr userDrawn="1"/>
        </p:nvSpPr>
        <p:spPr>
          <a:xfrm>
            <a:off x="838201" y="6310312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DE" sz="1050" b="0" dirty="0"/>
              <a:t>Seite</a:t>
            </a:r>
            <a:endParaRPr lang="de-DE" b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D82D6C-79E1-463F-BC3D-4B8295524FC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74" y="6178982"/>
            <a:ext cx="1828801" cy="496449"/>
          </a:xfrm>
          <a:prstGeom prst="rect">
            <a:avLst/>
          </a:prstGeom>
        </p:spPr>
      </p:pic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7964815B-6D5B-456E-BEC2-6582C7A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DFB1642-BEFE-4B47-998F-65D4B60F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941D7B-B16E-4DEA-B0DE-6BA75BA4C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8739" y="6310311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7" name="Foliennummernplatzhalter 7">
            <a:extLst>
              <a:ext uri="{FF2B5EF4-FFF2-40B4-BE49-F238E27FC236}">
                <a16:creationId xmlns:a16="http://schemas.microsoft.com/office/drawing/2014/main" id="{68F05477-5AC3-4236-8B87-78BD45EA98BE}"/>
              </a:ext>
            </a:extLst>
          </p:cNvPr>
          <p:cNvSpPr txBox="1">
            <a:spLocks/>
          </p:cNvSpPr>
          <p:nvPr userDrawn="1"/>
        </p:nvSpPr>
        <p:spPr>
          <a:xfrm>
            <a:off x="1819276" y="6310307"/>
            <a:ext cx="7705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/>
              <a:t>PUBLIKATION VON</a:t>
            </a:r>
            <a:r>
              <a:rPr lang="de-DE" sz="1200" b="1" baseline="0" dirty="0"/>
              <a:t> STUDIERENDEN DER FH OÖ</a:t>
            </a:r>
            <a:endParaRPr lang="de-DE" sz="1200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D17C874-B8C8-4168-A0B6-6537290CB0C9}"/>
              </a:ext>
            </a:extLst>
          </p:cNvPr>
          <p:cNvCxnSpPr>
            <a:cxnSpLocks/>
          </p:cNvCxnSpPr>
          <p:nvPr userDrawn="1"/>
        </p:nvCxnSpPr>
        <p:spPr>
          <a:xfrm>
            <a:off x="930275" y="6340739"/>
            <a:ext cx="8465185" cy="0"/>
          </a:xfrm>
          <a:prstGeom prst="line">
            <a:avLst/>
          </a:prstGeom>
          <a:ln w="38100">
            <a:solidFill>
              <a:srgbClr val="C416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4161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5AEB1-7D55-4020-B53A-B7240C3E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340529"/>
            <a:ext cx="10375900" cy="2193372"/>
          </a:xfrm>
        </p:spPr>
        <p:txBody>
          <a:bodyPr anchor="ctr" anchorCtr="0"/>
          <a:lstStyle/>
          <a:p>
            <a:r>
              <a:rPr lang="en-US" dirty="0"/>
              <a:t>Pendulum Painter</a:t>
            </a:r>
            <a:endParaRPr lang="de-AT" b="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13359-93A9-41EB-9C9E-65D0AB903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VIS3UE: Entwicklungsingenieur Maschinenbau 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3CB034-B6D3-4B3A-B535-33B91AA9E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4359935"/>
            <a:ext cx="5143500" cy="779688"/>
          </a:xfrm>
        </p:spPr>
        <p:txBody>
          <a:bodyPr/>
          <a:lstStyle/>
          <a:p>
            <a:r>
              <a:rPr lang="de-DE" dirty="0"/>
              <a:t>Kastenhuber Julian</a:t>
            </a:r>
          </a:p>
          <a:p>
            <a:r>
              <a:rPr lang="de-DE" dirty="0"/>
              <a:t>Holzer Patrick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4AA88-DD25-4393-AF94-6326ACA0D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25.02.2022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37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2ACD1D-9BF7-48BE-848F-9E41286D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  <a:endParaRPr lang="de-AT" dirty="0"/>
          </a:p>
        </p:txBody>
      </p:sp>
      <p:pic>
        <p:nvPicPr>
          <p:cNvPr id="8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5CA07AD1-267A-4E13-828A-BFC80938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7" y="1825625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C6A25-5E30-4194-83EA-3828E948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Prototyping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08601-1A18-4EB0-8811-EC86A6B15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D067E37-1526-4193-8090-C7285E3D1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2D/3D View</a:t>
            </a:r>
          </a:p>
          <a:p>
            <a:r>
              <a:rPr lang="de-DE" dirty="0"/>
              <a:t>Buttons zur Steuerung </a:t>
            </a:r>
            <a:br>
              <a:rPr lang="de-DE" dirty="0"/>
            </a:br>
            <a:r>
              <a:rPr lang="de-DE" dirty="0" err="1"/>
              <a:t>z.B</a:t>
            </a:r>
            <a:r>
              <a:rPr lang="de-DE" dirty="0"/>
              <a:t> Simulationsgeschwindigkeit, Start-</a:t>
            </a:r>
            <a:r>
              <a:rPr lang="de-DE" dirty="0" err="1"/>
              <a:t>Stop</a:t>
            </a:r>
            <a:r>
              <a:rPr lang="de-DE" dirty="0"/>
              <a:t>, …</a:t>
            </a:r>
          </a:p>
          <a:p>
            <a:r>
              <a:rPr lang="de-DE" dirty="0"/>
              <a:t>Startwerte festlegen</a:t>
            </a:r>
          </a:p>
          <a:p>
            <a:r>
              <a:rPr lang="de-DE" dirty="0"/>
              <a:t>Farben ändern</a:t>
            </a:r>
          </a:p>
          <a:p>
            <a:r>
              <a:rPr lang="de-DE" dirty="0"/>
              <a:t>….</a:t>
            </a:r>
          </a:p>
          <a:p>
            <a:endParaRPr lang="de-AT" dirty="0"/>
          </a:p>
        </p:txBody>
      </p:sp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A6B0D096-FC36-4A28-842E-CA373B4B5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800" y="256025"/>
            <a:ext cx="5181600" cy="5726108"/>
          </a:xfrm>
        </p:spPr>
      </p:pic>
    </p:spTree>
    <p:extLst>
      <p:ext uri="{BB962C8B-B14F-4D97-AF65-F5344CB8AC3E}">
        <p14:creationId xmlns:p14="http://schemas.microsoft.com/office/powerpoint/2010/main" val="17243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DBCF3-20F2-4AD3-BC83-ACD5DD7D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AFA88-88B4-4BD1-AE61-CD4F5791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000" cy="4351338"/>
          </a:xfrm>
        </p:spPr>
        <p:txBody>
          <a:bodyPr/>
          <a:lstStyle/>
          <a:p>
            <a:r>
              <a:rPr lang="de-DE" dirty="0"/>
              <a:t>Main()</a:t>
            </a:r>
          </a:p>
          <a:p>
            <a:r>
              <a:rPr lang="de-DE" dirty="0"/>
              <a:t>2 Klassen</a:t>
            </a:r>
          </a:p>
          <a:p>
            <a:pPr lvl="1">
              <a:lnSpc>
                <a:spcPct val="100000"/>
              </a:lnSpc>
            </a:pP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PendulumPainter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PendulumPainter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Grafische Darstellung und Operationen sowie User Interaktion</a:t>
            </a:r>
          </a:p>
          <a:p>
            <a:pPr lvl="1">
              <a:lnSpc>
                <a:spcPct val="100000"/>
              </a:lnSpc>
            </a:pPr>
            <a:endParaRPr lang="de-AT" sz="2400" dirty="0"/>
          </a:p>
          <a:p>
            <a:pPr lvl="1">
              <a:lnSpc>
                <a:spcPct val="100000"/>
              </a:lnSpc>
            </a:pP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SphericalPendulum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SphericalPendulum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Mathematische Vorgänge (ODE lösen, Koordinaten- und Winkelberechnungen, …)</a:t>
            </a:r>
            <a:endParaRPr lang="de-AT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D00623-626A-44EA-9092-2727120EF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4</a:t>
            </a:fld>
            <a:endParaRPr lang="de-AT" dirty="0"/>
          </a:p>
        </p:txBody>
      </p:sp>
      <p:pic>
        <p:nvPicPr>
          <p:cNvPr id="11" name="Grafik 10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0D352395-1569-444B-9DF2-2E96B3A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800" y="3823640"/>
            <a:ext cx="1621882" cy="20749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80654F-4CD7-45DD-831A-878592BC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01" y="214961"/>
            <a:ext cx="3403098" cy="34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ED52-BAC9-472B-812E-424E8B4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Geilste Programm Habibi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6B86571-E759-4ACD-B0E6-4D2D125B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501" y="1824830"/>
            <a:ext cx="4266696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B0ED8-4421-4936-A496-ECE67BAF2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7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000A30A3-478E-4E88-BA20-E1377125E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2" y="1824830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62315315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Symbol</vt:lpstr>
      <vt:lpstr>Wingdings</vt:lpstr>
      <vt:lpstr>1</vt:lpstr>
      <vt:lpstr>2</vt:lpstr>
      <vt:lpstr>Pendulum Painter</vt:lpstr>
      <vt:lpstr>Motivation</vt:lpstr>
      <vt:lpstr>Paper Prototyping</vt:lpstr>
      <vt:lpstr>Programmaufbau</vt:lpstr>
      <vt:lpstr>Geilste Programm Habibi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FF Asenham</dc:creator>
  <cp:lastModifiedBy>Julian Kastenhuber</cp:lastModifiedBy>
  <cp:revision>153</cp:revision>
  <dcterms:created xsi:type="dcterms:W3CDTF">2019-02-27T18:51:55Z</dcterms:created>
  <dcterms:modified xsi:type="dcterms:W3CDTF">2022-02-24T19:47:16Z</dcterms:modified>
</cp:coreProperties>
</file>