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73"/>
  </p:normalViewPr>
  <p:slideViewPr>
    <p:cSldViewPr snapToGrid="0" snapToObjects="1">
      <p:cViewPr>
        <p:scale>
          <a:sx n="165" d="100"/>
          <a:sy n="165" d="100"/>
        </p:scale>
        <p:origin x="-1328" y="-4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77924" y="521209"/>
            <a:ext cx="6022556" cy="5470798"/>
            <a:chOff x="1360546" y="513460"/>
            <a:chExt cx="6022556" cy="5470798"/>
          </a:xfrm>
        </p:grpSpPr>
        <p:sp>
          <p:nvSpPr>
            <p:cNvPr id="4" name="Rounded Rectangle 3"/>
            <p:cNvSpPr/>
            <p:nvPr/>
          </p:nvSpPr>
          <p:spPr>
            <a:xfrm>
              <a:off x="1948285" y="1016000"/>
              <a:ext cx="5434816" cy="427439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97711" y="513460"/>
              <a:ext cx="26786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HCA Training Data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(Goff / Raj)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3094" y="2974451"/>
              <a:ext cx="30581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500FF"/>
                  </a:solidFill>
                  <a:latin typeface="Arial"/>
                  <a:cs typeface="Arial"/>
                </a:rPr>
                <a:t>Reproducible Workflows</a:t>
              </a:r>
            </a:p>
            <a:p>
              <a:pPr algn="ctr"/>
              <a:r>
                <a:rPr lang="en-US" sz="1400" dirty="0" smtClean="0">
                  <a:solidFill>
                    <a:srgbClr val="1500FF"/>
                  </a:solidFill>
                  <a:latin typeface="Arial"/>
                  <a:cs typeface="Arial"/>
                </a:rPr>
                <a:t>( </a:t>
              </a:r>
              <a:r>
                <a:rPr lang="en-US" sz="1400" dirty="0" err="1" smtClean="0">
                  <a:solidFill>
                    <a:srgbClr val="1500FF"/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rgbClr val="1500FF"/>
                  </a:solidFill>
                  <a:latin typeface="Arial"/>
                  <a:cs typeface="Arial"/>
                </a:rPr>
                <a:t> / Greene / </a:t>
              </a:r>
              <a:r>
                <a:rPr lang="en-US" sz="1400" dirty="0" err="1" smtClean="0">
                  <a:solidFill>
                    <a:srgbClr val="1500FF"/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rgbClr val="1500FF"/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rgbClr val="1500FF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0594" y="4677894"/>
              <a:ext cx="19102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Model interpretation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(Goff)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3954" y="5451314"/>
              <a:ext cx="22695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Visualization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Krishnaswamy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433" y="3663382"/>
              <a:ext cx="22200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Gene signatures and </a:t>
              </a:r>
            </a:p>
            <a:p>
              <a:pPr algn="ctr"/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g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ene regulation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(Greene / Krishnaswamy)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3678880"/>
              <a:ext cx="27089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Fertig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/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K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rishnaswamy)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44257" y="2613916"/>
              <a:ext cx="16646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15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1456101"/>
              <a:ext cx="20599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500FF"/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rgbClr val="1500FF"/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rgbClr val="1500FF"/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rgbClr val="1500FF"/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rgbClr val="1500FF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1408476"/>
              <a:ext cx="145194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96244" y="2656266"/>
              <a:ext cx="1142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Deep learning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>
              <a:off x="6317950" y="1931696"/>
              <a:ext cx="1" cy="163057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79172" y="2026946"/>
              <a:ext cx="0" cy="1599670"/>
            </a:xfrm>
            <a:prstGeom prst="straightConnector1">
              <a:avLst/>
            </a:prstGeom>
            <a:ln w="19050">
              <a:solidFill>
                <a:srgbClr val="1500FF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770863" y="2195283"/>
              <a:ext cx="15498" cy="2951696"/>
            </a:xfrm>
            <a:prstGeom prst="curvedConnector3">
              <a:avLst>
                <a:gd name="adj1" fmla="val 1575029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2" idx="0"/>
            </p:cNvCxnSpPr>
            <p:nvPr/>
          </p:nvCxnSpPr>
          <p:spPr>
            <a:xfrm rot="5400000">
              <a:off x="3616981" y="2342861"/>
              <a:ext cx="1021802" cy="1650236"/>
            </a:xfrm>
            <a:prstGeom prst="curvedConnector3">
              <a:avLst>
                <a:gd name="adj1" fmla="val 41658"/>
              </a:avLst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8" idx="2"/>
              <a:endCxn id="11" idx="0"/>
            </p:cNvCxnSpPr>
            <p:nvPr/>
          </p:nvCxnSpPr>
          <p:spPr>
            <a:xfrm rot="16200000" flipH="1">
              <a:off x="5100578" y="2509500"/>
              <a:ext cx="1006304" cy="13014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31712" y="3197985"/>
              <a:ext cx="2049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Sub/re-sampling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evaluation</a:t>
              </a:r>
              <a:endParaRPr lang="en-US" sz="1200" dirty="0">
                <a:solidFill>
                  <a:srgbClr val="15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  <a:endCxn id="13" idx="0"/>
            </p:cNvCxnSpPr>
            <p:nvPr/>
          </p:nvCxnSpPr>
          <p:spPr>
            <a:xfrm>
              <a:off x="3302764" y="4202100"/>
              <a:ext cx="1362954" cy="47579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13" idx="0"/>
            </p:cNvCxnSpPr>
            <p:nvPr/>
          </p:nvCxnSpPr>
          <p:spPr>
            <a:xfrm flipH="1">
              <a:off x="4665718" y="4402046"/>
              <a:ext cx="1588742" cy="27584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2"/>
              <a:endCxn id="36" idx="0"/>
            </p:cNvCxnSpPr>
            <p:nvPr/>
          </p:nvCxnSpPr>
          <p:spPr>
            <a:xfrm>
              <a:off x="4665718" y="5201114"/>
              <a:ext cx="1547702" cy="25992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</p:cNvCxnSpPr>
            <p:nvPr/>
          </p:nvCxnSpPr>
          <p:spPr>
            <a:xfrm flipH="1">
              <a:off x="3571689" y="821237"/>
              <a:ext cx="1065335" cy="59368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2"/>
            </p:cNvCxnSpPr>
            <p:nvPr/>
          </p:nvCxnSpPr>
          <p:spPr>
            <a:xfrm>
              <a:off x="4637024" y="821237"/>
              <a:ext cx="1069848" cy="59368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1989730" y="2671432"/>
              <a:ext cx="10143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Efficient</a:t>
              </a:r>
            </a:p>
            <a:p>
              <a:pPr algn="ctr"/>
              <a:r>
                <a:rPr lang="en-US" sz="1200" dirty="0">
                  <a:solidFill>
                    <a:srgbClr val="1500FF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rgbClr val="1500FF"/>
                  </a:solidFill>
                  <a:latin typeface="Arial"/>
                  <a:cs typeface="Arial"/>
                </a:rPr>
                <a:t>actorization</a:t>
              </a:r>
            </a:p>
          </p:txBody>
        </p:sp>
        <p:cxnSp>
          <p:nvCxnSpPr>
            <p:cNvPr id="22" name="Straight Arrow Connector 21"/>
            <p:cNvCxnSpPr>
              <a:stCxn id="12" idx="2"/>
            </p:cNvCxnSpPr>
            <p:nvPr/>
          </p:nvCxnSpPr>
          <p:spPr>
            <a:xfrm>
              <a:off x="3302764" y="4202100"/>
              <a:ext cx="6349" cy="124956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53010" y="2133858"/>
              <a:ext cx="21999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Denoising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/ Filtering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(Krishnaswamy / Piccolo)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>
              <a:stCxn id="9" idx="2"/>
              <a:endCxn id="28" idx="0"/>
            </p:cNvCxnSpPr>
            <p:nvPr/>
          </p:nvCxnSpPr>
          <p:spPr>
            <a:xfrm>
              <a:off x="3302760" y="1979321"/>
              <a:ext cx="1650240" cy="154537"/>
            </a:xfrm>
            <a:prstGeom prst="straightConnector1">
              <a:avLst/>
            </a:prstGeom>
            <a:ln>
              <a:solidFill>
                <a:srgbClr val="15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3737" y="5461038"/>
              <a:ext cx="23393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Biologist-facing Interface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305938" y="2535726"/>
              <a:ext cx="547072" cy="5996"/>
            </a:xfrm>
            <a:prstGeom prst="straightConnector1">
              <a:avLst/>
            </a:prstGeom>
            <a:ln w="19050">
              <a:solidFill>
                <a:srgbClr val="1500FF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6" idx="1"/>
              <a:endCxn id="14" idx="3"/>
            </p:cNvCxnSpPr>
            <p:nvPr/>
          </p:nvCxnSpPr>
          <p:spPr>
            <a:xfrm flipH="1" flipV="1">
              <a:off x="4433538" y="5712924"/>
              <a:ext cx="610199" cy="972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Robert S Patro</cp:lastModifiedBy>
  <cp:revision>43</cp:revision>
  <dcterms:created xsi:type="dcterms:W3CDTF">2017-08-23T17:32:39Z</dcterms:created>
  <dcterms:modified xsi:type="dcterms:W3CDTF">2017-08-28T13:58:10Z</dcterms:modified>
</cp:coreProperties>
</file>