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2774-E69E-4FF9-84C2-52E14B69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53FB-EE8B-4C10-9774-FC190916E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BA21-E0B1-4208-9D28-E4F4FCE5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E317-9159-4E7B-A4E7-048E73CF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239C-C642-43BB-A34C-FAB4F90D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8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96B-5A9C-425C-9943-80F95412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EB7A3-4C82-48AE-B632-7C342AD37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02E3-5C2A-4DE2-A4D0-0A19B65C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A667-CAE3-44AB-B7E7-200C1E2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B831-462D-43A3-9B93-AFB8B87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010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4B8D2-B515-41E3-85CD-ED5A4669F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025-1D6E-4A95-87C5-213822C5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B81D-CE9A-4227-8D54-83CBF56F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1DCB-EA68-4067-9DBF-89903B2F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2015-19D5-4635-9E8C-4CB92E01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2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2C00-5933-4E01-891A-5C83D0EC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0EB1-3DC9-4808-B422-A387D2D0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08F3-89A3-46B7-8F49-368A57D8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3999-EBDE-4963-8C5B-8908993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7494-7903-4AC2-AA1F-BEB6654A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8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4C65-4F54-4091-AD83-A6F7EF23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0489-5B38-4296-821A-DB6502BF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4B1-98B7-43D8-8CAA-9117D600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DAE7-FB58-408E-8FE5-980E9E57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DB7E-0C4E-451D-9617-7D98A938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182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236-EA53-43D7-8D99-88E40DBB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749-CBE8-49A5-A06F-DDA886FD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654F-49EC-4348-9AFA-B49ABEEC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70AC-29DE-4E21-ACA0-83473B0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6489-0FBA-4603-AA61-7C81406E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5A543-B990-4DCD-ACFB-E15CDFEE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9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1987-9D68-46A8-9F28-F760425B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24C6-BDC1-4AE1-AEFF-A8CB7B8F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76A3-4127-406D-80B3-DCF26F4E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3F560-53C7-40A3-A12D-EDFE585E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1258B-6AB8-4DD0-97B4-C0D170998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838B8-EACD-4A68-B2E3-1F03BC3F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8488C-B045-4A16-8372-F4967BF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04230-39E3-44D0-9B12-C1A2FCC3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3D08-6A4C-4036-AC5E-591936B4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20CD-946F-4696-947A-87DB7EA1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3F992-6E15-4A68-855D-319826DF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317B6-E831-44B8-A2B3-9A668CEB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68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4D818-5A47-43C7-A72F-EA403DE6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8473-EA67-4759-BA5A-B4053E75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4DFC-70CB-4620-AD46-A0BEDC75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03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1354-8C35-48FB-A6AC-EE2FF131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4F18-B936-4927-BA48-FA10E109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0C1A6-0ADA-444F-93D4-FDDC6EB6F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4E3F9-851E-4EBB-BB72-EE685379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ED2EE-C632-41A6-BD1C-3289E47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92820-C420-49C3-AC5A-E49A6672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19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90DB-6312-420E-AF35-B83734CE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C3010-2057-46D0-B8D4-810E78855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B645-9349-4BA7-8F44-D7B99E0D8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C848-563E-4444-AA19-6CB2418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2CDB-EB0A-4783-8CE0-3A3763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6D5E-6F08-4446-B5F6-931E8DA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4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3CB2-C6FB-44F8-8C87-8CDD4E1B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2DFE-DAC2-4075-B7B6-B19292FB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E5C3-5E11-4ED5-88DA-B15DB3EFA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A470-C0DA-4D51-A1CA-17A51705D7BE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000E-9D02-477B-B72E-443D3D5B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569A-90D9-4D1D-A6D6-76093C0A0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BA3B-17AF-415A-833E-603D34BACA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702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510D8-E34B-49C5-8C6D-8470A07E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266258"/>
            <a:ext cx="873564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4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71F9D-9FD2-46A6-BB7D-AF22194F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9" y="227668"/>
            <a:ext cx="6459851" cy="61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6587C-E446-4251-A6D9-C2D32156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26" y="198392"/>
            <a:ext cx="8216434" cy="61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Deirdre Lawless</dc:creator>
  <cp:lastModifiedBy>Deirdre Lawless</cp:lastModifiedBy>
  <cp:revision>2</cp:revision>
  <dcterms:created xsi:type="dcterms:W3CDTF">2021-02-03T19:16:31Z</dcterms:created>
  <dcterms:modified xsi:type="dcterms:W3CDTF">2021-02-03T19:18:06Z</dcterms:modified>
</cp:coreProperties>
</file>