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C060-C87E-4919-8E3E-2F01A3F5C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31D16-E4D7-4ACC-9675-02564B3E1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4B52F-3337-4F0B-8DF9-A1168DB5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862D-6274-444D-B67A-218D8FAD4B6E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1BC77-2C28-474E-BE49-66B866D5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58EBE-9A2D-4FB6-A709-61BE62EA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37FA-2F86-4C73-BEE3-754AF18A4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24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C0C4-8B46-44AE-B264-5B8A8C82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2D71F-0AEF-4CC4-B083-FDE46EEE9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1AA08-A105-451B-ABE8-AD7DADFA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862D-6274-444D-B67A-218D8FAD4B6E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65A95-78C6-4047-B6A7-23918B27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89009-C570-4EFB-B13E-7A51D9C5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37FA-2F86-4C73-BEE3-754AF18A4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95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E4B168-AC0A-4009-B1B0-D3C2D3D4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789E6-AB8E-43B3-8A85-C7DD5A43C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99251-C637-44DE-853F-F5BC894E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862D-6274-444D-B67A-218D8FAD4B6E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5A2B6-EEE7-4929-8C1F-38B3E2A6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9BF6A-1906-4863-A3AD-F86B12A9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37FA-2F86-4C73-BEE3-754AF18A4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41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8326-7B78-4796-9A35-4FE6DF6B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A628F-8A5F-452A-A405-227D7C761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F923-4047-43F9-9B6D-E2818E8ED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862D-6274-444D-B67A-218D8FAD4B6E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BCB75-0BD8-4259-A20F-15FB3881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8E74E-236E-4AC9-81E3-3549C384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37FA-2F86-4C73-BEE3-754AF18A4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13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7036-5B9B-4723-95AB-0367F4476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F49DC-2208-4B3F-B6FC-D81493C2C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48B1D-F4C8-4E1D-A18D-A915A589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862D-6274-444D-B67A-218D8FAD4B6E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5DECF-55A4-4748-A1E8-294FF71C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52E20-F46C-4975-B725-7F463D06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37FA-2F86-4C73-BEE3-754AF18A4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99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A5A1-2321-4DCB-887D-91ABBC73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4C22-5761-4EAE-B509-FA342EA46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9E4B1-FD30-4043-8899-D3BA29EAE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A0E90-9F3F-4A89-A535-76BED0FC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862D-6274-444D-B67A-218D8FAD4B6E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B4CB0-052D-4E43-A49D-57AEAF9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961E5-BDAC-4E38-86F8-126F0CA9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37FA-2F86-4C73-BEE3-754AF18A4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9B42-88D4-4932-B170-DC5353F9A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9C6C9-56B4-4091-94D8-EC05EF5FD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F5650-9263-4E36-B037-634138332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B0C9C-6EAC-4B1C-81F9-26855AF3D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BA5BD-C2EA-4937-9434-CCFC7E3A5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975545-F36D-4791-B5ED-7D3A1462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862D-6274-444D-B67A-218D8FAD4B6E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9228EE-37B3-4D17-9630-C0B16A75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3715A-C59E-4901-80B5-046F7297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37FA-2F86-4C73-BEE3-754AF18A4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50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BD15-7906-4F1A-875C-8E368612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7CAA17-C689-449E-9A20-D8DB8131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862D-6274-444D-B67A-218D8FAD4B6E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72CB6-6635-447F-895B-792A078C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6EA9D-29DE-4EFC-B889-A9518108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37FA-2F86-4C73-BEE3-754AF18A4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75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E010B-129D-4C1A-9715-03B93A80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862D-6274-444D-B67A-218D8FAD4B6E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09A64-B1A4-453E-B02A-E563BE5B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94E35-9716-417E-885B-21A11A2D4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37FA-2F86-4C73-BEE3-754AF18A4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1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0B89-8C50-43C9-AA4C-E06F97B4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6B9B2-6916-43C2-BB46-9D7589C92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7CB27-F117-4530-BEA1-2124B3048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DDD6E-1B27-4B94-968C-63540182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862D-6274-444D-B67A-218D8FAD4B6E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00122-F139-4C5C-95B2-25D2C3B0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8CDBA-5770-4D47-B693-A98D7D93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37FA-2F86-4C73-BEE3-754AF18A4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98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E7E4-20F9-47AA-AC22-6EFDAFE5A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B5D527-DDBD-4843-8832-5B15514EB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AAF4E-1F8E-486F-A4AC-013459014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7D4FF-BBD1-452A-9B9A-93446D18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8862D-6274-444D-B67A-218D8FAD4B6E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4D137-45B7-421D-AE28-A401CA5B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E98CB-00B7-416A-B378-BBF58F88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737FA-2F86-4C73-BEE3-754AF18A4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CA939C-CD0E-49DF-9834-41152770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859A6-2C79-40B4-9521-F396E4EDB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A232D-B7F0-4E2E-826D-7A27B2125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8862D-6274-444D-B67A-218D8FAD4B6E}" type="datetimeFigureOut">
              <a:rPr lang="en-GB" smtClean="0"/>
              <a:t>29/11/2020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93559-7722-4091-9A8D-26C315EAD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7AF52-46D0-4CF0-95A6-060573778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737FA-2F86-4C73-BEE3-754AF18A48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81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228B41-7341-4259-91FB-D6881C381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29" y="0"/>
            <a:ext cx="4765603" cy="6858000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56CAF5E0-8F05-445C-9108-1A0F14BC97E1}"/>
              </a:ext>
            </a:extLst>
          </p:cNvPr>
          <p:cNvSpPr/>
          <p:nvPr/>
        </p:nvSpPr>
        <p:spPr>
          <a:xfrm>
            <a:off x="6588369" y="1482969"/>
            <a:ext cx="2916032" cy="1236785"/>
          </a:xfrm>
          <a:prstGeom prst="borderCallout1">
            <a:avLst>
              <a:gd name="adj1" fmla="val 18750"/>
              <a:gd name="adj2" fmla="val -8333"/>
              <a:gd name="adj3" fmla="val 250889"/>
              <a:gd name="adj4" fmla="val -9863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C=</a:t>
            </a:r>
            <a:r>
              <a:rPr lang="en-GB" dirty="0">
                <a:solidFill>
                  <a:schemeClr val="tx1"/>
                </a:solidFill>
              </a:rPr>
              <a:t>User clicks button to download word document</a:t>
            </a:r>
            <a:endParaRPr lang="en-GB" dirty="0"/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FFEB69EC-0A0A-4DC3-93FB-9731E838F284}"/>
              </a:ext>
            </a:extLst>
          </p:cNvPr>
          <p:cNvSpPr/>
          <p:nvPr/>
        </p:nvSpPr>
        <p:spPr>
          <a:xfrm>
            <a:off x="8046385" y="3519854"/>
            <a:ext cx="2916032" cy="1236785"/>
          </a:xfrm>
          <a:prstGeom prst="borderCallout1">
            <a:avLst>
              <a:gd name="adj1" fmla="val 18750"/>
              <a:gd name="adj2" fmla="val -8333"/>
              <a:gd name="adj3" fmla="val 205391"/>
              <a:gd name="adj4" fmla="val -1324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User presses and holds to scroll down</a:t>
            </a:r>
          </a:p>
        </p:txBody>
      </p:sp>
    </p:spTree>
    <p:extLst>
      <p:ext uri="{BB962C8B-B14F-4D97-AF65-F5344CB8AC3E}">
        <p14:creationId xmlns:p14="http://schemas.microsoft.com/office/powerpoint/2010/main" val="273629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1D32A1-79B4-4792-8573-00DB722A9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02" y="442912"/>
            <a:ext cx="6467475" cy="5972175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56CAF5E0-8F05-445C-9108-1A0F14BC97E1}"/>
              </a:ext>
            </a:extLst>
          </p:cNvPr>
          <p:cNvSpPr/>
          <p:nvPr/>
        </p:nvSpPr>
        <p:spPr>
          <a:xfrm>
            <a:off x="7376827" y="152399"/>
            <a:ext cx="3774831" cy="1424354"/>
          </a:xfrm>
          <a:prstGeom prst="borderCallout1">
            <a:avLst>
              <a:gd name="adj1" fmla="val 18750"/>
              <a:gd name="adj2" fmla="val -8333"/>
              <a:gd name="adj3" fmla="val 93942"/>
              <a:gd name="adj4" fmla="val -978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Form gives user an idea of what can be entered in this text box and validation checks if email is entered correctly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FFEB69EC-0A0A-4DC3-93FB-9731E838F284}"/>
              </a:ext>
            </a:extLst>
          </p:cNvPr>
          <p:cNvSpPr/>
          <p:nvPr/>
        </p:nvSpPr>
        <p:spPr>
          <a:xfrm>
            <a:off x="7806226" y="3686909"/>
            <a:ext cx="2916032" cy="1236785"/>
          </a:xfrm>
          <a:prstGeom prst="borderCallout1">
            <a:avLst>
              <a:gd name="adj1" fmla="val 18750"/>
              <a:gd name="adj2" fmla="val -8333"/>
              <a:gd name="adj3" fmla="val 46150"/>
              <a:gd name="adj4" fmla="val -729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Encourages user to keep message short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C976C4C7-C7D1-4271-8FA9-5E1BAD1E9EEA}"/>
              </a:ext>
            </a:extLst>
          </p:cNvPr>
          <p:cNvSpPr/>
          <p:nvPr/>
        </p:nvSpPr>
        <p:spPr>
          <a:xfrm>
            <a:off x="7611290" y="1878621"/>
            <a:ext cx="2916032" cy="1236785"/>
          </a:xfrm>
          <a:prstGeom prst="borderCallout1">
            <a:avLst>
              <a:gd name="adj1" fmla="val 18750"/>
              <a:gd name="adj2" fmla="val -8333"/>
              <a:gd name="adj3" fmla="val 161790"/>
              <a:gd name="adj4" fmla="val -15572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Status bar informs user which box is highlighted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B8D02F87-67B7-4167-91C7-76346FC20DB3}"/>
              </a:ext>
            </a:extLst>
          </p:cNvPr>
          <p:cNvSpPr/>
          <p:nvPr/>
        </p:nvSpPr>
        <p:spPr>
          <a:xfrm>
            <a:off x="7806226" y="5445372"/>
            <a:ext cx="2916032" cy="1236785"/>
          </a:xfrm>
          <a:prstGeom prst="borderCallout1">
            <a:avLst>
              <a:gd name="adj1" fmla="val 18750"/>
              <a:gd name="adj2" fmla="val -8333"/>
              <a:gd name="adj3" fmla="val -52428"/>
              <a:gd name="adj4" fmla="val -9622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When pressed a message will appear showing summary and giving the option to cancel</a:t>
            </a:r>
          </a:p>
        </p:txBody>
      </p:sp>
    </p:spTree>
    <p:extLst>
      <p:ext uri="{BB962C8B-B14F-4D97-AF65-F5344CB8AC3E}">
        <p14:creationId xmlns:p14="http://schemas.microsoft.com/office/powerpoint/2010/main" val="58734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E850BB-2E2D-4F73-9D24-2D4FD5FFC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012"/>
            <a:ext cx="8743950" cy="5895975"/>
          </a:xfrm>
          <a:prstGeom prst="rect">
            <a:avLst/>
          </a:prstGeom>
        </p:spPr>
      </p:pic>
      <p:sp>
        <p:nvSpPr>
          <p:cNvPr id="3" name="Callout: Line 2">
            <a:extLst>
              <a:ext uri="{FF2B5EF4-FFF2-40B4-BE49-F238E27FC236}">
                <a16:creationId xmlns:a16="http://schemas.microsoft.com/office/drawing/2014/main" id="{8F229800-5224-4F2B-9AE7-C10D73639640}"/>
              </a:ext>
            </a:extLst>
          </p:cNvPr>
          <p:cNvSpPr/>
          <p:nvPr/>
        </p:nvSpPr>
        <p:spPr>
          <a:xfrm>
            <a:off x="9185447" y="211866"/>
            <a:ext cx="2916032" cy="1236785"/>
          </a:xfrm>
          <a:prstGeom prst="borderCallout1">
            <a:avLst>
              <a:gd name="adj1" fmla="val 18750"/>
              <a:gd name="adj2" fmla="val -8333"/>
              <a:gd name="adj3" fmla="val 60716"/>
              <a:gd name="adj4" fmla="val -3902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Download button at top right as a quick call to action. It’s kept separate from other navigation buttons</a:t>
            </a: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4B634F7-6145-42EB-9901-7EEF6ADAC362}"/>
              </a:ext>
            </a:extLst>
          </p:cNvPr>
          <p:cNvSpPr/>
          <p:nvPr/>
        </p:nvSpPr>
        <p:spPr>
          <a:xfrm>
            <a:off x="8238252" y="2447709"/>
            <a:ext cx="2916032" cy="1236785"/>
          </a:xfrm>
          <a:prstGeom prst="borderCallout1">
            <a:avLst>
              <a:gd name="adj1" fmla="val 18750"/>
              <a:gd name="adj2" fmla="val -8333"/>
              <a:gd name="adj3" fmla="val -103061"/>
              <a:gd name="adj4" fmla="val -20295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Profile picture and call to action button is sticky and will follow as the user scrolls.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6DA2D556-3004-49B3-A471-7465E82359A2}"/>
              </a:ext>
            </a:extLst>
          </p:cNvPr>
          <p:cNvSpPr/>
          <p:nvPr/>
        </p:nvSpPr>
        <p:spPr>
          <a:xfrm>
            <a:off x="8743950" y="4065159"/>
            <a:ext cx="2916032" cy="1236785"/>
          </a:xfrm>
          <a:prstGeom prst="borderCallout1">
            <a:avLst>
              <a:gd name="adj1" fmla="val 18750"/>
              <a:gd name="adj2" fmla="val -8333"/>
              <a:gd name="adj3" fmla="val -68434"/>
              <a:gd name="adj4" fmla="val -2390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Current position displayed to remove having to recall.</a:t>
            </a:r>
          </a:p>
        </p:txBody>
      </p:sp>
    </p:spTree>
    <p:extLst>
      <p:ext uri="{BB962C8B-B14F-4D97-AF65-F5344CB8AC3E}">
        <p14:creationId xmlns:p14="http://schemas.microsoft.com/office/powerpoint/2010/main" val="354210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50D025-865A-4405-9211-A31BA6B1B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528" y="1457401"/>
            <a:ext cx="9010650" cy="4962525"/>
          </a:xfrm>
          <a:prstGeom prst="rect">
            <a:avLst/>
          </a:prstGeom>
        </p:spPr>
      </p:pic>
      <p:sp>
        <p:nvSpPr>
          <p:cNvPr id="3" name="Callout: Line 2">
            <a:extLst>
              <a:ext uri="{FF2B5EF4-FFF2-40B4-BE49-F238E27FC236}">
                <a16:creationId xmlns:a16="http://schemas.microsoft.com/office/drawing/2014/main" id="{484B4DB8-7B42-411A-89FC-28FF0B2467F4}"/>
              </a:ext>
            </a:extLst>
          </p:cNvPr>
          <p:cNvSpPr/>
          <p:nvPr/>
        </p:nvSpPr>
        <p:spPr>
          <a:xfrm>
            <a:off x="926447" y="1997343"/>
            <a:ext cx="2916032" cy="1236785"/>
          </a:xfrm>
          <a:prstGeom prst="borderCallout1">
            <a:avLst>
              <a:gd name="adj1" fmla="val 58747"/>
              <a:gd name="adj2" fmla="val 109387"/>
              <a:gd name="adj3" fmla="val 304871"/>
              <a:gd name="adj4" fmla="val 35877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Arrow to allow the user to jump back to the top appears as they scroll down</a:t>
            </a:r>
          </a:p>
        </p:txBody>
      </p:sp>
    </p:spTree>
    <p:extLst>
      <p:ext uri="{BB962C8B-B14F-4D97-AF65-F5344CB8AC3E}">
        <p14:creationId xmlns:p14="http://schemas.microsoft.com/office/powerpoint/2010/main" val="137978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127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Sullivan</dc:creator>
  <cp:lastModifiedBy>Rob Sullivan</cp:lastModifiedBy>
  <cp:revision>3</cp:revision>
  <dcterms:created xsi:type="dcterms:W3CDTF">2020-11-29T16:10:56Z</dcterms:created>
  <dcterms:modified xsi:type="dcterms:W3CDTF">2020-11-29T16:31:29Z</dcterms:modified>
</cp:coreProperties>
</file>