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01:46.8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124 57 163 0,'0'0'259'16,"0"0"-242"-16,0 0-16 15,0 0 36-15,0 0 14 16,0 0-27-16,0 0-9 0,-52-46-10 16,52 46 6-1,0 0 1-15,0 0-4 0,0 0 1 16,0 7-4-16,0 27 5 15,0 19 6-15,0 17 6 16,0 9-3-16,7-1-1 16,4 1-1-16,-4-7-6 15,-1-8-6-15,8-8-3 16,-7-19 0-16,0-12-1 16,3-15-1-16,-3-10 0 15,0 0-2-15,-7 0-1 16,7 0-10-16,0-28-7 15,10-18 6-15,4-5 13 16,-8 2-3-16,5 18 4 16,-12 18-3-16,-6 13 3 0,0 0-6 15,7 13 5-15,14 18 1 16,3 7 13-16,4-1 3 16,-4-12-5-16,-11-9 2 15,-6-14 1-15,10-2-1 16,-10 0 4-16,0-5 5 15,0-26-8-15,0-18-1 16,3-12-4-16,-3-16-5 16,0-5-4-16,7 4-11 15,0 14-18-15,-4 15-20 16,-3 19-30-16,0 19-28 16,0 11-45-16,6 9-186 0</inkml:trace>
  <inkml:trace contextRef="#ctx0" brushRef="#br0" timeOffset="710">695 465 92 0,'0'0'194'0,"0"0"-173"16,0 0 12-16,0 0 19 15,0 0-25-15,0 0-21 16,-7 0-2-16,7 0 12 0,0 8 2 16,0-4 6-16,14-1 4 15,10-3-11-15,-10 0 1 16,17 0-5-16,-11 0-5 16,-2 0-3-16,-5-7-5 15,-6-3-4-15,0-8 4 16,-7-8 0-16,0-8-3 15,0-9-10-15,-14 4-7 16,-10 4-2-16,4 9 6 16,6 13-2-16,-3 13 18 15,3 0 3-15,0 25-3 16,-3 21 6-16,10 9 7 0,0 4 10 16,7-5 0-16,0-6-6 15,0-4 4-15,7-3-7 16,17-13-1-16,-3-2-6 15,10-13-2-15,-11-13-2 16,11 0-3-16,0 0 0 16,4-23 1-16,2-11-1 15,1-1 0-15,-7-7-9 16,-10-1-7-16,-7-1 6 16,-7 3-14-16,-7 8 10 15,0 10 3-15,0 12 6 16,-21 9 5-16,7 2 4 15,-10 2 3-15,-3 26 7 0,-4 8-3 16,7 3 12 0,10 2 3-16,7-5-7 0,7 0-3 15,0 3-3-15,0-11-2 16,31 2-2-16,-4-12-2 16,11-10 8-16,7-3-4 15,-7-5-8-15,6 0 2 16,1-13-4-16,-10-10-1 15,2 3 0-15,-12-1-14 16,-5 11-14-16,-13 5-40 16,0 5-65-16,3 0-105 15</inkml:trace>
  <inkml:trace contextRef="#ctx0" brushRef="#br0" timeOffset="1030">1304 108 105 0,'0'0'87'16,"0"0"-42"-16,0 0-3 15,0 0 47-15,0 0-30 16,31 165-14-16,-24-106-12 15,6-3-13-15,-6 3 2 16,0 3 1-16,10-6-10 0,-10 1 4 16,0-6-8-16,-7-18-7 15,7-5 0 1,-7-12-2-16,7-9-1 0,3-7-14 16,-10 0-30-16,14-4-15 15,-7-43-28-15,14-14-8 16,3-13-44-16</inkml:trace>
  <inkml:trace contextRef="#ctx0" brushRef="#br0" timeOffset="1314">1572 254 26 0,'0'0'189'0,"0"0"-99"15,0 0-12 1,0 0-2-16,0 0-23 0,0 0-28 16,-7 8-1-1,-3 13-2-15,-4 12 7 0,-6 3-14 16,-5 5-6-16,5 3-1 15,3-1-1-15,-4 1-5 16,14-6 1-16,0-6-3 16,7-12-1-16,0-5 1 15,0-4-3-15,0-4 0 16,14-2 1-16,7-2 2 16,16-3 5-16,8 0 9 15,0 0-6-15,7 0-4 16,-1-3-2-16,1 3-4 15,-1 0-8-15,1 0-49 0,10 13-68 16,-11 8-185-16</inkml:trace>
  <inkml:trace contextRef="#ctx0" brushRef="#br0" timeOffset="2823">2425 0 170 0,'0'0'69'16,"0"0"-30"-16,0 0 32 15,0 0-18-15,0 0-30 16,0 0 22-16,14 149 26 16,7-74-10-16,-4 1-10 15,-10-3-14-15,0-6-7 16,6-9-21-16,-6-6 0 15,4-11-9-15,-5-10 0 0,1-8-8 16,7-5-59-16,3-13-110 16</inkml:trace>
  <inkml:trace contextRef="#ctx0" brushRef="#br0" timeOffset="3502">0 1207 147 0,'0'0'105'0,"0"0"-79"15,0 0 37-15,0 0-1 16,0 0-33-16,0 0 17 0,220-16 4 16,-61 4 1-16,54-6-3 15,48-5-9-15,49-6-14 16,37-1-4-16,18-7-12 15,13-9-3-15,-24-2-5 16,-20-1 0-16,-52 5-2 16,-79 16-3-16,-72 4-16 15,-55 15 9-15,-56 9 0 16,-20 0-14-16,-14 0-8 16,-37 9-72-16,-32 10-162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14:38.14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483 277 142 0,'0'0'89'15,"0"0"-62"-15,0 0 20 16,0 0 7-16,0 0-15 15,0 0-14-15,0-2 2 16,0 2-2-16,0 10-11 16,0 26 2-16,14 15 16 15,-4 16-2-15,4 5-12 16,-7 2-12-16,6-7-6 0,4-13-1 16,-10-11-15-1,0-14-16-15,0-11-3 0,0-8-15 16,-7-8-24-16,0 1-58 15,0-3-38-15</inkml:trace>
  <inkml:trace contextRef="#ctx0" brushRef="#br0" timeOffset="195">490 723 55 0,'0'0'187'0,"0"0"-124"15,0 0-2-15,0 0-4 16,0 0-5-16,0 0-13 0,82-74-8 15,-51 46-11-15,-10-5-14 16,3-6-3-16,-3 4-3 16,-15-4-22-16,1-5-14 15,-7 1-14-15,0-6-24 16,0 0-45-16,0 2-57 16</inkml:trace>
  <inkml:trace contextRef="#ctx0" brushRef="#br0" timeOffset="556">682 154 133 0,'0'0'78'15,"0"0"9"-15,18 159-11 16,-5-100-16-16,8 5-21 16,-4-2-7-16,-10-9-14 0,7-1-10 15,-7-19 0-15,3-7-2 16,-10-13-1-16,0-11 1 15,0-2-3-15,0 0 0 16,0 0 4-16,0 0-5 16,7-20 2-16,-7-13-4 15,0-8 0-15,14 2-1 16,-14 16 0-16,6 16-2 16,1 7 2-16,0 0-4 15,10 20 4-15,-3 18 2 16,10 6 4-16,-3-1 4 15,0-2-7-15,3-9-1 0,-11-9 0 16,5-8-1-16,-12-5-14 16,-6-5-22-16,7-2-27 15,-7-3-41-15,7 0-94 16</inkml:trace>
  <inkml:trace contextRef="#ctx0" brushRef="#br0" timeOffset="743">1092 642 323 0,'0'0'68'15,"0"0"-43"-15,0 0 19 16,0 0-6-16,0 0-26 0,0 0-12 16,0 58-13-16,0-58-16 15,0 0-26-15,-7-4 5 16,-10-35-20-16,3-15-37 15</inkml:trace>
  <inkml:trace contextRef="#ctx0" brushRef="#br0" timeOffset="890">957 328 42 0,'0'0'238'16,"0"0"-180"-16,0 0-31 16,0 0 4-16,0 0-3 15,0 0-6-15,38 154-22 16,-17-117 0-16,10-2-26 15,0-4-21-15,-4 0-37 16,4-3-16-16,-3-10-33 0</inkml:trace>
  <inkml:trace contextRef="#ctx0" brushRef="#br0" timeOffset="1179">1226 747 183 0,'0'0'89'0,"0"0"4"15,0 0-19-15,0 0-9 16,0 0-24-16,0 0-6 15,0 13-6-15,0-13-15 16,0 0-8-16,0-8-6 16,7-7 3-16,0-16-1 15,6-5-2-15,11-5 0 16,-10 7-9-16,0 17-9 16,-4 9-2-16,-3 8 5 0,0 0-2 15,7 13 1-15,-14 15 6 16,17 3 7-16,-10 2 3 15,-7-2 3-15,0-14-3 16,0 2-4-16,0-6-11 16,7-11-30-16,-7 1-34 15,7-3-59-15,-7 0-71 16</inkml:trace>
  <inkml:trace contextRef="#ctx0" brushRef="#br0" timeOffset="1610">1484 514 111 0,'0'0'178'0,"0"0"-139"0,0 0 1 16,-14 140 14-16,14-112-27 16,7-4-10-16,14-11-11 15,-4-11 0-15,-4-2-5 16,12 0 0-16,-12-5 0 15,1-20 0-15,0-9-1 16,-4 1 0-16,-10-3 0 16,0 2 0-16,0 11 0 15,0 8 1-15,0 13 2 16,0 2 9-16,0 0 2 16,0 12-12-16,0 16-1 15,0 11-1-15,21 4 3 0,3-2 4 16,-4-2-1-16,11-6 4 15,4-2-1-15,-4-3 5 16,0 0-1-16,-17-4-5 16,-14-11-3-16,0-3 4 15,0-2 10-15,-7-3 1 16,-24-1-7-16,-21-1-4 16,0-3-8-16,-6 0-1 15,0 0-25-15,13 0-32 16,7 0-41-16,14 16-104 15</inkml:trace>
  <inkml:trace contextRef="#ctx0" brushRef="#br0" timeOffset="2172">1195 1111 19 0,'0'0'163'16,"0"0"-47"-16,0 0-61 15,0 0-1-15,0 0 6 16,0 0-20-16,-52-5-9 16,52 5-6-16,0-5-12 15,0-3-7-15,0-2-6 16,0-5 0-16,31 5-1 15,-10-1 0-15,3 9-3 0,-10 2-8 16,-1 0-2-16,1 0 3 16,3 23 3-16,-10 0 8 15,-7 5 0-15,0 3 5 16,0-3 3-16,0 3 5 16,0-5 3-16,-7-6 5 15,7-5-2-15,0-4-7 16,0-4-2-16,0-2 0 15,0 1-4-15,14-6-5 16,0 0-1-16,3 0-6 16,4-8-16-16,3-15-25 15,-4-10-39-15,5-3-86 16</inkml:trace>
  <inkml:trace contextRef="#ctx0" brushRef="#br0" timeOffset="2931">476 0 119 0,'0'0'108'0,"0"0"-62"16,0 0 8-16,0 0-25 15,0 0-11-15,-162 85 4 16,100-26 1-16,4 15 16 16,-7 16-11-16,20 25-13 15,0 24-1-15,14 13-1 16,24 4-1-16,7-9-8 16,7-14 5-16,38-15-4 15,24-15-2-15,17-21-2 16,20-21 1-16,18-17-1 15,17-18 4-15,14-16-3 16,10-10-2-16,21-8 0 0,13-33 0 16,8-21 6-16,-4-4-2 15,-35-1-3-15,-47 8-1 16,-42 10-3-16,-42 3 3 16,-23-2 7-16,-14-9 7 15,-20-12 6-15,-56-21-4 16,-27-26-10-16,-38-25-6 15,-14-8-4-15,-24 16-15 16,0 27-9-16,4 37 0 16,10 36-8-16,10 20-23 15,21 13 12-15,17 10 17 16,20 34-137-16</inkml:trace>
  <inkml:trace contextRef="#ctx0" brushRef="#br0" timeOffset="4604">682 2228 107 0,'0'0'109'15,"0"0"-98"-15,0 0 0 16,0 0 42-16,0 0-17 16,0 0-17-16,90 164-1 15,-66-120-4-15,-4 2-3 16,-6-7-6-16,3-6-3 16,-10-10-2-16,0-5 0 15,-7-2-20-15,0-9-55 16,0 0-88-16</inkml:trace>
  <inkml:trace contextRef="#ctx0" brushRef="#br0" timeOffset="4822">638 2485 74 0,'0'0'269'16,"0"0"-226"-16,0 0 8 15,0 0-8-15,165-31-28 16,-138 20-9-16,-3 4-5 16,-10 1-1-16,-7 1-14 15,3 0-17-15,-10 0-19 16,0-5-11-16,0-5-43 16,7-9-63-16</inkml:trace>
  <inkml:trace contextRef="#ctx0" brushRef="#br0" timeOffset="5213">906 2069 183 0,'0'0'81'0,"0"0"-63"16,0 0 3-16,0 0 43 15,38 151-32-15,0-105-6 16,-18 0-3-16,4 1-2 15,-3-6-4-15,-7-8-3 0,-7-4-5 16,10-9-3-16,-17-5 1 16,7-9-1-16,-7-6-3 15,0 0 4-15,0 0 5 16,0 0 1-16,0 0-2 16,0-14-7-16,7-6-4 15,-7 5 0-15,6 2-1 16,1 5-5-16,4 5-3 15,-5 3 5-15,15 0-2 16,-7 11 5-16,17 17 1 16,0 3 4-16,-11-8-3 15,4 0 0-15,-17-8-1 16,7-4-10-16,-14-1-21 0,0-10-29 16,0 0-48-16,7 0-121 15</inkml:trace>
  <inkml:trace contextRef="#ctx0" brushRef="#br0" timeOffset="5409">1381 2515 363 0,'0'0'41'16,"0"0"-8"-16,0 0 25 15,0 0-16-15,0 0-29 16,0 0-12-16,44 52-1 15,-44-52-14-15,0-11-11 16,0-22-8-16,-13-19-26 16,-12-9-52-16,12-3-123 0</inkml:trace>
  <inkml:trace contextRef="#ctx0" brushRef="#br0" timeOffset="5764">1305 2223 45 0,'0'0'120'15,"0"0"-48"-15,0 0-54 16,0 0 84-16,0 0-63 15,76 133-23-15,-56-105-13 16,4 1-3-16,7-6 0 16,-17-2-13-16,7-1-15 15,-14-10 13-15,3-5 2 16,-3-3 8-16,-7-2 5 16,0 0 0-16,0 0 11 0,0 0 19 15,0 0 3-15,0-23-14 16,0-7 9-16,7-9-11 15,-1 1-9-15,1 12-6 16,17 11 0-16,-17 4 4 16,0 9-3-16,7 2 1 15,-7 0-2-15,10 0-2 16,-3 10-4-16,0 13 4 16,16 6 1-16,-5-4 3 15,-5 1-4-15,-13-6 2 16,0-9-2-16,-7-1-12 15,0-8-15-15,0-2-35 0,7 0-73 16,3 0-89-16</inkml:trace>
  <inkml:trace contextRef="#ctx0" brushRef="#br0" timeOffset="6211">1811 2390 119 0,'0'0'152'0,"0"0"-80"16,0 0-52-16,0 0 4 15,0 0-17-15,0 0-7 16,13 53 2-16,4-50 4 0,-3-3-1 16,0 0-5-16,3 0 0 15,-10 0-5-15,-7 0-1 16,0 0 0-16,0 0 6 15,0-3 6-15,-7-7-4 16,-10-5 6-16,10 4 0 16,7 4 1-16,0-1 6 15,0 0 17-15,0 6-2 16,0 2-10-16,0 0-9 16,0 0-7-16,0 5 1 15,14 10-4-15,17 6 0 16,-7 4 2-16,-3 4 3 0,-1-1-4 15,-3 3 3-15,-10-11-2 16,0 6 5-16,-7-3 5 16,0-3 8-16,0 7-4 15,-14-13-8-15,-17-3-9 16,-6-6-8-16,2-5-36 16,-3 0-40-16,7 0-114 15</inkml:trace>
  <inkml:trace contextRef="#ctx0" brushRef="#br0" timeOffset="8053">1246 3144 59 0,'0'0'90'0,"0"0"-11"16,0 0 2-16,0 0-14 16,0 0-20-16,0 0-8 15,-6-39-11-15,6 29-7 16,0 0-7-16,13-5-1 15,11-3-7-15,4-3-4 16,3 6-2-16,0 2 0 16,-11 3-8-16,-6 7-2 15,3 3-3-15,-10 0 5 16,-7 0-2-16,0 0 3 16,0 0 5-16,0 0-3 0,0 8 4 15,0 7 1-15,-7-2 1 16,7-3-1-16,-6 1 0 15,6-1-1-15,0 0 1 16,0-2-9-16,0 2-4 16,6 0 2-16,15 6 11 15,3 2 2-15,-3 2 3 16,3 3-4-16,-4 0 2 16,5-2-1-16,-19 2 8 15,1-3 4-15,-7-2 0 16,0-2 8-16,0-6-3 15,-13 6 8-15,-5-9-6 0,-9-4-6 16,3-3-7-16,-4 0-8 16,-3 0-26-16,0 0-21 15,11-15-33-15,6-6-85 16</inkml:trace>
  <inkml:trace contextRef="#ctx0" brushRef="#br0" timeOffset="9067">789 1935 26 0,'0'0'153'0,"0"0"-66"16,0 0-37-16,0 0-1 15,0 0-14-15,0 0-20 16,0 0-5-16,-62-13 4 16,48 13 9-16,-10 0-6 15,-3 21-12-15,-18 10 6 16,0 4 5-16,-6 9 4 15,-1 8-6-15,0 12-9 0,-9 20 0 16,9 17-2 0,0 22 16-16,18 18-4 0,24-3-11 15,10-4-4-15,17-16 0 16,41-15 1-16,15-11 2 16,26-7-3-16,18-13-2 15,24-15 2-15,14-20 1 16,10-13-1-16,11-19 0 15,16-5-2-15,18-8 2 16,-10-33 4-16,-1-8-4 16,-44-2 0-16,-42 0-2 15,-23-1 1-15,-32 6 1 16,-20-5 3-16,-10-6 14 16,-22-14-1-16,-6-22-3 0,0-30-4 15,-13-33-2-15,-39-32-7 16,-13-28-6-16,-18 3-14 15,-20 31-13-15,-24 44 6 16,-21 58 27-16,-31 49 5 16,-7 31-5-16,-13 28-15 15,-1 52-10-15,1 28-8 16,34 12-39-16,24 6-49 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3:14.87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292 293 126 0,'0'0'68'16,"0"0"-54"-16,0 0 7 15,0 0 25-15,0 0-2 16,0 0-14-16,0 0-23 0,-17-25 4 16,17 25 4-16,-7 0-6 15,0 0-2-15,-6 0 8 16,-5 0-9-16,-2 2 18 16,6 10-17-16,-10 2-7 15,-7 6 1-15,10 6-1 16,-16 7 0-16,9 8 2 15,4-3-2-15,3 4-1 16,14-4 1-16,7-5-1 16,0 1-3-16,0-4 2 15,0-4 0-15,7-2 2 16,7-9 0-16,7-4 0 16,3-7 0-16,-4-1 4 15,4-3-4-15,-10 0 2 0,0 0-2 16,3-7 1-16,-10-22 0 15,-7-15 1-15,7-25 3 16,-7-23-5-16,0-11-7 16,0 1-21-16,0 9-16 15,7 16 10-15,0 26 34 16,-7 15 20-16,10 25-14 16,-10 11 12-16,0 0 4 15,0 26-21-15,0 15 1 16,0 16 1-16,0 9 0 15,0 1 14-15,0-3-6 16,7-13-2-16,-7-7-4 16,0-10 4-16,0-11-3 15,0-5-4-15,7-11 2 16,0-4-4-16,-7-1 0 0,7 1-1 16,-7-3-2-16,6 0 1 15,1 0-7-15,10 0 3 16,4 0 6-16,10 0 0 15,0 0-2-15,-3-13-1 16,-4-5-7-16,-4-3-3 16,-6-2 1-16,3-4 0 15,-3-5 0-15,-14 4 2 16,0 5 9-16,0 3 1 16,-7 10 2-16,-7 1 5 15,-3 9-3-15,10 0 6 16,-6 19-1-16,-5 22 1 0,11 10-6 15,1 6 19-15,6-1-8 16,0 0 3-16,0-10 2 16,13-4 0-16,11-11 1 15,-3-8-7-15,3-8-2 16,-10-10-6-16,17-5-6 16,-11 0-8-16,5 0-28 15,-5-31-23-15,11-5-32 16,-10-7-85-16</inkml:trace>
  <inkml:trace contextRef="#ctx0" brushRef="#br0" timeOffset="303">712 229 254 0,'0'0'197'0,"0"0"-181"16,0 0-4-16,0 0 21 15,0 0-17-15,-72 131-16 16,72-101-10-16,7 2 1 16,17-2 1-16,3 1 4 15,4 0 4-15,-3-1 0 16,-11-1 0-16,-3-1 0 0,-14 0 0 16,0-5 0-1,0 3 7-15,0-3 5 16,-31 0 1-16,10-2-4 0,-10-9-8 15,10-4-1-15,8-5-23 16,2-3-21-16,11 0-55 16,0 0-75-16</inkml:trace>
  <inkml:trace contextRef="#ctx0" brushRef="#br0" timeOffset="744">980 619 260 0,'0'0'129'16,"0"0"-107"-16,0 0 13 0,0 0 1 15,0 0-23 1,0 0-13-16,-58 123 0 0,58-105-4 16,0-7 1-16,0-4-6 15,20-2-1-15,11-5 1 16,-10 0 8-16,17 0 0 15,-14 0-6-15,3 0-3 16,4 0-1-16,-10 0 1 16,3 5 2-16,-17 6 6 15,-7-4 0-15,0-1 2 16,0-1 28-16,0-5 2 16,0 0-1-16,0 0 2 0,0 0 4 15,-7-5 5 1,7-22-5-16,0-5-17 0,0-10-6 15,0 1-10-15,0 8 0 16,0 13-2-16,7 4 0 16,0 11-4-16,7 5 3 15,-4 0-1-15,4 0-12 16,6 10 0-16,-2 6-21 16,-5-1-18-16,1 3-2 15,10 2-40-15,-3-4-96 16</inkml:trace>
  <inkml:trace contextRef="#ctx0" brushRef="#br0" timeOffset="939">1424 750 158 0,'0'0'185'16,"0"0"-148"-16,0 0-17 15,0 0 9-15,0 0 4 16,0 0-29-16,0 23-2 15,0-23-2-15,0 0-3 16,0 0-13-16,0 0-12 16,-7-11 4-16,7-27-5 15,-7-29-120-15</inkml:trace>
  <inkml:trace contextRef="#ctx0" brushRef="#br0" timeOffset="1067">1352 57 238 0,'0'0'46'15,"0"0"-46"-15,0 0 0 16,0 0 9-16,0 0-7 16,0 0-2-16,-7 87-6 15,14-77-61-15</inkml:trace>
  <inkml:trace contextRef="#ctx0" brushRef="#br0" timeOffset="1832">1352 57 245 0,'141'128'98'0,"-121"-51"-43"0,5 8 9 15,-12-3-21-15,11 5-20 16,4-4-15-16,-4-9 6 15,-3-8 19-15,3-17-28 16,-17-13 1-16,-7-13 12 16,0-10-13-16,0-8-1 15,0-5-1-15,0 0 0 16,0 0 7-16,0-36-6 16,-7-15-4-16,7-16-1 0,7-4-11 15,20 9-7 1,4 16-9-16,0 17 12 0,-10 19 10 15,-8 10 0-15,-2 0 1 16,-4 23 3-16,-7 18-2 16,6 10 4-16,-6 4-1 15,0-2 2-15,0-4 3 16,-13-5-2-16,-5-13 3 16,12-11 0-16,-8-10-5 15,14-10 0-15,0 0-7 16,0 0-5-16,0 0 1 15,0 0 5-15,0-7-10 16,7-6 15-16,0 0-2 16,6 3-2-16,5 0 3 15,-5 5 2-15,1-1 3 0,17-1 2 16,0-1 1-16,-3-2 1 16,9-3-3-16,8-7 2 15,14-9-6-15,-8-2 0 16,18-10-3-16,-17-7-15 15,-18-7-11-15,-3-6-24 16,-31 5-48-16,0 9 10 16,0 19 67-16,-21 18 24 15,-23 10 37-15,-8 25 20 16,-10 37-21-16,10 10 18 16,15 3-5-16,9-4 14 15,4-11-24-15,24-7-5 0,0-7-4 16,0-10-11-16,24-5 3 15,4-11-5-15,3-6-3 16,6-14-2-16,1 0-12 16,14 0-1-16,-1-21-22 15,8-10-26-15,6 0-40 16,11 1-80-16</inkml:trace>
  <inkml:trace contextRef="#ctx0" brushRef="#br0" timeOffset="2362">3137 542 183 0,'0'0'152'0,"0"0"-120"16,0 0-25-16,-148 20 24 15,127 8 3-15,-3 4-24 0,17 3-10 16,7 1-2-16,0-2 0 15,0-6 2-15,31-2 0 16,14-11-5-16,0-7 3 16,6-8 0-16,-6 0 2 15,7-8-3-15,-14-20-18 16,-4-6-12-16,-10-12-10 16,-10-11-9-16,-14-9 8 15,0 7-9-15,0 15 18 16,0 27 35-16,0 17 76 15,0 0-29-15,0 15 5 16,0 26-16-16,0 13 16 16,0 8-17-16,0-11 2 15,14 0-11-15,10-5-11 0,-11-7 0 16,5-8 1 0,2-11-16-16,-13-10-12 0,7 1-55 15,10-3-83-15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3:22.92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274 369 50 0,'0'0'134'0,"0"0"-130"15,0 0 105-15,0 0-35 16,-158 10-41-16,131 19-4 16,-4 6 3-16,3 12-24 15,11 4 2-15,10 0 2 16,7 1-2-16,7-6 2 15,31-5-7-15,13-10 3 16,15-10 4-16,2-14-7 16,5-7 10-16,2 0-4 0,-16-30-6 15,-8-17-2 1,-6-5-2-16,-14-6-1 0,-24-12-2 16,-7 3-1-16,0 1 1 15,-21 12-2-15,-10 23 4 16,-6 16 0-16,9 15 0 15,-10 3-8-15,0 32-5 16,7 9-55-16,11 8-50 16,20 6-161-16</inkml:trace>
  <inkml:trace contextRef="#ctx0" brushRef="#br0" timeOffset="241">384 583 411 0,'0'0'67'15,"0"0"-34"-15,0 0 35 16,0 0-20-16,7 130-31 16,7-83-13-16,10-4-4 15,-3-10-1-15,3-4-2 16,-4-9-13-16,-2-7-17 15,2-8 8-15,-13-5-38 16,10 0-30-16,4 0-60 0</inkml:trace>
  <inkml:trace contextRef="#ctx0" brushRef="#br0" timeOffset="729">777 0 195 0,'0'0'99'0,"0"0"-44"15,0 0-15-15,0 0 18 16,0 197-19-16,0-107 3 16,0-5-19-16,0-3-7 15,0-8-9-15,0-12-5 16,0-8 0-16,0-13-2 16,0-8-1-16,0-14 1 15,0-12-2-15,0-7-10 16,0 0-12-16,0 0-5 15,0-18 14-15,0-21 11 16,0-10 4-16,6 1 4 16,5 12 5-16,-4 10 19 15,6 8 13-15,-6 13-3 16,0 3-8-16,0 2 0 0,3 0-10 16,4 0-10-16,0 0-9 15,17 2-1-15,-11 3-12 16,18-5-38-16,0 0-34 15,14 0-58-15,-8 0-130 16</inkml:trace>
  <inkml:trace contextRef="#ctx0" brushRef="#br0" timeOffset="1079">1206 492 340 0,'0'0'155'0,"0"0"-108"16,0 0 9-16,0 0 7 0,0 0-30 15,-20 142-19-15,20-115-2 16,7-1-10-16,6-2 2 16,5-7-1-16,-5-6 1 15,1-6-4-15,3-5-10 16,11 0-4-16,10-3-2 16,-7-25-7-16,10-10-5 15,-10-1 9-15,-7 6-5 16,-3 17 5-16,-21 9 19 15,0 7 2-15,0 3 23 16,-21 34-22-16,-17 23 9 16,0 22 10-16,0 3 4 15,11-3 7-15,3-5-8 0,17-16-13 16,0-12-10-16,7-10-2 16,0-19-5-16,0-7-24 15,0-10-40-15,0-3-67 16,38 0-188-16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3:18.77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0 151 219 0,'0'0'43'16,"0"0"-23"-16,0 0 42 15,0 0-42-15,0 0-5 16,38 175-5-16,-24-119 3 16,10-7 0-16,-4-5 8 15,5-9-1-15,-12-9 3 16,1-11 0-16,3-6-1 15,-10-9 6-15,0 0-5 16,-7 0-9-16,14-11 6 16,0-19-5-16,10-20-2 15,-4-8-9-15,-3-7-4 0,4 6-1 16,-7 13-5-16,-4 18-9 16,-3 15 2-16,-7 13-5 15,7 0-7-15,-7 0-14 16,0 5-29-16,0 8-23 15,0 0-35-15,7 2-56 16</inkml:trace>
  <inkml:trace contextRef="#ctx0" brushRef="#br0" timeOffset="1276">602 282 226 0,'0'0'68'0,"0"0"-5"16,0 0-16-16,0 0-11 15,0 0-24-15,0 0-9 0,-113-10-3 16,92 36-6-16,7 2 6 15,-3 2 0-15,10 2 0 16,0-4 0-16,7-3 0 16,0-4 2-16,0-3-1 15,14-11 0-15,3-1 1 16,-3-6-1-16,7 0-1 16,-4 0 0-16,-3-11-4 15,-1-14-5-15,-6-3-1 16,10-4 2-16,-17 2 2 15,0 9-3-15,7 11 9 16,-7 7 2-16,0 3 6 16,0 0-1-16,7 11-5 0,7 17-2 15,3 8 4 1,4-1 18-16,3 4-14 0,-4-5-4 16,11-4-4-16,-3-4-1 15,10-8 1-15,0-8-4 16,-1-4-6-16,-16-6-2 15,3 0-3-15,-17 0 2 16,-7 0 13-16,0 0 13 16,0-13 21-16,0-8 11 15,0-2 1-15,0-3 7 16,0 1-32-16,21 4 4 16,-4 3-6-16,4 8-6 15,-8 2-6-15,11 3-7 16,-3 5-1-16,3 0-7 0,4 0-18 15,9 0-9-15,1 18-27 16,-7 0-22-16,-3 0-30 16,-4 8-107-16</inkml:trace>
  <inkml:trace contextRef="#ctx0" brushRef="#br0" timeOffset="1582">1321 546 240 0,'0'0'154'0,"0"0"-119"16,0 0 25-16,0 0-16 0,0 0-13 16,0 0-16-1,7 88-9-15,-7-88-6 0,0 0 0 16,0 0-7-16,0 0-16 16,0-3 3-16,-7-25 5 15,0-21-5-15,-10-18-46 16,10-9-10-16,-7 3-28 15,14 22 72-15,0 21 32 16,0 16 20-16,0 14 29 16,0 0 4-16,0 0-21 15,7 19-11-15,7 6-20 16,3 3-1-16,-3 1-4 16,0 1-19-16,17-2-71 15,6 4-153-15</inkml:trace>
  <inkml:trace contextRef="#ctx0" brushRef="#br0" timeOffset="2010">1765 495 272 0,'0'0'142'0,"0"0"-83"15,0 0-23-15,0 0-4 16,-148 88-12-16,134-58-18 15,14 1-2-15,0-3 1 16,0-2 2-16,21-5 1 16,10-6-2-16,6-7 5 0,15-8-4 15,-7 0-3 1,6-11-4-16,-6-15-11 0,-11-15-5 16,4-10 4-16,-7-16-9 15,-10 3-22-15,3 11-13 16,-10 17 10-16,-7 22 50 15,-7 14 29-15,0 0-4 16,0 23-19-16,0 21-1 16,0 5 20-16,0 0 5 15,0-3-3-15,24-2-7 16,-4-8-8-16,4-8-5 16,-3-7 22-16,-7-12-22 0,-4-6-7 15,-10-3-4 1,0 0-13-16,0 0-12 0,0-3-7 15,7-32-30-15,-7-24-29 16,14-21-137-16</inkml:trace>
  <inkml:trace contextRef="#ctx0" brushRef="#br0" timeOffset="2460">2343 0 149 0,'0'0'103'0,"17"202"-12"16,-10-96-51-16,6-1 35 16,-6-15-18-16,0-13-28 15,10-16-10-15,-17-12 3 16,7-13-6-16,-7-13-5 15,0-12-1-15,7-9-7 16,-7-2 0-16,0 0 7 16,0-16-5-16,7-25 1 15,17-20-6-15,4-14-1 16,9 4-2-16,15 7-13 16,0 20-3-16,-8 21-12 15,-20 21 3-15,-3 2 17 16,-14 28 10-16,-7 18-13 0,0 13 8 15,0 3 6-15,-7-9 5 16,-14-7 4-16,4-9-7 16,3-14-1-16,8-14 0 15,-1-6-1-15,0-3-6 16,7 0-28-16,0 0-41 16,0-17-3-16,7-30-24 15,20-23-134-15</inkml:trace>
  <inkml:trace contextRef="#ctx0" brushRef="#br0" timeOffset="2971">2938 105 60 0,'0'0'171'0,"0"0"-154"0,0 0 103 16,-31 138-47-16,31-76-14 16,0 2-34-16,0 6 5 15,0-1-6-15,0-5-5 16,24-5 20-16,-10-13-25 15,6-12-7-15,-3-14 4 16,-3-9-7-16,0-7 1 16,-14-4-5-16,17 0-3 15,-3 0 1-15,-7 0 0 16,6 0 0-16,5 0-1 16,-5-7-7-16,8-6 3 0,-4-5 2 15,-3 0-1 1,10-10-5-16,-3-3-7 0,3-10-6 15,-4-10-2-15,11-6 7 16,-10 4 12-16,3 6 2 16,-3 16 5-16,-21 16 1 15,0 10 35-15,0 5-4 16,0 0-14-16,-14 0-11 16,-10 23 10-16,-4 16-14 15,-3 9-2-15,0 6 14 16,11-5-7-16,6 0-4 15,-3-6 5-15,17-2-2 16,0-4 0-16,0-9 5 16,7-5 0-16,24-10 7 15,13-11-10-15,8-2-8 0,13 0-1 16,4-8-17 0,-3-7-23-16,-15-3-9 0,-6 5-41 15,-7 6-27-15,0-1-123 16</inkml:trace>
  <inkml:trace contextRef="#ctx0" brushRef="#br0" timeOffset="3228">3677 138 299 0,'0'0'66'0,"0"0"3"16,0 0 13-16,0 0-46 15,0 0-11-15,0 0 0 16,-45 119 8-16,45-94-28 16,0-4-5-16,0-3-3 15,0-8-34-15,11 0-48 16,16-5-67-16</inkml:trace>
  <inkml:trace contextRef="#ctx0" brushRef="#br0" timeOffset="3540">3976 161 302 0,'0'0'8'15,"0"0"-2"-15,0 0 49 16,0 0-47-16,0 0-8 16,0 0-4-16,-75 111 1 15,89-75-12-15,10-3-5 16,13 8-1-16,-2-3 6 16,3-4-6-16,-1 2-6 15,-16-5 21-15,-4-6 6 16,-17-4 6-16,0 0 46 0,-17-3 25 15,-17 5-23-15,-11-3 0 16,-7 3-31-16,8-2-17 16,6-6-6-16,14-2-46 15,17 3-104-15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3:24.968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31 67 60 0,'0'0'56'16,"0"0"-33"-16,-28 144-7 15,28-98 32-15,0-2 23 16,21-10-3-16,3-9-30 16,-4-9-1-16,5-6-11 15,-12-10 3-15,1 0 1 16,3 0-9-16,-3-23-7 15,0-14-4-15,3-11-10 16,-3-6 0-16,0 0-6 16,-1 5 6-16,4 19-1 15,-10 12 1-15,0 12-2 0,-7 6-3 16,7 0 5-16,10 0 3 16,-3 18-1-16,7 11-2 15,3 6 14-15,-10-3-13 16,10-9 5-16,-11 0-4 15,1-13-2-15,-7-2 1 16,-7-6-1-16,0-2 0 16,0 0-1-16,7 0-1 15,-7 0 2-15,17-13 0 16,-3-26 4-16,17-9 3 16,-4-3-7-16,11 10-9 15,0 10 0-15,-7 16-6 0,-17 6 4 16,-7 9 9-16,-1 11 0 15,-6 28 2-15,0 14-18 16,0 9 18-16,-13-6 9 16,-1-7-9-16,14-7 2 15,-10-14-2-15,10-13-6 16,-7-5-24-16,7-8-46 16,0-2-75-16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3:25.37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107 362 214 0,'0'0'162'0,"0"0"-121"0,-90 143 20 16,73-104 0-16,17-5-27 15,0-6-15-15,0-5-4 16,0-5-5-16,31-8 4 15,0-8-8-15,14-2-4 16,6-5 2-16,1-23-1 16,-14-8 1-16,-4-17-4 15,-3-14-9-15,0-31 1 16,-17-12-2-16,-1 4-17 16,-6 19-6-16,4 36 33 15,-11 28 13-15,0 23 13 16,0 5-14-16,-11 38-9 0,-2 19 3 15,-1 10 5-15,7 3 20 16,7-1-7-16,0-5 3 16,0-7-3-16,7-11-8 15,0-13-3-15,6-4-11 16,-6-16-2-16,4-8-4 16,-4-5-24-16,13-5-28 15,11 0-55-15,21 0-38 16,13 0-270-16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3:25.61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 0 493 0,'0'0'80'15,"0"0"-49"-15,0 0 23 16,0 0 3-16,0 0-31 16,0 131-24-16,0-102 1 15,0-9-3-15,7-7-1 16,-7-8-7-16,7-3-35 0,-7-2-14 16,7 0-34-1,7-12-23-15,-4-27-51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3:25.76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 0 432 0,'0'0'101'15,"0"0"-30"-15,0 0-7 16,0 0-31-16,0 0-26 16,0 0-7-16,-7 57-3 15,14-31-16-15,17-3-43 16,13 2-45-16,-2-2-35 15,20 4-144-15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3:26.028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170 0 372 0,'0'0'107'15,"0"0"-48"-15,0 0 25 16,0 0-43-16,-154 64-26 15,140-23-5-15,14 3-5 16,0 5-3-16,7-3-2 16,27-3 0-16,4 1 0 15,0-8 1-15,-24-5 0 16,3-13-2-16,-17-7 1 16,0-7-2-16,0 1 1 0,-17 1-2 15,-4 2-6 1,-3-4-15-16,-4-4-19 0,11 3-26 15,10-3-70-15,7 8-168 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3:26.468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117 0 277 0,'0'0'60'0,"-38"207"-14"16,18-106 8-16,6-4-19 16,-3-12-28-16,17-10-7 15,-7-17-2-15,7-19-22 16,-7-16-23-16,0-10-80 16,0-8-63-16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3:26.61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0 585 190 0,'0'0'109'0,"0"0"-102"15,0 0 4 1,0 0 45-16,80-156-35 0,-29 101-21 16,11-9-2-16,3-17-52 15,4-22-18-15,-3-23-61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16:13.65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182 308 39 0,'0'0'112'0,"0"0"-70"16,0 0-1-16,0 0 17 15,0 0-2-15,0 0-10 16,-76 16-10-16,70-9 3 16,-1-1-11-16,7 2-9 15,-14 1-10-15,7 7-4 16,-10 0 3-16,10 4-4 15,-7-2 2-15,7 2 2 16,0 3-3-16,-3-2-2 16,3-3-3-16,7 0-1 15,0 0 1-15,0 0 0 0,17-3 1 16,-3-2 2-16,7-5-3 16,10 0 4-16,0-8-4 15,3 0-4-15,4 0-15 16,0 0-11-16,-7-3-31 15,-4-5-51-15,4 6-96 16</inkml:trace>
  <inkml:trace contextRef="#ctx0" brushRef="#br0" timeOffset="297">478 483 91 0,'0'0'86'0,"0"0"9"15,0 0-45-15,0 0-21 16,0 0 27-16,0 0-38 15,-7 23 2-15,7-15-5 16,0-5-13-16,7-3-2 16,-7 0-9-16,0 0-23 15,0 0-32-15,0 0-58 16,0 0-8-16</inkml:trace>
  <inkml:trace contextRef="#ctx0" brushRef="#br0" timeOffset="467">450 278 72 0,'0'0'203'16,"0"0"-115"-16,0 0-14 16,0 0-21-16,0 0-29 15,0 0-13-15,-17-8-6 16,17 8-4-16,0 0-1 16,0 0-5-16,0 0-17 0,7 0-52 15,10 8-94 1</inkml:trace>
  <inkml:trace contextRef="#ctx0" brushRef="#br0" timeOffset="808">657 522 100 0,'0'0'92'16,"0"0"-52"-16,0 0 21 16,0 0-8-16,0 0-16 15,0 0 2-15,-7 0 1 0,7-5-2 16,-7-9-16-16,7 2-1 16,-7-6-2-16,7-3-5 15,0-2 0-15,0 3-10 16,7 2-4-16,0 4-2 15,0 7-1-15,7 5 1 16,3 2-4-16,-3 0-2 16,-1 0-6-16,5 0-17 15,-5 0-13-15,-6 0 5 16,7 0-32-16,-7 7-70 16</inkml:trace>
  <inkml:trace contextRef="#ctx0" brushRef="#br0" timeOffset="1170">894 303 143 0,'0'0'64'0,"0"0"71"0,0 0-79 15,0 0-34 1,0 0 10-16,0 0-12 16,-45 83-11-16,45-60-2 0,0-5 2 15,0 2-3-15,0-7-4 16,7-3 7-16,7 3-8 15,-4-5-1-15,4-3-1 16,0-3-6-16,-7-2-16 16,17 0-20-16,-10 0-16 15,3 0-64-15,-3 0-60 16</inkml:trace>
  <inkml:trace contextRef="#ctx0" brushRef="#br0" timeOffset="1879">1049 0 42 0,'0'0'57'16,"0"0"-34"-16,0 0 97 16,0 0-69-16,0 131-29 15,0-82-15-15,0 0 5 16,0-8-5-16,7-5-6 15,3-5 0-15,-10-16-1 16,0 1 0-16,0-9-5 16,7-7-25-16,-7 2-17 15,0-2 2-15,0 0-11 0,7 3 4 16,-7-3 20 0,0 0 6-16,0 0 26 0,0 0 19 15,0 0 26-15,0 0 9 16,0 0-19-16,0 0-6 15,0 0-8-15,7 0-6 16,0 0 14-16,0 0-12 16,-7 0-11-16,6 0-3 15,5 0 1-15,3 0-4 16,-8-12 11-16,1-2-9 16,10-3-1-16,-10 1-1 15,7 3 0-15,0 1 0 16,-7 1 0-16,3 9 0 15,-3-1 0-15,-7 3 2 0,0 0 4 16,0 0-3-16,0 0 0 16,7-2 1-16,0-1 0 15,0-7-3-15,-1-3 1 16,12 5-1-16,-11-4 0 16,-1 1 1-16,-6 4 2 15,0-1 4-15,0 5 6 16,0-5 5-16,0 6-4 15,0-3-8-15,-6 2 4 16,-1 3-3-16,-11 0 4 16,12 3-7-16,-8 18 0 0,7 2-3 15,-10 2 6 1,10 6 2-16,7-3 1 0,-7-2-4 16,7-3 3-16,0-2 4 15,0-6-7-15,24-5 1 16,-10-2-8-16,6-8-7 15,5 0-19-15,-5 0-41 16,4 0-128-16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3:27.11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110 0 148 0,'-38'134'79'0,"11"-6"-22"16,2-10 22-16,12-20 3 0,6-19-32 15,7-15-17 1,0-17 0-16,0-21-2 0,0-9-13 15,0-14-6-15,0-3-2 16,0 0-10-16,14-20 0 16,6-19-5-16,18-10-2 15,0 0-7-15,0 9-3 16,-11 8 8-16,4 20-8 16,-17 9 1-16,3 3 16 15,-3 10 8-15,7 21 11 16,3 3 3-16,3 1-5 15,4-1 11-15,14-6-3 16,0-8-7-16,13-14-1 16,11-6-10-16,-4 0-6 15,-6-13-1-15,-8-13-6 0,-13-7 0 16,-14-9 0-16,-10-4-14 16,-14 0-9-16,0 10-3 15,-7 16 20-15,-17 10 12 16,-4 10 0-16,-9 7-4 15,-8 27 4-15,7 17 15 16,17 1 10-16,4-4-6 16,17-4 0-16,0-1-3 15,0-10-8-15,31-4 0 16,0-8-8-16,4-11-10 16,16-10-18-16,11 0-35 15,-4 0-17-15,8 0-98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3:27.60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13 0 86 0,'0'0'292'0,"0"0"-241"16,0 0 15-16,0 172 17 0,0-113-17 16,0 8-21-16,0-3-5 15,0-6-12-15,13-3 4 16,12-20-22-16,-5-6-7 15,4-12-3-15,-3-8-5 16,3-9-5-16,-3 0-4 16,10 0-9-16,-4 0 8 15,4-6 4-15,-7 1 2 16,-10 0 9-16,0 3 0 16,10-1 1-16,-11 3 9 0,1 0 4 15,10 0 7-15,-3 0-6 16,17-5-5-16,0-3 6 15,-1-7-10-15,-2-6 2 16,-4-5 4-16,0-4-11 16,-11-9-1-16,-6-7-4 15,3-8-8-15,-10-5-16 16,0 2-25-16,-7 6-18 16,0 10-26-16,0 13-62 15,0 10-183-15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3:28.015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14 0 189 0,'0'0'233'16,"0"0"-175"-16,0 0 10 16,0 0-3-16,0 0-33 15,0 0-16-15,24 11-9 16,-24 48-2-16,0 18 12 15,-7 10-3-15,-10 3 0 16,10-1-6-16,0-6 1 16,7-12-2-16,0-9 3 15,0-18 0-15,0-19-4 16,0-9 0-16,0-11 3 16,0-5 1-16,0 0 0 15,7 0-10-15,17-28 1 0,4-16-2 16,17-7-2-16,-8 2-12 15,1 13 4-15,-17 18-8 16,3 13 7-16,-24 5 8 16,0 0 3-16,0 15 1 15,0 16 2-15,0 5 4 16,0 0-1-16,0-5-5 16,7-5 2-16,0-6-2 15,0-7-16-15,0-2-20 16,17-7-38-16,-4-4-46 15,25 0-47-15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3:28.36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96 85 406 0,'0'0'50'15,"0"0"-2"-15,0 0 12 16,0 0-2-16,0 0-29 15,-96 165-7-15,96-132 5 16,24-4-1-16,3-9-19 16,4-8 0-16,0-6-6 15,4-6-1-15,-4 0 0 16,7-10-10-16,-11-24 1 16,4-12-1-16,-17-13-2 0,3-2 1 15,-17 4-12 1,0 13 22-16,-17 19 1 0,-18 15 5 15,-2 10-3-15,-1 0 5 16,0 17-3-16,10 12-1 16,11 1-1-16,17-7 1 15,0-2-3-15,0-3-6 16,7-5-9-16,31-5-22 16,13-8-35-16,-6 0-9 15,7 0-50-15,-1-8-86 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3:28.895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159 0 252 0,'0'0'89'0,"-52"149"-36"15,28-60 36-15,4 3-21 16,-4-4-6-16,10-8-31 15,0-11-28-15,14-12-3 16,-10-11 0-16,10-16 0 16,0-12 0-16,0-13-4 15,0-5-10-15,0 0 0 16,0 0 14-16,0 0 1 16,0-7 3-16,17-9-1 15,4 1 1-15,3 2-4 0,-11 8-2 16,1 2 2-16,3 1 6 15,-10 2-2-15,7 0 2 16,0 0-4-16,10 0 5 16,3 0-3-16,11 0-3 15,0-3 4-15,14-12-5 16,-8-8-2-16,1-6 0 16,0-6-5-16,-7 1 2 15,-18-2-12-15,-6 8 4 16,-14 10 13-16,0 6 17 15,-7 12 1-15,-27 0-14 16,-4 0 3-16,0 27 3 16,0 4-3-16,11 3 2 0,3 2 6 15,3-1-1-15,21 4-7 16,0-3 3-16,0-3-5 16,0-5 2-16,7-4-2 15,14-7-5-15,9-8 0 16,8-7-19-16,14-2-30 15,-7 0-49-15,13 0-89 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3:34.40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381 79 305 0,'0'0'98'0,"0"0"-93"15,0 0-1-15,-148-7 37 16,110 7-10-16,14 7-26 16,10 11-2-16,1-5 10 0,13 5-7 15,0 5-5 1,0 3-1-16,0 5 1 0,0-1 0 15,20 4-1-15,4-1 1 16,-3 1-2-16,3-6 1 16,-10 0 0-16,-7-5-1 15,-7 0 0-15,0 1 1 16,-7-1 1-16,-31 0 18 16,-14-3 7-16,1-2-2 15,13-8-10-15,0-2-14 16,17-8-2-16,15 0-31 15,6 2-19-15,0 4-59 0,27-4-150 16</inkml:trace>
  <inkml:trace contextRef="#ctx0" brushRef="#br0" timeOffset="623">580 520 396 0,'0'0'72'0,"0"0"-34"16,0 0-13-16,0 0-5 16,0 0-20-16,0 0-1 15,-24 0-14-15,42 0-1 16,-5 0 8-16,11-7 2 16,-17-16-2-16,0 0 6 15,0-8 0-15,-7 5-1 0,0 8 1 16,0 3-3-16,0 9 5 15,-7 6 10-15,0 0 4 16,-10 11 5-16,-4 25 14 16,8 8-6-16,-11 7 6 15,24-5-5-15,0-7-10 16,0-6-4-16,0-10 2 16,6-5-6-16,32-10-10 15,-7-8-6-15,21 0-5 16,-7-18-9-16,6-23-13 15,8-11-8-15,-22-15 2 16,8-20-9-16,0-15-22 0,-11-8-14 16,4 12-47-16,-7 31 41 15,-17 34 90-15,-14 25 107 16,0 8 7-16,0 23-52 16,-28 36-37-16,-10 24 3 15,8 9 6-15,9-2 8 16,4-6-15-16,3-10-9 15,7-14 0-15,-7-12-9 16,14-16-6-16,-10-12-2 16,3-10 11-16,0-8 4 15,0-2 5-15,0 0 8 16,7-18-6-16,0-28-9 16,0-12-14-16,28-6 0 15,17 7 4-15,17 11-4 0,3 18-17 16,-7 7-22-16,4 19-47 15,-3 2-49-15,-1 2-222 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3:42.16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0 215 289 0,'0'0'118'0,"0"0"-77"16,0 0-2-16,0 0 27 16,0 0-21-16,0 0-23 15,0 0-6-15,0 0-9 0,17 20 8 16,-10 11 0-16,6 18-3 16,12 8-4-1,-19 4-5-15,1 0 2 0,-7-6-5 16,0-4 0-1,0-10-20-15,0-11-27 0,0-9-49 16,7-8-39-16,7-3-174 16</inkml:trace>
  <inkml:trace contextRef="#ctx0" brushRef="#br0" timeOffset="225">237 400 259 0,'0'0'116'16,"0"0"-64"-16,0 0-4 0,0 0 27 16,38 138-13-16,-14-81-29 15,-10-1 2-15,-1-9-20 16,-6-7-12-16,-7-4-3 16,0-13-7-16,0-4-15 15,0-12-20-15,0-4-46 16,0-3-11-16,0 0-57 15,11 0-31-15</inkml:trace>
  <inkml:trace contextRef="#ctx0" brushRef="#br0" timeOffset="396">275 374 282 0,'0'0'108'0,"0"0"-45"0,0 0 12 15,0 0-11-15,0 0-23 16,0 0-13-16,51-25-14 15,-6 9-8-15,7-4-6 16,6-8-5-16,-3 1-36 16,4 7-43-16,-22 7-31 15,-2 8-107-15</inkml:trace>
  <inkml:trace contextRef="#ctx0" brushRef="#br0" timeOffset="586">306 474 180 0,'0'0'186'0,"0"0"-107"16,0 0-20-16,0 0 11 0,0 0-15 15,0 0-23-15,38 41 1 16,-18-38-19-16,11-1-9 16,-3-2-5-16,3 0-18 15,6 0-28-15,-2 0-79 16,16 0-131-16</inkml:trace>
  <inkml:trace contextRef="#ctx0" brushRef="#br0" timeOffset="966">1589 623 281 0,'0'0'178'0,"0"0"-124"15,0 0-6 1,-148 5 15-16,86 21-33 0,3 10-17 16,1 7-3-16,20 1-3 15,7 2-6-15,17-2 1 16,14-6-2-16,0-1-5 16,7-9-6-16,31-8-18 15,14-17-18-15,6-3-23 16,25-3-42-16,6-22-95 15</inkml:trace>
  <inkml:trace contextRef="#ctx0" brushRef="#br0" timeOffset="1347">1744 708 351 0,'0'0'116'0,"0"0"-52"15,0 0-20-15,-148 121-10 16,134-93-14-16,14 0-13 15,0-5-7-15,7-5 0 16,13-2-1-16,11-9-3 16,-3-7-4-16,3 0-6 15,0 0 2-15,-4-7-4 16,-3-19-15-16,4-8 9 16,-4-4-1-16,-3-1-6 15,-15 6 12-15,5 10 1 16,-4 10 16-16,-7 8 5 15,0 5 17-15,0 0 5 16,0 0-23-16,0 20 0 16,7 11 2-16,-1 3 13 0,8-1-5 15,-4 0-5-15,4-10-1 16,7-2 1-16,-4-8-9 16,-10-5-1-16,0-8-17 15,0 0-30-15,6 0-30 16,12-14-66-16</inkml:trace>
  <inkml:trace contextRef="#ctx0" brushRef="#br0" timeOffset="1528">2239 313 231 0,'0'0'169'0,"-28"140"-113"0,21-70-1 16,7 0 3-16,0-9-13 15,0-5-28-15,0-10-13 16,14-9-4-16,0-9-1 16,3-13-14-16,-3-5-49 15,7-2-66-15,10-3-172 16</inkml:trace>
  <inkml:trace contextRef="#ctx0" brushRef="#br0" timeOffset="2144">2641 664 413 0,'0'0'53'0,"0"0"-9"16,0 0 3-16,0 0 0 15,0 0-17-15,-82 136-22 16,82-97 3-16,0-3-1 15,7-1-6-15,10-6-4 16,-3-9-3-16,6-9-6 16,4-9-12-16,-3-2-25 15,17 0 1-15,0-18-5 16,-1-15-37-16,-2-13-27 16,-4-3 33-16,0-3 0 15,-11 11 25-15,-6 16 56 16,-4 15 75-16,-10 10 34 0,0 0 29 15,7 0-52-15,-7 17-51 16,7 14-2-16,0 5 14 16,7-2-19-16,3-6-1 15,-3 0-10-15,0-7 3 16,3-9-9-16,-10-9-9 16,13-3-2-16,-3 0-7 15,4-3-14-15,0-20-10 16,17-13-6-16,-7-10-21 15,-4-3 3-15,11 6-7 0,-7 12 3 16,-17 13 0-16,-1 16 53 16,-2 2 6-16,-4 7 41 15,-1 27 9-15,1 6 2 16,-7 4-11-16,7 3 8 16,0-7 1-16,3-9-27 15,4-5-8-15,-7-8-15 16,0-11 0-16,10-4-8 15,-10-3-21-15,7 0-15 16,17-28 1-16,-4-13-25 16,4-15-18-16,7-19-19 15,7-22-46-15</inkml:trace>
  <inkml:trace contextRef="#ctx0" brushRef="#br0" timeOffset="2351">3759 297 142 0,'0'0'125'0,"0"0"-59"15,-58 190 24-15,44-121-20 16,7 3-20-16,-3-5 1 16,10-3-4-16,0-7-5 15,0-11-13-15,0-13-10 16,0-9-9-16,0-15-7 16,0-9-3-16,0 0-7 15,0 0-24-15,10 0-18 16,18-7-32-16,9-21-19 15,22-13-142-15</inkml:trace>
  <inkml:trace contextRef="#ctx0" brushRef="#br0" timeOffset="2753">4034 623 242 0,'0'0'214'0,"0"0"-203"16,0 0 24-16,0 0 15 15,-134 133-10-15,134-104-22 16,0 2-7-16,0-1-1 16,0-7-2-16,7-2-4 15,10-11-4-15,-3-7-4 16,0-3-7-16,17 0-10 16,-11-16-7-16,11-12-12 0,0-10-2 15,4-9 12 1,-4-1 0-16,0 12-1 0,-11 13 8 15,-13 15 23-15,-7 8 11 16,0 8 22-16,0 25-8 16,0 21 7-16,-14 5 9 15,7-3 10-15,7-4-12 16,0-11-25-16,0-8-2 16,0-10-2-16,0-12-9 15,0-9-1-15,0-2-11 16,7 0-9-16,14-18-15 15,3-18 0-15,7-22-3 0,-3-17-32 16,3-18-42-16,13-14-68 16</inkml:trace>
  <inkml:trace contextRef="#ctx0" brushRef="#br0" timeOffset="3117">4574 413 257 0,'0'0'107'15,"0"136"-60"-15,-13-65 33 16,-1-9-10-16,7-8-17 15,-3-8-11-15,3-10-12 16,7-8-8-16,0-10-8 16,0-7-9-16,0-11 0 15,17 0-5-15,10 0-6 16,11-29 2-16,14-6-13 16,6-14-6-16,4-3-24 15,-3-10 7-15,-1-7-9 0,-13 8 3 16,-14 20-16-16,-17 15 34 15,-14 23 28-15,-21 3 35 16,-24 29 10-16,-17 25-11 16,4 12 1-16,6 1 20 15,15-5-19-15,16-6-4 16,4-7-2-16,10-8-6 16,7-5-12-16,0-11-9 15,7-9 3-15,24-8-6 16,6-8-1-16,8 0-8 15,7-24-30-15,-1-11-36 16,8-4-60-16,-1 3-134 0</inkml:trace>
  <inkml:trace contextRef="#ctx0" brushRef="#br0" timeOffset="3524">5059 685 288 0,'0'0'95'0,"0"0"-15"16,0 0-17-16,-37 133 1 15,43-105-21-15,25-2-26 16,-3-8-7-16,-4-8-3 16,3-5-7-16,4-5 0 0,7 0-3 15,-10-5-5 1,10-23-2-16,-7-3-4 0,-4-15 2 15,-3-16 2-15,-17-23-8 16,7-32 5-16,3-27-16 16,-3 0-4-16,6 26-13 15,-13 39 46-15,4 43 6 16,-11 26 27-16,0 10-3 16,0 0-6-16,0 38-7 15,0 21 16-15,0 28-6 16,0 19 5-16,0 6-6 15,6 4 1-15,1-14-9 0,0-17 2 16,0-16-20-16,0-20-4 16,-7-13-35-16,10-5-104 15,11-13-239-15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3:48.52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151 105 215 0,'0'0'43'0,"0"0"-15"16,0 0 10-16,0 0 30 15,0 0-29-15,0 0-15 16,0 0-9-16,-45-36-6 15,45 36-1-15,0 0-7 16,0 0 0-16,0 11-1 16,0 30 4-16,0 25 7 15,0 14 7-15,0 4-5 16,0-4 10-16,0-13-11 16,0-10-9-16,0-16-3 0,0-16-1 15,0-12-15 1,0-8-18-16,0-5-21 0,7 0-36 15,0-23-58-15,0-23-43 16</inkml:trace>
  <inkml:trace contextRef="#ctx0" brushRef="#br0" timeOffset="173">62 144 234 0,'0'0'110'0,"0"0"-42"15,0 0 1-15,0 0 1 16,0 0-15-16,0 0-16 15,154-88-12-15,-116 75-13 16,7-2-6-16,-18 5-8 16,4 0-4-16,-17 2-26 0,-7 8-40 15,3 0-41-15,-10 0-91 16</inkml:trace>
  <inkml:trace contextRef="#ctx0" brushRef="#br0" timeOffset="359">0 275 419 0,'0'0'76'0,"0"0"-12"16,0 0 9-16,185 43-27 16,-147-38-35-16,0-5-11 0,-7 0 0 15,-3 0-32-15,-15 0-45 16,4 3-84-16,-3 10-249 15</inkml:trace>
  <inkml:trace contextRef="#ctx0" brushRef="#br0" timeOffset="913">447 429 346 0,'0'0'158'0,"0"0"-123"15,0 0 2 1,0 0 10-16,0 0-31 0,0 0-8 16,0 107-7-16,20-79 0 15,4-2-1-15,14-8 1 16,-10-7-1-16,3-6-4 16,-4-5-2-16,-3 0-3 15,-3 0-1-15,-4-18 1 16,-17-18 9-16,0-8-1 15,0-2 0-15,-10-3-5 16,-18 16 2-16,-3 13 4 16,11 9 13-16,13 11 6 15,-10 0-6-15,17 0-8 16,0 2-2-16,0 21-4 0,0 6 1 16,0 4-2-16,24-5-9 15,3-2-11-15,18-2 5 16,-7-10 7-16,0-3-4 15,0-6 3-15,-11-5 3 16,-3 0 8-16,-3 0 1 16,-4 0 6-16,-3 0 19 15,-14 0 10-15,0-7-3 16,0-12 1-16,7-1-8 16,-1-3-5-16,8-3-8 15,3 11-8-15,4-1-5 16,3 4 0-16,4 3-2 15,3 2-6-15,6 2-8 0,8 5-9 16,7 0-6-16,-1 0-18 16,-6 0-23-16,7 3-15 15,-1 12-89-15</inkml:trace>
  <inkml:trace contextRef="#ctx0" brushRef="#br0" timeOffset="1465">2122 421 302 0,'0'0'96'16,"0"0"-55"-16,0 0-3 16,-155-8 5-16,110 21-21 15,8 15-11-15,-1 8 0 16,17 3 0-16,-3-1-4 15,17-2 0-15,7-5 0 16,0-8-6-16,0-5 1 0,7-5-2 16,17-8-1-16,-3-5 1 15,17 0-4-15,-1-13-8 16,1-20-6-16,7-8-9 16,-11-10 6-16,4-1 3 15,-7 8-1-15,-17 14 19 16,0 14 3-16,-14 11 25 15,7 5 12-15,-7 0 1 16,0 2-21-16,0 32-14 16,-7 4 8-16,0 3-3 15,0 0-6-15,7-9-4 16,0-4-1-16,0-8-1 16,0-10-17-16,0 1-37 0,21-6-46 15,16-5-90-15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3:50.325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32 0 264 0,'0'0'103'15,"0"0"-57"-15,0 0 17 0,0 0-22 16,0 0-33 0,0 0-4-16,-51 149 0 0,81-101-2 15,5 2-2-15,3-7-13 16,0 1 13-16,-1-9-3 16,-16-9-2-16,3-3 4 15,-24-2-2-15,0-6 3 16,0 1 7-16,-38-1 4 15,0 0 4-15,1-4 0 16,16-4-14-16,7-7-1 16,4 0-28-16,10 0-8 15,0 0-18-15,0 0-72 0,17 0-101 16</inkml:trace>
  <inkml:trace contextRef="#ctx0" brushRef="#br0" timeOffset="780">404 346 154 0,'0'0'106'16,"0"0"-35"-16,0 0-32 15,0 0 4-15,0 0-1 16,0 0-19-16,-76 106-6 15,76-86-2-15,0-4-6 16,17-4-8-16,-3-6-1 0,0-6-3 16,17 0 1-16,-11 0-7 15,11-8-7-15,-10-15-8 16,3-5-2-16,-10-6 13 16,3 3-1-16,-3 6 6 15,-7 7 8-15,-7 10 11 16,6 5 20-16,-6 3 1 15,0 0-8-15,7 0-12 16,-7 18 5-16,7 8 15 16,10 0-7-16,-3 2-12 0,10-7 13 15,-17-9 7 1,0-4-9-16,-7-8-9 0,7 0-6 16,-7 0 5-16,0 0-4 15,0 0-9-15,14-15 0 16,3-19-1-16,-3-12-1 15,16-10-2-15,-2 1-12 16,3 12 5-16,-10 20 1 16,-4 13-11-16,-17 10 1 15,7 0 11-15,-7 20 1 16,0 16 7-16,0 5 10 16,0 3 7-16,0-6 12 15,0-4-2-15,0-8-3 16,0-11 5-16,0-2-10 15,0-11-8-15,0-2-9 16,13 0-2-16,1 0-3 0,10-2-10 16,4-26 3-16,3-11-6 15,13-2-9-15,-13 5-2 16,-10 10-1-16,-7 16 13 16,-4 5 10-16,-10 5 3 15,7 0 2-15,-7 21 5 16,7 9 10-16,-7 4 6 15,0-4-1-15,7-4-7 16,-7-1 0-16,7-9-11 16,-7-3 1-16,7-8-3 15,-7-5-15-15,0 0-13 0,17 0-30 16,-4 0-33-16,1-5 0 16,10-26-21-16,-3-15-110 15</inkml:trace>
  <inkml:trace contextRef="#ctx0" brushRef="#br0" timeOffset="1177">1277 288 273 0,'0'0'84'0,"0"0"-5"15,0 151 0-15,7-97-11 16,3-6-9-16,-3-4-20 16,0-8-17-16,-7-8-2 15,0-7-8-15,0-11 4 16,0-2-1-16,0-8-8 15,0 0-3-15,0 0-4 16,-14-8 0-16,4-25-1 0,3-27-1 16,0-27-5-16,7-15-1 15,14-3-14-15,24 7-11 16,14 29 9-16,-8 25-10 16,-6 23 3-16,-17 21-2 15,-4 11 31-15,-17 33 2 16,0 14 14-16,0 6-8 15,-7-2 11-15,-24-3-5 16,11-8-2-16,-5-9-8 16,12-12-2-16,6-12 0 15,7-7-4-15,0-9-10 16,0-2-12-16,0 0-19 0,20-31 4 16,18-12-24-16,0-14-58 15,7-7 21-15,6-7 9 16,-6 4-35-16</inkml:trace>
  <inkml:trace contextRef="#ctx0" brushRef="#br0" timeOffset="1529">1714 69 94 0,'0'0'144'0,"0"0"-69"16,0 0 6-16,0 0-28 15,0 0 11-15,-21 136-14 16,15-80 3-16,-1-1-24 16,7-2 1-16,0-6-1 15,0-9 3-15,7-4-13 16,13-11-4-16,11-8-3 15,7-12-5-15,-4-3-2 0,4 0-5 16,0-18-8 0,7-11 3-16,0-9-7 0,-1-11 4 15,-6-5-3-15,-4-7-8 16,-3 5 7-16,-6 12-15 16,-19 18 12-16,-6 13 15 15,-6 13 5-15,-32 0 2 16,-14 39-1-16,7 17 5 15,8 13 17-15,6 6-5 16,24-1 1-16,7-7 6 16,0-8-8-16,0-15-4 15,31-8-14-15,6-13-4 16,5-16-10-16,2-7-30 16,18 0-36-16,4-10-92 0,-1-13-374 15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3:52.927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86 323 5 0,'0'0'344'0,"0"0"-276"15,0 0-48-15,0 0 18 16,11 168 15-16,-4-107-11 16,0-7-15-16,-1-11-21 15,1-12-6-15,-7-11 0 16,0-9-1-16,0-8-12 15,0-3-23-15,0 0-11 16,7-8-13-16,-7-30-37 16,0-19-34-16,0-17-87 15</inkml:trace>
  <inkml:trace contextRef="#ctx0" brushRef="#br0" timeOffset="141">0 0 165 0,'0'0'222'0,"0"0"-142"16,0 0-34-16,0 0-6 15,0 0-14-15,0 0-15 16,-10 28-11-16,34-2-2 16,-3-5-4-16,-4-6-38 15,11-5-41-15,3 0-115 16</inkml:trace>
  <inkml:trace contextRef="#ctx0" brushRef="#br0" timeOffset="439">258 28 56 0,'0'0'375'0,"0"165"-341"15,14-81-4-15,3 1 36 16,-3-8-17-16,0-8-38 16,10-7-5-16,-10-13-1 15,-7-14-5-15,0-16 1 16,-7-9-1-16,0-10 1 15,0 0-1-15,0 0 2 16,0-6-1-16,0-24-1 16,0-14 1-16,0 6-1 15,17 2 0-15,-4 10-7 16,8 11-5-16,10 7-9 16,-10 3-6-16,10 5-21 0,6 0-39 15,1 0-82-15</inkml:trace>
  <inkml:trace contextRef="#ctx0" brushRef="#br0" timeOffset="738">1022 203 176 0,'0'0'59'16,"0"0"15"-16,0 0-38 15,0 0-26-15,0 0-5 16,0 0 0-16,-38 146-5 0,83-107 13 16,0 2 9-16,6-5 3 15,-6 2 5-15,-7-2-4 16,-18-3 12-16,-9-2 29 16,-11-3-37-16,0-7 4 15,-31 0-13-15,0-6-13 16,3-3-8-16,4-6-10 15,4-1-28-15,13-2-45 16,7-3-43-16,0 0-125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16:17.295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0 478 130 0,'0'0'70'0,"0"0"-30"16,0 0 20-16,0 0-10 16,0 0-9-16,0 0-21 15,0-5-2-15,6 7 9 16,1 8 6-16,0 3-7 16,4 3 2-16,-5-4 0 15,-6 4-7-15,7-4-6 16,-7-4-6-16,0-3-5 0,0-2-1 15,0-3-2-15,0 0-1 16,7 0 4-16,-7 0-3 16,0 0 3-16,0-13-4 15,0-13 0-15,0-12 0 16,7-5 0-16,7 4-5 16,3 5 2-16,-10 11-4 15,7 11 2-15,3 1-4 16,3 6 3-16,-13 3-3 15,17 2-21-15,-10 0-11 16,0 0-18-16,3 0-37 16,-3 2-74-16</inkml:trace>
  <inkml:trace contextRef="#ctx0" brushRef="#br0" timeOffset="410">295 411 107 0,'0'0'107'0,"0"0"-75"15,0 0 21-15,0 0-4 16,0 0 18-16,0 0-33 16,24 28-7-16,-10-28-5 15,-7 0-11-15,7 0-8 0,-4 0-3 16,-3-5-5-16,-7-13 2 15,7-5-6-15,-7-3-5 16,0 6-11-16,0 4-9 16,0 6 12-16,-7 8 21 15,-10 2 2-15,3 0 2 16,7 0 9-16,-7 17-3 16,-3 12 12-16,17-1 0 15,0 2 1-15,0-1-4 16,0-1-7-16,0-2 1 15,17-8-4-15,4-3-3 16,10-5 8-16,-10-2-7 16,10-5-6-16,-4-3-5 15,4 0-22-15,0 0-27 16,-10-3-47-16,3-7-102 16</inkml:trace>
  <inkml:trace contextRef="#ctx0" brushRef="#br0" timeOffset="10955">557 342 37 0,'0'0'39'16,"0"0"1"-16,0 0 31 16,0 0-29-16,0 0 3 0,0 0-6 15,-17 0-16-15,17 0-4 16,0 0-3-16,0 0 4 16,0 0 1-16,0 0-2 15,0 0 6-15,0 0-1 16,0 0-4-16,0 0 2 15,0 0-6-15,0 0-4 16,0 0-1 0,0 0-5-16,0 0 0 0,0 0-2 15,0 0-2-15,0 0 2 16,-7 0-2-16,7 0 3 16,0 0 1-16,0 0-6 15,0 0 3-15,0 0-3 0,0 0 1 16,0 0-2-1,0 0 1-15,0 2-4 0,0-2 4 16,0 3-1-16,0-3 1 16,0 0-3-16,0 5 2 15,0 2-1-15,0 4 1 16,0-1-3-16,0 3 3 16,0 0-2-16,0-1 0 15,0 2-12-15,0-2 7 16,0-1 8-16,0 1-7 15,7 3 5-15,-1-4 1 16,5-3 0-16,-4 2-2 16,6-5-10-16,1 0 3 0,10 0 4 15,-10-5 2-15,10 0 4 16,4 0 0-16,-4 0-2 16,-4-7-1-16,4-11-28 15,4-1-19-15,-4 1-76 16,-3 6-133-16</inkml:trace>
  <inkml:trace contextRef="#ctx0" brushRef="#br0" timeOffset="13948">853 49 76 0,'0'0'132'16,"0"0"-80"-16,0 0 11 16,0 0-4-16,0 0-17 15,0 0-11-15,0 0-4 16,0-3 0-16,0 26 14 15,0 11-12-15,0 10 6 16,13 4-12-16,-6 1-4 0,-7-3-5 16,7-5-7-16,-7-5 0 15,0-8-7-15,0-10 1 16,0-10-1-16,0-3-17 16,0-5-23-16,0 0-47 15,0 3-39-15,0-3-100 16</inkml:trace>
  <inkml:trace contextRef="#ctx0" brushRef="#br0" timeOffset="14120">829 365 288 0,'0'0'124'0,"0"0"-56"16,0 0 3-16,0 0-12 15,0 0-27-15,0 0-10 16,106-49-18-16,-78 38-3 0,-4-1-1 15,-4 1-24-15,11 1-29 16,-17 2-33-16,7 8-75 16</inkml:trace>
  <inkml:trace contextRef="#ctx0" brushRef="#br0" timeOffset="14721">1172 255 289 0,'0'0'33'0,"0"0"-33"16,0 0 65-16,0 0-44 16,0 0-18-16,0 0-3 15,-106 110 0-15,99-90 1 16,7 1 1-16,0-4 3 15,0-4 0-15,0-8 0 16,0 1-4-16,0-3 3 16,7-3-2-16,0 0 1 15,10 0-3-15,-10-14-7 16,0-11-10-16,6-6-32 16,5 5-37-16,-5 3-6 15,-6 13-9-15,-7 8 80 0,7 2 21 16,3 0 59-16,-3 0 8 15,0 10-19-15,0 10 1 16,0 1 29-16,0-1-15 16,0-2-35-16,3-10-16 15,-10-1 7-15,7-4-6 16,-7 0-3-16,0-3 0 16,0 0 1-16,0 0 0 15,0 0 0-15,0-23-5 16,14-13-4-16,-1-13-2 15,12 6-11-15,-5 6-13 16,11 14 10-16,-17 13 4 0,3 7 4 16,-10 3 6-1,-7 0 2-15,7 16 0 0,0 9-1 16,0 7-1-16,0-5 16 16,-1-3-15-16,-6-4 1 15,0-4-2-15,0-11-12 16,0 0-20-16,0-5-49 15,0 0-79-15</inkml:trace>
  <inkml:trace contextRef="#ctx0" brushRef="#br0" timeOffset="15246">1609 259 287 0,'0'0'71'16,"0"0"-66"-16,0 0 11 16,0 0-4-16,0 0-12 15,0 0-17-15,-103 100 1 16,103-89-20-16,0-6-9 15,7-5 28-15,0 0 17 16,0 0 34-16,7 0 27 16,-14 0-6-16,17-10-2 0,-10-3-18 15,6-6-22-15,-6-1-13 16,0 0-18-16,-7 5 9 16,10 4-12-16,-10 3 7 15,0 8 11-15,0 0-3 16,0 0 5-16,0 0 1 15,0 0-3-15,0 0-1 16,0 5-7-16,0 16 11 16,7 2 3-16,7 5-2 15,0 6 8-15,3 2-9 16,-3-3 2-16,-7 1 22 16,6-9-16-16,-13-7-5 15,0-3 17-15,-6-2 2 0,-22-5-5 16,-3-3-14-1,0-2-3-15,4-3-17 0,9 0-24 16,5-6-22-16,13-29-55 16</inkml:trace>
  <inkml:trace contextRef="#ctx0" brushRef="#br0" timeOffset="15905">1816 0 317 0,'0'0'55'0,"0"0"-3"16,0 0 13-16,0 0-22 16,38 162-16-16,-38-121-12 15,0-3 1-15,0-4-8 16,0-4-7-16,0-4 2 15,0-8-3-15,0-8 0 16,0-7 0-16,6-3 0 16,-6 0 0-16,0 0-6 15,0 0-7-15,0 0 4 16,0 0-4-16,7 0 0 16,-7 0 9-16,0 0 0 0,0 5 2 15,7-2 0 1,0 2 2-16,3-3 1 0,4-2-1 15,7 0 4-15,3 0 8 16,-3 0-4-16,16 0 9 16,1-15-9-16,-7 0-4 15,-3-1 2-15,-4-5-5 16,-11 1 2-16,1-1-3 16,3-2-6-16,-10 0 4 15,-7-2-1-15,7-3-11 16,-7 7-2-16,0 3 2 15,7 13-2-15,-7 3 16 0,0-1 0 16,0 3 1 0,0-3 10-16,0 3 16 0,0 0 0 15,0 0-6-15,0 0-3 16,0 0-5-16,-7 18-11 16,0 8-2-16,-10 2 7 15,3-5 0-15,14 0-3 16,0-2-3-16,0-3 3 15,0-3-2-15,0-4-1 16,24-4-1-16,-3-7 0 16,17 0-5-16,0 0-1 15,13-5-33-15,1-5-45 16,-7-1-106-16</inkml:trace>
  <inkml:trace contextRef="#ctx0" brushRef="#br0" timeOffset="18306">2208 126 19 0,'0'0'32'0,"0"0"-13"0,0 0 39 15,0 0-38-15,0 0-2 16,0 0 0-16,0-5-7 16,0 5 3-16,0-3 4 15,0 0-1-15,0 1-1 16,0 2 9-16,0 0-8 16,-7 0 11-16,7 0-7 15,0 0-4-15,0 0-3 16,0 0-2-16,0 0-1 15,0 0-2-15,0 0 7 0,0 0 31 16,-7 0-38 0,7 0-4-16,0 0-1 0,0 0 2 15,0 0-1-15,0-3-4 16,0 1 1-16,0-1-2 16,0-1 0-16,0-2 0 15,7 1 2-15,7 0-1 16,-4 0 0-16,4-1-1 15,-7 1 0-15,0 3-1 16,-1-1 1-16,5 3 0 16,-11 0 0-16,0 0-3 15,0 0 3-15,0 0-4 16,0 0 4-16,0 0 6 16,0 0-6-16,0 3 3 15,0 2-3-15,0 3 1 0,0-3 1 16,0 5-2-16,0-2 1 15,0 2 16-15,-11 1-14 16,-2-4 3-16,-1 3 0 16,-10-2-5-16,10 2 4 15,7 1-4-15,-7-4-1 16,-3 4 0-16,3-6-22 16,8 5-24-16,-1 10-95 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3:55.78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11 316 152 0,'0'0'72'0,"0"0"-51"0,0 0 8 15,-31 154-2-15,69-111 2 16,13 3-15-16,1-2 7 15,-7 7 8-15,6 1 9 16,-13-3 9-16,-7-6 43 16,-24-7-41-16,-7-5-17 15,-38-3-1-15,-7 1-13 16,7-9 6-16,11-7-19 16,3-6-5-16,17-4-9 15,7-3-21-15,0 0-2 16,0-10-13-16,31-32-16 0,3-22 14 15,18-23-50 1,3-23-43-16,-3-24-28 16</inkml:trace>
  <inkml:trace contextRef="#ctx0" brushRef="#br0" timeOffset="226">626 59 238 0,'0'0'69'0,"-24"141"29"15,-13-46-12-15,2-3-16 16,4-9-18-16,0-17-13 15,11-12-5-15,6-10-8 16,-3-18-3-16,10-11-8 16,7-10 7-16,0-5-7 15,0 0-10-15,0 0-5 16,31-15-6-16,7-13 2 0,13-4-8 16,1 5-16-16,-8 1-1 15,8 10-20-15,-7 6-40 16,0 10-19-16,-1 0-75 15</inkml:trace>
  <inkml:trace contextRef="#ctx0" brushRef="#br0" timeOffset="630">960 500 108 0,'0'0'329'15,"0"0"-242"-15,0 0-33 16,-141 41 6-16,103 0-25 15,7 1-8-15,18-1-9 0,6-3-4 16,0-5-3 0,7-7-3-16,0-8-6 0,0-5-2 15,14-10-2-15,17-3-5 16,-11 0 0-16,18-16-14 16,7-20-8-16,-1-13-9 15,8-9-15-15,-7-6-14 16,-1 7-9-16,-9 11 20 15,-11 20 55-15,-17 21 1 16,-7 5 42-16,0 23 9 16,-7 33-11-16,-17 22 13 15,3 16 18-15,14 4-13 16,0-3-2-16,7-8-10 16,0-18-19-16,7-15-15 0,7-20-12 15,10-14 0-15,-10-17-18 16,7-3-16-16,3-16-18 15,-4-30-15-15,11-26-1 16,0-31-35-16,-3-35-31 16</inkml:trace>
  <inkml:trace contextRef="#ctx0" brushRef="#br0" timeOffset="1005">1480 125 282 0,'0'0'110'16,"-83"147"-53"-16,52-65 52 15,10-3-16-15,-3-1-35 16,11-11-11-16,-1-6-6 0,14-7-4 16,0-3-21-16,0-7-8 15,0-8-1-15,0-13-6 16,0-5 3-16,0-13-4 16,0-3-8-16,0-2 4 15,0 0-8-15,0 0 2 16,0 0 7-16,0-12-2 15,7-11 5-15,0-8 0 16,6-2-3-16,-6-4 3 16,17 4 0-16,-10 0-2 15,10 5 1-15,-3 7-5 16,3 8 5-16,-4 6 0 0,11 2 1 16,-3 5 0-1,-4 0 0-15,4 0-4 0,2 7-8 16,1 3-18-16,-3-2-22 15,10-3-35-15,-7-2-22 16,-4-3-54-16,11 0-182 16</inkml:trace>
  <inkml:trace contextRef="#ctx0" brushRef="#br0" timeOffset="1214">1885 590 187 0,'0'0'227'0,"0"0"-111"16,0 0-22-16,0 0-25 15,0 0-38-15,0 0-3 0,-51 111 16 16,44-78-27 0,0-10-7-16,0-7-3 0,7-11-7 15,0-5-5-15,0 0-13 16,0 0-21-16,0 0-9 16,0-28-22-16,14-21-8 15,0-18-23-15,10-21-78 16,-4-4-83-16</inkml:trace>
  <inkml:trace contextRef="#ctx0" brushRef="#br0" timeOffset="1352">1954 205 247 0,'0'0'201'0,"0"0"-136"15,0 0 3-15,0 0-6 0,0 0-42 16,0 0-14-16,-17 77-6 16,17-57-3-16,0 6-22 15,17-10-33 1,18-1-36-16,2-5-76 0,15-4-136 15</inkml:trace>
  <inkml:trace contextRef="#ctx0" brushRef="#br0" timeOffset="1660">2391 208 100 0,'0'0'311'0,"0"0"-281"16,0 0 13-16,0 0 19 15,0 0-22-15,0 0-27 16,-113 164 0-16,113-121-3 0,10-2-5 16,4 3 2-16,-1 0-5 15,5 2-1-15,-5 1 11 16,-13-4-9-16,0-5 2 16,0 1 1-16,-13-8 11 15,-12-5-1-15,-5-6 1 16,2-7-8-16,11-8-9 15,10-2-17-15,7-3-7 16,0 0-15-16,0-13-12 16,31-26-22-16,7-20-18 15,20-20-47-15,8-24-22 16</inkml:trace>
  <inkml:trace contextRef="#ctx0" brushRef="#br0" timeOffset="1892">2849 98 331 0,'0'0'107'0,"-97"230"12"16,70-132-26-16,3-18-25 15,17-24-24-15,0-15-24 16,7-13-4-16,0-12-1 16,0-11-5-16,0-5-2 15,20 0-7-15,18-13-1 16,14-21-3-16,0-7-19 15,16-2-9-15,5-3 1 0,2 4-29 16,-16 10-47-16,-8 13-36 16,-27 14-86-16</inkml:trace>
  <inkml:trace contextRef="#ctx0" brushRef="#br0" timeOffset="2093">3289 462 394 0,'0'0'108'16,"0"0"-43"-16,0 0-3 16,0 0-22-16,0 0-5 15,0 0-20-15,27 139-10 0,-27-132-5 16,0-5-6-16,7-2-18 16,-7 0-28-16,11 0-38 15,-5-23 0-15,15-18-64 16,-14-23-43-16</inkml:trace>
  <inkml:trace contextRef="#ctx0" brushRef="#br0" timeOffset="2239">3509 0 410 0,'0'0'120'0,"0"0"-67"16,0 0 18-16,0 0-19 16,0 0-38-16,0 0-5 15,-52 157-9-15,52-117-2 16,0-1-22-16,38-5-28 15,14-4-56-15,13-2-77 16</inkml:trace>
  <inkml:trace contextRef="#ctx0" brushRef="#br0" timeOffset="2462">4066 233 492 0,'0'0'80'0,"-179"18"-36"15,97 29 3-15,16 9-4 16,22 8-8-16,16 6-8 16,28-6 0-16,0 3 6 15,14-6-15-15,38-10-10 16,13-9-8-16,4-12-7 0,3-9-18 16,-3-16-19-16,-11 0-64 15,1-5-93-15,-8 0-255 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3:53.95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343 434 278 0,'0'0'181'16,"0"0"-165"-16,-148 13-10 15,104 20 36-15,-8 11 2 16,14 8-28-16,7 1-11 15,11 7 4-15,13-9-5 16,7-10-4-16,0-7-9 0,7-11-24 16,20-11 0-16,18-9-26 15,6-3-34-15,18 0-44 16,-3-26-83-16</inkml:trace>
  <inkml:trace contextRef="#ctx0" brushRef="#br0" timeOffset="373">519 470 224 0,'0'0'110'16,"0"0"-39"-16,0 0-17 15,-141 141-16-15,141-89-19 16,0-6-10-16,0-7 3 16,0-9-5-16,10-7-4 0,11-9-3 15,3-7-5 1,-4-7-6-16,11 0 3 0,-10-10-4 15,17-21-4-15,-7-8 0 16,-11-10 0-16,1-7 3 16,3 2-12-16,-10 13 21 15,-7 20 4-15,-7 16 10 16,0 5 9-16,0 5-1 16,0 27-9-16,0 11 33 15,0 3-33-15,0 1-1 16,10-4 2-16,11 1 0 15,10-8-1-15,-11-8 17 16,4-10-6-16,-10-13-20 0,7-5-28 16,10 0-16-1,0-7-13-15,-4-27 2 16,11-12-67-16,-7-21-21 0</inkml:trace>
  <inkml:trace contextRef="#ctx0" brushRef="#br0" timeOffset="966">1172 47 26 0,'0'0'276'16,"-27"141"-202"-16,9-61-5 15,18-4-4-15,-6 4-18 16,6-6-12-16,0-1-6 0,6-4-3 16,19-5-4-16,-12-13-3 15,1-12 6-15,-7-18-20 16,-7-17-3-16,0-4-2 15,0 0-4-15,10 0-7 16,-3-25-7-16,7-27 3 16,0-25-5-16,3-25-18 15,4-16-30-15,9 8-1 16,-2 14-4-16,-11 38 65 16,-3 29 8-16,-14 26 14 15,0 3 29-15,0 44-8 16,0 20 15-16,0 18-5 15,0 1 5-15,-7-9-7 16,7-2-11-16,0-11-9 16,0-4-3-16,7-3-8 0,31-11-2 15,0-7-2-15,6-13 0 16,-2-15-8-16,13-8-6 16,-4 0-2-16,8-21-7 15,-8-12-9-15,-13-15-2 16,-10-11-1-16,-4-11-12 15,-11 1-7-15,-6 17-10 16,-7 22 33-16,-7 14 23 16,-20 16 19-16,-11 3-1 15,0 30 2-15,7 16-9 16,4 10 19-16,10-3-6 16,10 6 1-16,7-3-6 0,0-13-11 15,17-4-2-15,4-12-6 16,23-14-9-16,8-11-5 15,13-5-23-15,11 0-3 16,0-26-41-16,-4-10-35 16,-14-8-41-16</inkml:trace>
  <inkml:trace contextRef="#ctx0" brushRef="#br0" timeOffset="1296">2135 507 259 0,'0'0'133'0,"0"0"-78"16,-130 138 28-16,99-64-14 15,31-7-18-15,0-6-10 16,0-9-10-16,31-16-10 16,3-8 4-16,4-15-16 0,13-11-8 15,1-2-1-15,0-10-5 16,10-23-7-16,-18-11-3 16,-16-15-5-16,-11-18 11 15,-10-28-4-15,-7-33-18 16,7-22-20-16,0 12-36 15,6 29 12-15,-6 52 75 16,4 49 11-16,-11 21 21 16,0 61-12-16,-11 29 28 15,-3 20-4-15,1 0-7 16,-11-11-10-16,17-9-6 0,0-19-19 16,7-4-2-1,0-19-25-15,0-10-43 0,0-8-39 16,0-17-160-16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7:08.23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7251 1278 10 0,'0'0'23'0,"0"0"-8"16,0 0-15-16,0 0-3 0,0 0-33 15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7:36.665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88 252 0,'0'0'62'16,"0"0"-53"-16,0 0 5 15,0 0 24-15,0 0 0 16,0 0-18-16,0 0 0 16,0 0-2-16,0 0-2 15,0 0 1-15,0 0-9 0,0 0-3 16,7 0 2-16,0 0-5 15,-7 7 1-15,0 11-2 16,7 11 1-16,3 6 5 16,-10 7-6-16,0 9 0 15,0 0 1-15,0 0-2 16,0-4 1-16,0-6-1 16,0-5 1-16,0-15-1 15,0-7 0-15,0-5 0 16,0-7 1-16,0-2 0 15,0 0 5-15,7-16 10 16,7-22-7-16,0-16-8 0,3-12-1 16,3-12-6-16,4-3-5 15,-3 6-14-15,10 13 6 16,-10 21-2-16,3 18 0 16,-10 15 12-16,-14 8 4 15,6 0-1-15,1 37 1 16,0 11 5-16,3 11 1 15,-10 6 16-15,7-9 3 16,-7-10 6-16,0-10-12 16,7-13-6-16,-7-10 0 15,7-10-2-15,-7-3 1 16,0 0 5-16,7 0-1 16,0-16 6-16,3-17-14 0,-3-14-3 15,7-1-1 1,0-1-14-16,3 10-1 0,-10 14-6 15,0 14 7-15,-1 11 5 16,1 0-1-16,0 21 2 16,4 22 8-16,-5 9 1 15,1 2 4-15,0-8 9 16,0-8 2-16,17-12 9 16,-10-3-12-16,0-7 1 15,3-9-1-15,-10-1-6 16,6-6 1-16,12 0-3 15,-5 0-2-15,18-6 5 0,14-17-5 16,-1-5-1-16,8-5-1 16,-1-6-1-16,-3 1-3 15,-14 1-3-15,-3 0-6 16,-7 3 1-16,-24 6 2 16,-7 5 6-16,0 7 3 15,0 6-7-15,-21 10 3 16,-9 0-7-16,-8 0 12 15,0 26 0-15,3 9-1 16,5 6 0-16,16 5 0 16,-3 4 1-16,17-4 1 15,0 3 13-15,0-11 9 16,17-2 0-16,3-7-3 16,11-12-2-16,-10-2 1 15,-4-7-9-15,4-8-5 0,-7 0-3 16,3 0 0-16,-10-23-2 15,6-8-35-15,1-5-34 16,10 3-50-16,-3 8-83 16</inkml:trace>
  <inkml:trace contextRef="#ctx0" brushRef="#br0" timeOffset="607">1238 159 105 0,'0'0'88'16,"0"0"-20"-16,0 0-6 15,0 0-9-15,0 0-25 16,0 0-15-16,-20-20-8 16,20 20-5-16,0 0-2 15,0 0 2-15,-10 0-3 16,3 0 3-16,-7 13 0 16,7 15 2-16,-17 6 0 15,10 4 2-15,0-5 0 16,-3 1-4-16,10-8 0 0,7-3 0 15,0-8 0-15,0-2 1 16,0-6 1-16,0-1 0 16,18-6 3-16,2 0 8 15,-6 0 4-15,10-6 4 16,-3-14-2-16,3-6-17 16,-4-5-2-16,-6-5-4 15,-4 3-15-15,-3 5-2 16,-7 8 12-16,7 9 9 15,-7 6 0-15,0 5 0 0,0 0 0 16,0 0-3-16,0 16 3 16,0 9 2-16,7 8-1 15,-7-2 14-15,7 0-7 16,10-3 4-16,-17-2 4 16,14-3-2-16,-14-5-13 15,7-10-1-15,-7-6-6 16,7-2-35-16,0 0-19 15,10 0-54-15,-4 0-101 16</inkml:trace>
  <inkml:trace contextRef="#ctx0" brushRef="#br0" timeOffset="967">1734 28 225 0,'0'0'115'0,"0"0"-87"16,0 0-23-16,0 0 9 16,0 0-1-16,0 0-9 15,-117 152-3-15,110-116-1 16,0-3 1-16,7-4-1 16,0-4 5-16,0-4-4 15,14 2-1-15,6-2-1 16,18 2 1-16,0 2 4 15,0 3 3-15,-10 6 10 16,-11-4-4-16,-4 2-3 0,-13-7 15 16,0-2-1-16,-6-2-2 15,-18-6-8-15,10-10 0 16,7-2-7-16,0-3-7 16,0 0-4-16,7 0-22 15,0-8-23-15,0-10-11 16,7-5-50-16,14-2-61 15</inkml:trace>
  <inkml:trace contextRef="#ctx0" brushRef="#br0" timeOffset="1575">1937 427 173 0,'0'0'68'16,"0"0"-30"-16,0 0-5 0,0 0-2 15,0 0 18 1,0 0-24-16,44 133 4 0,-23-100-2 15,17-2 0-15,-17-3-7 16,3-7-4-16,-4-3-7 16,-13-10-3-16,-7-6-4 15,10-2 2-15,-10 0 1 16,0 0 6-16,0-7 8 16,0-16-10-16,0-9-4 15,-10-6-5-15,10-3-2 16,0 3-3-16,0 10 0 15,17 7-8-15,-3 10 3 16,0 11 2-16,3 0 4 16,-3 0 3-16,0 5-2 0,17 16 1 15,-1 5 2-15,5 0 9 16,16-3 5-16,1-5-4 16,3-8 4-16,-3-8 2 15,-1-2-9-15,8 0-2 16,-14-7-1-16,-8-11-3 15,-9-5 0-15,-11-5-1 16,-10-9-6-16,-7-1-7 16,0 5-14-16,0 7-2 15,-7 15 7-15,-3 11 14 16,-4 0 8-16,7 0-1 16,-7 19 1-16,-3 9 0 15,10 13 2-15,0-5 10 0,7 5 4 16,0-5 0-16,0-5 7 15,0-3 3-15,7-3-8 16,0-9 2-16,17-9-7 16,-17-4-4-16,7-3-5 15,10 0-4-15,3 0-10 16,4-26-10-16,14-2-27 16,7-10-30-16,6-8-25 15,4-3-68-15,-10-3-42 16</inkml:trace>
  <inkml:trace contextRef="#ctx0" brushRef="#br0" timeOffset="1815">3158 316 192 0,'0'0'129'0,"0"0"-39"16,0 0-38-16,0 0-27 15,0 0-9-15,0 0-10 16,-66 33-4-16,66-7 2 16,0 5 0-16,0-3 4 15,0 3-1-15,21-2 0 16,3-1 13-16,-3 2-6 15,3 1-3-15,-3 0 1 16,-4-3-7-16,-17 3 4 16,0-1 2-16,0-1-3 15,-24 4 2-15,-4-5-3 16,-3-4-6-16,7-7-1 16,17-6-27-16,0-1-70 0,7 1-105 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7:39.31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130 326 138 0,'0'0'87'0,"0"0"-33"0,0 0-40 16,0 0 2-16,0 0 23 15,0 0-13-15,-127 162 2 16,127-129 1-16,0-2-1 16,17 0 4-16,4-8 0 15,10-8-4-15,-4-7-4 16,-3-5-7-16,-3-3-2 15,-4 0 1-15,4-11-6 16,-14-19-5-16,10-4-1 16,-10-12-3-16,-7-8-1 15,0-2-7-15,0-3-9 16,-24 5-9-16,10 13 12 16,-7 18 12-16,11 15 1 0,3 8 11 15,7 0-11 1,0 0-2-16,-7 23-1 0,0 0 3 15,7 3-17-15,-6 2-22 16,6-5 0-16,0-2-12 16,0-6-17-16,0-5-61 15,0-5-72-15</inkml:trace>
  <inkml:trace contextRef="#ctx0" brushRef="#br0" timeOffset="411">433 64 235 0,'0'0'80'15,"0"0"-43"-15,0 167 10 16,0-87 2-16,0 5-5 16,0 5-6-16,17-1-17 15,-10-4-13-15,7-13-3 16,-7-18 5-16,3-18-10 15,-3-16 2-15,-7-15-2 16,7-5 0-16,-7 0-7 16,7-30-6-16,-7-27-6 15,0-28 0-15,0-17-12 16,0-1-20-16,0 11-4 16,0 28 54-16,0 25 1 15,0 18 47-15,7 16 4 0,-1 5 12 16,1 0-9-16,-7 0-11 15,18 0-23-15,-5 0-6 16,1 0-7-16,17 0-6 16,7 0 2-16,13 0-3 15,8-5-14-15,-7-13-32 16,-8 3-30-16,-30 5-16 16,-4 7-25-16,-10 3-38 15</inkml:trace>
  <inkml:trace contextRef="#ctx0" brushRef="#br0" timeOffset="585">443 375 200 0,'0'0'87'0,"0"0"-25"15,0 0-6-15,0 0 17 16,0 0-10-16,0 0-18 16,28 41-20-16,10-33-8 15,13-3-9-15,8 0-8 16,10 1-4-16,10-2-42 15,-4 4-72-15,1 3-183 16</inkml:trace>
  <inkml:trace contextRef="#ctx0" brushRef="#br0" timeOffset="2137">1933 277 3 0,'0'0'98'16,"0"0"-31"-16,0 0-6 15,0 0 4-15,0 0-17 16,0 0-2-16,-90-10-11 16,70 10-8-16,-18 18-5 15,0 6-3-15,-7-1-4 16,1 2-7-16,-8 6-4 15,0-3 8-15,8 8 1 16,-1-5 1-16,14 0-1 0,10-11-3 16,14-4-8-16,7-6-2 15,0-2-6-15,21-6-19 16,24 1-3-16,6-3-11 16,11 0 10-16,-3 5 1 15,6 2 9-15,-20 9 19 16,0 2 9-16,-8 0 13 15,-16-3 1-15,-14-2 6 16,3-8-2-16,-10-3 0 16,0-2 1-16,0 0 1 15,7 0-2-15,-7 0-8 16,14-20-4-16,0-11-14 16,10-15 0-16,-4-5-1 0,4-3-4 15,-10-3-2 1,0 14-6-16,-14 10 1 0,0 12 4 15,0 14 3-15,0 7 1 16,0 0-5-16,-7 0-8 16,-14 20 16-16,-3 8-13 15,4 3 13-15,6 2 0 16,4-2 1-16,3 3 2 16,7-4-2-16,0 1 1 15,0-3 2-15,0-5-2 16,7-7 1-16,10-4 1 15,10 2 1-15,4-5 4 16,7 0-4-16,7-2 3 16,-11-7 4-16,11 0-4 15,-14 0 1-15,-7 0 1 0,-3-13-3 16,-8-2 3-16,-6-8 0 16,4-6 1-16,-4-9 0 15,-1-5-11-15,8-4 0 16,3 9-3-16,-3 12-8 15,7 13-5-15,-4 13-9 16,-3 0-1-16,-1 8 7 16,-6 23-2-16,11 13-4 15,-5 9 24-15,8 1 1 16,-4 0 6-16,-3-3 5 16,0-7-3-16,-4-13-4 15,-3-10-3-15,0-12 0 0,-7-9 0 16,0 0-1-16,7 0 1 15,-1-17-1-15,12-24-15 16,-5-16-4-16,1-20-24 16,0-7-14-16,3 4-39 15,-10 11-38-15,-7 28 134 16,0 15 4-16,0 13 64 16,0 13 10-16,0 0-29 15,0 0-29-15,0 25-2 16,0 17-4-16,0 14 9 15,0 6-9-15,7 5 1 16,7-6 2-16,3 0 7 0,-3-14-6 16,-1-11-3-16,-6-13-3 15,-7-10 0-15,0-8-1 16,0-5 0-16,0 0 8 16,0-10 6-16,0-26-4 15,11-5-16-15,2-3-5 16,8 3 0-16,3 10-2 15,4 8-5-15,9 10-6 16,8 8-11-16,0 5-4 16,0 0-11-16,-1 8-27 15,8 15-19-15,-1-3-26 16,1 1-97-16</inkml:trace>
  <inkml:trace contextRef="#ctx0" brushRef="#br0" timeOffset="2612">3243 594 209 0,'0'0'112'16,"0"0"-61"-16,0 0-29 15,0 0 13-15,0 0-13 16,0 0-8-16,0 0-12 16,-51-26 2-16,30 46 14 15,-3 0 9-15,-4 9-5 16,-3 4-3-16,-6 3 0 15,16 3-1-15,-3-1-10 0,3-4 3 16,14-4-1 0,7-4-8-16,0-11 2 0,0-2-1 15,7-5-3-15,24-8 5 16,4 0-4-16,2-3-1 16,8-27 0-16,-7-14-13 15,7-15-12-15,-7-21-14 16,-11-7-34-16,-3 8-9 15,-10 20-64-15,-7 28 119 16,0 28 27-16,-7 3 64 16,7 23-28-16,-7 29 3 15,10 9 20-15,-3 9 0 16,7-6 3-16,-1-11-23 16,4-9-9-16,4-8-14 15,3-15-10-15,-10-9-5 0,7-12-1 16,3 0-3-16,-11-10-14 15,12-26-13-15,-12-15-31 16,1-21-38-16,-7-12-20 16,-7-22-57-16</inkml:trace>
  <inkml:trace contextRef="#ctx0" brushRef="#br0" timeOffset="2793">3587 0 73 0,'0'0'160'0,"0"0"-83"15,52 211 15-15,-38-111 17 16,-1 13-31-16,11 7-25 0,-3-4-27 16,3-13-17-16,4-19-8 15,3-22-1-15,6-14-6 16,-9-19-22-16,-4-17-44 16,4-6-67-16,16-6-157 15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7:42.545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134 71 9 0,'0'0'130'15,"0"0"-68"-15,0 0 12 16,0 0 6-16,-45 198-4 16,32-123-28-16,-5-6-11 15,11-5-23-15,-6-10-12 16,-4-16-2-16,10-4-1 15,0-19-14-15,7-4-31 16,-7-11-42-16,7 0-55 16,0 0-42-16</inkml:trace>
  <inkml:trace contextRef="#ctx0" brushRef="#br0" timeOffset="136">7 439 261 0,'0'0'98'0,"0"0"-14"0,0 0-25 16,0 0-24-16,0 0-17 15,155-3-16-15,-100 3-2 16,3 0-20-16,1 0-47 16,-1-7-50-16,-6 7-110 15</inkml:trace>
  <inkml:trace contextRef="#ctx0" brushRef="#br0" timeOffset="674">461 464 220 0,'0'0'115'0,"0"0"-36"16,0 0-26-16,0 0-7 0,0 0-6 16,0 0-21-1,117 6-17-15,-73-33-2 0,-13-3-18 16,-17-6-10-16,0-2 2 16,-14 2-10-16,-7 2-3 15,-20 11 9-15,-11 11 19 16,0 12 11-16,0 0 13 15,0 17 15-15,4 17 4 16,3 9-9-16,24 3 4 16,0 3-4-16,7-2 2 15,0-7-5-15,0-1-3 16,7-8-5-16,21-3-2 16,9-7-4-16,1-6-3 0,-7-7 3 15,-3-3-3-15,3-5 0 16,-11 0-3-16,-3 0 1 15,-10 0 2-15,0-10 1 16,0-11 11-16,0-8 3 16,0-11-12-16,10-4-1 15,-3-5-5-15,0-4 0 16,17 9-1-16,6 8-21 16,1 20-6-16,-10 16 10 15,10 0 10-15,-18 29 5 16,-3 9 1-16,4 9 2 15,-4 1 3-15,-10-2 1 16,-7 0 3-16,0-4 0 16,0-9-6-16,0-5-1 0,0-7-5 15,7-14-19-15,0-2-30 16,7-5-59-16,10 0-13 16,-4 0-146-16</inkml:trace>
  <inkml:trace contextRef="#ctx0" brushRef="#br0" timeOffset="1499">1297 379 171 0,'0'0'76'0,"0"0"-30"0,0 0-5 16,0 0 0-16,-117 157-4 15,117-116-9-15,0 6-3 16,0-4 8-16,7-5-3 15,13-4 3-15,11-13-11 16,-10-6-6-16,3-7-1 16,7-8-4-16,-4 0-4 15,11-3-2-15,-7-25-2 16,-3-13-2-16,-4-16 3 16,-10-20-4-16,-8-23-1 15,-6-23-15-15,0 0-35 16,0 15-38-16,0 31-3 15,7 41 66-15,0 26 24 16,-7 10-1-16,0 20-4 0,0 26 7 16,0 19 28-1,0 9 27-15,0 3-10 0,0 0 1 16,0-2-3-16,0-14-15 16,0-12-4-16,17-8-5 15,4-15-4-15,10-8 2 16,14-11-2-16,-1-7 0 15,8 0-5-15,6-20-10 16,1-22 0-16,-7-11-6 16,-8-14-3-16,-6-10-5 15,-7 0-17-15,-17 13-10 16,-14 20-2-16,0 21 17 0,0 18 18 16,0 5-1-16,-21 3 7 15,-10 27 2-15,-7 12 2 16,11 4 8-16,3 2 10 15,10 4 1-15,7 2 4 16,7 0-5-16,0-3 0 16,14-7 0-16,17-3-3 15,-4-13 3-15,11-8-3 16,-17-6-4-16,-4-12 1 16,-3-2-9-16,-7 0 3 15,10-5 6-15,-3-24-5 16,-1-14-6-16,11-11 0 15,11-8-3-15,3-4 0 0,6 14-6 16,8 11-11 0,0 21 2-16,-15 20 6 0,1 0 5 15,-10 25-1-15,-4 21 2 16,7 3 2-16,-17-3 1 16,-1 3 1-16,1-11 1 15,-4-9-2-15,4-3-2 16,-7-19-20-16,-7 1-19 15,7-8-15-15,10 0-38 16,4 0-20-16,-1-23-55 16,11-8-49-16</inkml:trace>
  <inkml:trace contextRef="#ctx0" brushRef="#br0" timeOffset="1995">2772 336 255 0,'0'0'109'0,"0"0"-56"0,0 0-24 16,0 0 12-16,0 0 0 15,0 0-21-15,-38 154 0 16,38-116 2-16,0 1 2 16,11-9-6-16,9-1-5 15,11-8-5-15,4-9 5 16,-4-7-9-16,0-5-1 16,-4 0 2-16,4-5-5 15,0-25-6-15,-3-9-3 16,3-2-13-16,-11-5 0 15,-3 7-2-15,-3 9 7 16,-14 7 12-16,0 12 3 0,7 11 2 16,-7 0-3-16,7 3-10 15,0 30 13-15,3 3 10 16,4 8 12-16,-7-3 4 16,13-8-1-16,4-7-5 15,-3-13-4-15,10-11-5 16,0-2-1-16,-3-2-5 15,16-30-5-15,8-8-11 16,10-9-26-16,-4-2-14 16,-13 5-4-16,-7 9 6 15,-18 17 29-15,-6 15 20 16,-14 5 3-16,0 18 12 16,-34 23 22-16,-11 15 3 0,-17 8-10 15,4 1-3-15,-1 4-10 16,8-3-11-16,6 1-5 15,0-8-1-15,0-2-35 16,15-6-79 0,-5-12-151-16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7:47.987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21 467 152 0,'0'0'93'15,"0"0"-78"-15,0 0 5 16,0 0 20-16,0 0 7 16,0 0-11-16,0 0-10 15,0 0-7-15,0 5 0 16,0 15 3-16,0 14-4 16,0 7 3-16,0 0-8 15,0 0 17-15,-7 3-6 16,7-3-5-16,-7-8-2 0,7-9-5 15,0-12-1 1,0-7 5-16,0-5-8 0,0 0-1 16,0 0 1-16,0 0-5 15,0 0 2-15,0 0-3 16,0 0-2-16,0 0 2 16,0 0-2-16,0 0 3 15,0 0 2-15,0 0-2 16,-7-20 4-16,7-9-7 15,0-6-3-15,0-12 0 16,0-7-3-16,0-5-3 16,7 1-3-16,24 3-13 15,-10 12-6-15,-1 12 7 16,5 16 0-16,-19 10 10 0,1 5 7 16,10 0 1-1,-3 28 5-15,-7 13 1 0,0 5 9 16,0 0 1-16,3-5 5 15,-3-7 3-15,0-14-6 16,-7-7 2-16,7-11 0 16,-7-2-4-16,7 0 2 15,-7 0-4-15,7 0 0 16,-1-12 4-16,5-19-10 16,9-13-2-16,5-15-9 15,2 0-20-15,11 0-15 16,0 11-4-16,-11 20 13 15,-3 14 13-15,-10 14-1 0,-7 0 10 16,-7 16 13 0,7 17 9-16,3 6 13 0,-3-1-2 15,-7 1 5-15,7-9 7 16,7-4 2-16,3-5-13 16,3-6-5-16,1-3-1 15,3-6 1-15,-3-6-10 16,10 0-2-16,7 0 9 15,6-15-6-15,8-13-7 16,-7-9-13-16,-7-4-5 16,-18-7-4-16,1-1-9 15,-21 6-6-15,0 9-10 0,0 16 22 16,0 15 19 0,-7 3 6-16,-21 3 6 0,-3 28 7 15,11 13 4-15,-4 2 1 16,3 2 8-16,14-2 2 15,7-7-3-15,0-6 3 16,0-10-15-16,0-5-4 16,21-5 3-16,-7-8-3 15,3-5-1-15,-3 0-6 16,6 0-2-16,11-10-8 16,7-10-36-16,7-3-25 15,13 2-53-15,-6 10-64 16</inkml:trace>
  <inkml:trace contextRef="#ctx0" brushRef="#br0" timeOffset="451">1180 385 214 0,'0'0'44'16,"0"0"-30"-16,0 0-2 15,0 0 34-15,0 0 5 16,0 0-17-16,-76 2 0 15,63 16 5-15,-4 8-3 16,3 5-5-16,-7 2-3 16,11 3-9-16,3 0 0 15,0-3-1-15,7-7-9 16,0-8 4-16,0-8-5 0,24-7 2 16,-3-3-1-16,17 0 1 15,13-11-3-15,-6-19-2 16,7-14-5-16,-15-5-7 15,-2-9-13-15,-11-17 1 16,-10-10-13-16,-14-7-25 16,0 7-26-16,-7 16-5 15,-7 27 60-15,7 25 28 16,-3 17 44-16,10 15-26 16,0 34-11-16,-7 17 16 15,7 4 27-15,0 4 1 16,7-5-13-16,17-4-8 15,-4-8-15-15,5-16-4 16,5-13-9-16,-9-13-2 16,10-12-20-16,-10-3-31 0,10 0-62 15,13-26-113-15</inkml:trace>
  <inkml:trace contextRef="#ctx0" brushRef="#br0" timeOffset="649">1875 392 338 0,'0'0'121'16,"0"0"-121"-16,0 0 20 15,0 0 64-15,0 0-1 16,0 0-48-16,-28 124-28 0,28-124-7 16,0 0-1-1,0-24-14-15,0-14-24 0,7-13-27 16,0-11-36-16,0-15-36 15</inkml:trace>
  <inkml:trace contextRef="#ctx0" brushRef="#br0" timeOffset="775">1882 40 370 0,'0'0'27'16,"0"0"-8"-16,7 134-3 15,10-98 7-15,10-5-23 16,11-8-8-16,14-8-74 15,17-4-102-15</inkml:trace>
  <inkml:trace contextRef="#ctx0" brushRef="#br0" timeOffset="1277">2460 254 215 0,'0'0'183'15,"0"0"-126"-15,0 0-11 16,-176 95 4-16,138-52-3 15,14-2-18-15,18 3-8 16,6-8-6-16,0-8-1 16,17-5-5-16,10-12-2 15,11-11-3-15,7 0-4 16,-7-5-4-16,13-24-2 0,1-12-15 16,-1-10-6-16,-6-3-3 15,0 2-18-15,-14 9-16 16,-17 15 16-16,-8 20 35 15,1 8 13-15,0 3 2 16,0 27 17-16,3 12 19 16,11-4 13-16,-7 0-5 15,3-7-3-15,4-8-14 16,-8-10-2-16,11-5-5 16,-10-8 0-16,10 0-3 15,-3 0-4-15,10-23-1 16,14-13-7-16,13-10-7 15,1-3 2-15,16 3-2 16,8 7-2-16,-18 16 1 16,-6 21-4-16,-15 2 1 0,-6 18 1 15,-7 28-2-15,-10 5 5 16,-1 3 6-16,-2-3-6 16,-18-9 0-16,6-7-1 15,-6-15-14-15,0-9-29 16,0-11-43-16,0 0-74 15,14 0-201-15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7:45.75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0 382 316 0,'0'0'51'16,"0"0"-31"-16,0 0 40 16,0 0-1-16,7 149-1 15,-7-103-26-15,0 0-17 16,0-7 1-16,0-8-5 15,0-11-2-15,7-10-4 0,-7-7-4 16,0-3-1-16,7 0 7 16,-7 0-4-16,7-28-2 15,3-18 1-15,-3-21-2 16,14-15-9-16,10 4-17 16,-11 4-24-16,11 20 13 15,0 26 18-15,-3 23 12 16,-4 5 2-16,-4 30 5 15,11 22 12-15,-10 10 11 16,-4-4 5-16,-3-3 0 16,0-7 6-16,-7-14-1 15,-1-14-13-15,-6-12-10 0,0-8 4 16,11 0-5 0,-11 0 0-16,7-8 2 15,6-23-6-15,1-15-5 0,10-13-10 16,-3 6-17-16,3 9-4 15,-3 18-9-15,-4 21 19 16,-3 5 16-16,-1 18 2 16,-6 23 3-16,10 5 15 15,-10 5-4-15,-7-4 5 16,7-9-3-16,-7-9-9 16,0-12-3-16,0-9-1 15,0-3-18-15,7-5-29 16,7 0-54-16,24-2-61 15</inkml:trace>
  <inkml:trace contextRef="#ctx0" brushRef="#br0" timeOffset="347">1067 528 364 0,'0'0'33'0,"0"0"17"15,0 0 10-15,-35 152 15 16,35-124-28-16,0-3-25 16,21-9-16-16,-7-5 12 15,10-11-7-15,-11 0 2 16,1-11-3-16,10-20-3 0,-10-10-7 16,-7-10-6-16,0 2-4 15,-7 5-5-15,0 11-1 16,0 15 7-16,0 13 9 15,0 5-3-15,-14 0 2 16,7 8-5-16,0 17 5 16,-6 9-3-16,2-4-2 15,11 1-15-15,0-7-14 16,0-10-10-16,0-5-41 16,24-7-3-16,14-2-101 15</inkml:trace>
  <inkml:trace contextRef="#ctx0" brushRef="#br0" timeOffset="735">1534 469 298 0,'0'0'76'16,"0"0"-40"-16,0 0-8 15,-103 162 24-15,96-116-1 16,7-2-19-16,0-5-9 15,7-9-3-15,14-9-4 16,10-14-1-16,0-7-8 16,3 0 4-16,11-7-2 15,6-30-6-15,4-16-3 16,-3-14-2-16,-7-10-3 16,-18-15-5-16,-3-14-14 0,-24-9-34 15,0 7-32-15,0 21-15 16,-10 36 79-16,10 33 26 15,-7 18 43-15,0 23-27 16,-6 38-12-16,-1 18 21 16,-10 17 12-16,10 4 18 15,-3 2-10-15,10 1-13 16,0-13-18-16,7-13-9 16,0-18-5-16,0-18-19 15,0-10-59-15,0-11-86 16</inkml:trace>
  <inkml:trace contextRef="#ctx0" brushRef="#br0" timeOffset="4853">2453 475 202 0,'0'0'70'0,"0"0"-22"16,0 0-3-16,0 0-2 15,0 0 5-15,0 0-15 16,0-14-7-16,0 14-2 16,0 0-2-16,0-7-9 15,17 4 7-15,4-5-3 16,-8-4-11-16,11-4 0 15,-10-2-6-15,3-5 2 16,-3 0-2-16,-14 0-2 16,0-5-6-16,0 5-11 15,0 5-3-15,-24 5 6 16,-10 13-11-16,-11 0 13 0,7 0 14 16,-7 15 0-16,8 18 5 15,-8 8 4-15,10 16 7 16,5 5 7-16,-1 5-1 15,10-3 2-15,14 0-9 16,7-8-5-16,0-7-2 16,21-8-6-16,10-12 3 15,13-4 0-15,1-12-1 16,14-8-4-16,-8-5-5 16,15 0-42-16,2 0-74 15,-2 0-118-15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7:54.43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21 236 117 0,'0'0'138'0,"0"0"-93"16,0 0-7-16,0 0-1 15,0 0 7-15,0 0-6 16,0 0-20-16,-13-21 2 0,13 21-4 16,0 0-8-16,0 3-4 15,0 27-1-15,0 17-1 16,13 12 16-16,-6 3 10 15,0 2-3-15,-7-8-4 16,0-13-3-16,0-9-6 16,0-19-8-16,0-9 6 15,0-6-4-15,0 0-2 16,0 0 4-16,10-3-1 16,-10-26 2-16,7-17-9 15,0-15-4-15,0-13-9 16,7-6 2-16,3 3-27 15,4 15 8-15,-8 19 14 16,12 22 8-16,-19 21 5 16,8 0-2-16,3 26 3 0,11 17 2 15,-11 12 19-15,4-4-3 16,-14-8 4-16,-1-9-3 16,5-14 1-16,-11-7-8 15,7-8-4-15,0-5 1 16,-7 0-5-16,0 0 3 15,6 0 0-15,1-12-5 16,0-22 0-16,10-7-8 16,4 0-7-16,10 8-12 15,-10 14 5-15,3 12 5 16,-4 7 13-16,-6 0-2 0,10 23 3 16,-3 5 3-16,10 6 9 15,7-6 2-15,-1-5-2 16,8-7 2-16,-4-11-3 15,14-5-3-15,-3 0 8 16,0-26-9-16,-8-10 1 16,1-8-5-16,-11-2-9 15,-9-11-6-15,-12 4-12 16,-13-1-7-16,0 10 14 16,0 18-3-16,0 14 20 15,-20 12-2-15,-11 10 5 16,10 28 8-16,-10 19 5 15,10 4 4-15,-3 1 7 16,11-3-2-16,6-8 5 0,7-10-5 16,0-13-11-16,0-10-2 15,0-9-5-15,0-7 5 16,7-2 0-16,6 0 6 16,1-8-2-16,10-22-3 15,14-7-10-15,-4-6-4 16,4-8-12-16,7-1-18 15,-7 1-5-15,-7 2-16 16,-17 13-4-16,-8 5 1 16,-6 11 18-16,0 15 26 15,0 3 12-15,0 2-6 16,-6 0 6-16,-8 2 2 0,4 8 19 16,3-2 7-1,7-1-7-15,-7-2-9 0,7 0 6 16,-7 4-7-16,7-7 2 15,-7 5-3-15,0 2 2 16,7-2 1-16,-10 6-4 16,10-3 2-16,-7 3 1 15,7 0-6-15,0-8 6 16,-7 0-7-16,7-5-1 16,0 3-2-16,0 2 0 15,0-5 0-15,0 2-1 16,0-2-3-16,0 3 1 15,0-3-3-15,0 5-3 0,0-5-2 16,0 0-16 0,0 3-27-16,0-1-35 0,0 8-74 15</inkml:trace>
  <inkml:trace contextRef="#ctx0" brushRef="#br0" timeOffset="1117">888 400 11 0,'0'0'45'0,"0"0"9"15,0 0 11-15,0 0-5 16,0 0 14-16,0 0-20 15,0-2-13-15,0 2-6 16,0 0-12-16,0 0-5 16,0 0-1-16,0 0 3 15,0 15-1-15,10-3-3 16,-3 2-5-16,7-2 3 16,0 1 5-16,17-3-12 15,-11-2 1-15,5-5-5 16,12-1 2-16,8 3-4 15,7-5-1-15,-1 0-16 16,-6 3-36-16,0-3-41 0,-11 10-63 16,-3 6-131-16</inkml:trace>
  <inkml:trace contextRef="#ctx0" brushRef="#br0" timeOffset="2017">1497 264 116 0,'0'0'66'0,"0"0"-29"16,0 0-16-16,0 0-10 15,0 0 7-15,0 0 4 16,-162 31-3-16,138-16 7 16,4 6 5-16,-4-3-1 15,17 0-7-15,-7 2-10 16,14-5-1-16,0-1-7 16,7 1-3-16,24-2 1 15,3-6-2-15,11-1 5 16,0-6 0-16,-1 0-5 15,1-6 3-15,0-17-4 16,-1-3-6-16,-13-2-10 0,-10-5-21 16,-21 2 5-16,0 0-22 15,0 11-13-15,0 5 30 16,0 10 37-16,0 5 17 16,0 0 13-16,0 2 6 15,0 26 1-15,0 6 8 16,0-1-2-16,0 1-2 15,14-4-4-15,3-5 1 16,-10-6-23-16,7-6-11 16,-1-6-4-16,-2-4-25 15,2-3-39-15,8 0-65 16,10 0-134-16</inkml:trace>
  <inkml:trace contextRef="#ctx0" brushRef="#br0" timeOffset="2480">1951 292 17 0,'0'0'217'0,"0"0"-158"16,0 0 19-16,0 0-9 16,-10 152-17-16,10-129-22 15,10-8-16-15,-10-5 3 16,7-4-5-16,-7-6-6 16,7 0 0-16,-7 0 5 15,0 0 2-15,0-16 2 16,7-15-13-16,6-15-2 15,12 0-3-15,12 2-13 16,-9 11 3-16,10 15 4 16,0 16 5-16,6 2 4 15,1 12 6-15,0 24 24 0,6 3 2 16,-6-1 8 0,-11-2-15-16,4-8-9 0,-7-7-12 15,-17-8-4-15,0-3 0 16,3-5-37-16,-3-2-57 15,17 7-110-15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7:57.77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77 227 0,'0'0'107'0,"0"0"-51"15,0 0-8-15,0 0-4 16,0 0-2-16,179-15-18 16,-96 9-11-16,13-4-2 15,-7-1-10-15,-16 2-1 16,-15-5-11-16,-20 7-45 15,-14 5-39-15,-17-1-83 16</inkml:trace>
  <inkml:trace contextRef="#ctx0" brushRef="#br0" timeOffset="184">52 210 220 0,'0'0'160'0,"0"0"-93"16,0 0-13-16,0 0 22 15,0 0-13-15,0 0-29 16,179 3-23-16,-121-3-6 16,4 0-1-16,-3-5-4 15,-8-8-5-15,1 3-40 16,6 0-43-16,-6 10-92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16:37.808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18781 3611 139 0,'0'0'83'16,"0"0"-57"-16,0 0 34 16,0 0 0-16,0 0-24 15,0 0-16-15,0 0 6 16,-7-17-5-16,7 17-8 16,0 0 1-16,0 25 2 15,0 11-7-15,7 7 7 0,7 7-8 16,-7-4-5-16,3-3-3 15,-3-4-5-15,-7-8-14 16,0-6-15-16,0-2-19 16,0-10-38-16,7-5-42 15</inkml:trace>
  <inkml:trace contextRef="#ctx0" brushRef="#br0" timeOffset="200">18767 3870 149 0,'0'0'181'0,"0"0"-133"0,0 0 5 15,0 0 7-15,0 0-25 16,0 0 1-16,148-61-19 16,-103 46-10-16,-17-1-7 15,3 6-3-15,-18 4-44 16,-6 6-32-16,-7 0-123 15</inkml:trace>
  <inkml:trace contextRef="#ctx0" brushRef="#br0" timeOffset="681">19122 3847 89 0,'0'0'60'0,"0"0"-13"16,0 0 5-16,0 0 12 15,0 0-9-15,0 0-18 16,0 0 12-16,0 0-33 15,0 11-6-15,0-1-2 16,0 3 3-16,0-8-4 16,0-3 3-16,0 1-2 0,0-3 4 15,0 0 6-15,0 0 1 16,0 0 3-16,0 0-7 16,0 0-9-16,0-12 2 15,0-9-4-15,0-10-2 16,7 0-2-16,10 3-1 15,-10-1 0-15,6 9-3 16,1 5-1-16,3 7-1 16,-3 3-2-16,0 2 7 15,3 1-1-15,4 0-8 16,-8 2-6-16,12 0-11 16,-5 0-6-16,-3 0-20 15,-10 0-51-15,0 0-83 0</inkml:trace>
  <inkml:trace contextRef="#ctx0" brushRef="#br0" timeOffset="903">19448 3745 119 0,'0'0'208'16,"0"0"-180"-16,0 0 39 15,0 0-22-15,0 0-24 16,0 0-19-16,7 67-2 0,-7-67-2 16,0 0-18-16,0 0-25 15,0 0-10-15,0-3 0 16,0-28-19-16,0-10-58 16</inkml:trace>
  <inkml:trace contextRef="#ctx0" brushRef="#br0" timeOffset="1017">19448 3745 155 0,'-6'-164'73'16,"6"164"-44"-16,0 0 34 16,0 13-40-16,0 4-23 15,6 1-22-15,8-2-8 16,-7 4-107-16</inkml:trace>
  <inkml:trace contextRef="#ctx0" brushRef="#br0" timeOffset="1571">19662 3693 151 0,'0'0'147'0,"0"0"-72"16,0 0-34-16,0 0-14 15,0 0-13-15,0 0-4 16,-66 111-7-16,66-86 2 15,0-4 0-15,0-8-5 16,0-6 2-16,0-1-2 16,7-6-4-16,10 0 4 0,-3 0-7 15,0 0 7-15,0-13 0 16,-4-5-2-16,-3 0 0 16,0 5-5-16,-7 3 2 15,0 7 5-15,0 3 0 16,7 0 2-16,-7 0-2 15,0 0 0-15,7 0 0 16,-1 13 0-16,12 0 12 16,-5 0 0-16,-6-3 14 15,10-4-11-15,-17-4 8 16,0-2 1-16,0 0-2 16,0 0-1-16,0 0-7 15,7 0-5-15,0-8-9 0,0-18 0 16,7-7 0-16,17 4-16 15,-11 9-19-15,5 10 12 16,-12 5 0-16,-6 5 9 16,0 0 4-16,3 8 4 15,-3 19 6-15,-7 0 1 16,0 1 4-16,0-8-5 16,0-4 0-16,0-6-3 15,0-5-24-15,0-3-33 16,0 1-70-16,0 5-86 15</inkml:trace>
  <inkml:trace contextRef="#ctx0" brushRef="#br0" timeOffset="1985">20102 3735 231 0,'0'0'68'0,"0"0"-26"15,0 0-3-15,0 0-6 16,0 0-17-16,0 0-16 16,-45 84-2-16,45-81 0 15,0-3 4-15,0 0 0 16,14 0-2-16,0-3 1 16,10-17 3-16,-17 2-4 15,7-1-5-15,-14 7 1 16,0 4 4-16,0 1 7 0,0 7 10 15,0 0 5-15,0 0 4 16,0 0-26-16,0 10-2 16,0 16 2-16,6 2 11 15,5 2-3-15,-4 2-4 16,-7-2-4-16,0-1 7 16,0-4-1-16,0 1 5 15,-24-6 8-15,-4-4-9 16,4-9-9-16,3-4-1 15,4-3-32-15,3 0-4 16,7 0-28-16,1-5-26 16,6-26-65-16</inkml:trace>
  <inkml:trace contextRef="#ctx0" brushRef="#br0" timeOffset="2563">20339 3511 132 0,'0'0'216'0,"0"0"-215"15,0 0 40-15,0 0 12 16,0 0-18-16,7 177-10 16,0-135-6-16,-7-7-4 15,0 1-6-15,0-10 2 0,0-6-6 16,0-6-4-16,0-10 5 15,0-4-6-15,0 0 0 16,0 3-1-16,0-3 1 16,0 0-1-16,0 0 1 15,0 0 0-15,0 0 2 16,0 0-2-16,0 0 1 16,0 0 6-16,14 0-4 15,3 0 12-15,-3 0-3 16,17-5-7-16,-4-11 1 15,18-2-6-15,-7-5-2 16,7-2-5-16,-8-1-32 0,-16 6 14 16,-7 4 4-16,-4 8 7 15,-10 6 14-15,0 2 13 16,0 0 6-16,0 0-3 16,0 0-13-16,0-2-3 15,-10 2-2-15,3 0-5 16,-7 0 7-16,0 0-2 15,-10 7 2-15,11 14 0 16,-11-1 1-16,17-2-1 16,0 3 6-16,7 2 2 15,0-5 6-15,0-3-5 16,0-2 1-16,20-6-8 16,4 2-2-16,-3-7-27 15,3-2-16-15,7 5-56 16,-10 5-103-16</inkml:trace>
  <inkml:trace contextRef="#ctx0" brushRef="#br0" timeOffset="-30903">16036 4574 75 0,'0'0'126'15,"0"0"-65"-15,0 0-2 16,0 0-17-16,0 0-9 16,0 0-10-16,0 0-1 15,-20-8-11-15,20 8 7 16,0 0-6-16,0 8-1 16,0 5 5-16,0 0-3 15,0 2-5-15,0 3-7 16,0-3 3-16,0 1-4 0,0-9-2 15,13-2 2-15,1-2-1 16,3-3-2-16,-3 0-4 16,10 0-14-16,-3 0 6 15,3-12 2-15,-10-2-2 16,-7 2-4-16,6 1-6 16,-13 4 13-16,0 4 8 15,0 1 0-15,0 2 2 16,0 0 2-16,0 0 2 15,0 0 8-15,0 0-4 16,0 0-5-16,0 23 0 16,0 7 8-16,0 7 25 15,-7 1-26-15,-6 0 0 0,-1-1 4 16,-3-5-4 0,17-8-1-16,-7-6-4 0,7-10-2 15,0-8-2-15,0 0-7 16,0 0-19-16,0 0-15 15,0 0-22-15,0 0-56 16,14 0-83-16</inkml:trace>
  <inkml:trace contextRef="#ctx0" brushRef="#br0" timeOffset="-30444">16311 4756 173 0,'0'0'42'0,"0"0"-8"16,0 0 17-16,0 0-9 16,0 0-16-16,0 0 9 15,76-10-18-15,-55 0-12 16,10-4 2-16,-11-3-7 15,-2-1 0-15,-12-2-5 16,1-6 1-16,0-3-5 16,-7 4-13-16,0 2 10 0,0 7-10 15,-14 11 6 1,8 5 16-16,-12 0-5 0,5 0 11 16,-1 25-4-16,-3 7 18 15,10-2 6-15,0 4-2 16,7-3-1-16,0-6-2 15,0-2 1-15,7-7-5 16,7-6-3-16,10-2 0 16,-4-3-7-16,4-3 4 15,4-2-11-15,3 0-1 16,-7 0-2-16,3-12-19 16,-2-6-17-16,-12-5-28 0,1-6-42 15,3-4-49 1</inkml:trace>
  <inkml:trace contextRef="#ctx0" brushRef="#br0" timeOffset="-30167">16638 4392 110 0,'0'0'15'15,"0"0"59"-15,0 0-25 16,0 0-11-16,0 0-18 15,0 0 14-15,7 41-19 16,7-5 19-16,-4-1-20 16,-3 2 12-16,0 1-2 15,0-2 0-15,0-5-1 0,-7-8-17 16,7-7-1-16,-7-9-5 16,0-2-4-16,10-3-23 15,-10-2-28-15,0 0-17 16,7 0-26-16,-7 0 8 15,14-17-5-15</inkml:trace>
  <inkml:trace contextRef="#ctx0" brushRef="#br0" timeOffset="-29959">16755 4338 59 0,'0'0'160'0,"0"0"-62"16,0 0-43-1,0 0-14-15,0 154-22 16,11-121-6-16,-5-2-6 0,1-5-4 16,0-3-2-16,0-10-1 15,-7-3 0-15,0-5-17 16,7-3-25-16,-7-2-39 16,0 3-27-16,10-3-57 15</inkml:trace>
  <inkml:trace contextRef="#ctx0" brushRef="#br0" timeOffset="-29572">16876 4597 72 0,'0'0'142'16,"0"0"-49"-16,0 0-77 0,0 0 25 16,0 0-13-16,0 0-3 15,-7 74 5-15,7-60-6 16,7-4-2-16,-1-8-12 15,1 0-8-15,11-2 4 16,-5 0-3-16,1 0-2 16,0 0 3-16,3-14-4 15,-3-7-1-15,-14-5 1 16,7-5-3-16,0-8-3 16,-7 7-3-16,0 9 7 15,0 9 2-15,-7 9 2 16,0 5 4-16,-7 0 0 0,-3 8-3 15,-4 17-3-15,14 7 0 16,-6-4 1-16,13-5 2 16,0-3-2-16,0-9-2 15,0-4 1-15,0 1-8 16,13-8-17-16,1 0-25 16,10 0-27-16,-3 0-36 15,3-12-102-15</inkml:trace>
  <inkml:trace contextRef="#ctx0" brushRef="#br0" timeOffset="-29505">16876 4597 87 0</inkml:trace>
  <inkml:trace contextRef="#ctx0" brushRef="#br0" timeOffset="-29155">16876 4597 87 0,'161'-46'73'0,"-174"46"-13"0,13 0 27 16,0 0-45-16,0 0-12 0,0 0 4 15,0 10 29-15,0 13-27 16,6-2 0-16,1 4 1 15,4-4-13-15,-5-5-11 16,8-4-4-16,-14-4-9 16,7-5 0-16,7-3 0 15,-14 0-2-15,10 0 0 16,4 0-3-16,-7 0-5 16,7 0-1-16,3 0 0 15,-10-5 10-15,0 2-1 0,-1 3 1 16,8 0 0-16,-4 0 2 15,4 0 13-15,0 0 4 16,3 0-4-16,-3 0-2 16,7 0 15-16,-4 0-10 15,-10 0 5-15,6 0-11 16,1-18-2-16,-3-2-4 16,-11-12-4-16,6-3-1 15,-6 3-10-15,0 5-18 16,0 6-12-16,0 11-26 15,-6 10-28-15,-12 0-49 16,-2 23-174-16</inkml:trace>
  <inkml:trace contextRef="#ctx0" brushRef="#br0" timeOffset="-27805">16477 5303 14 0,'0'0'105'0,"0"0"-43"0,0 0-21 16,0 0 17-16,0 0 5 15,0 0-28-15,6 123-5 16,-6-85-1-16,7 1-3 16,0 0 0-16,0-6 1 15,0-7-5-15,-7-9-5 16,0-4-8-16,0-8 2 15,0-2-1-15,0-3-6 16,0 0-1-16,0 0 0 16,0 0 0-16,0-8 1 15,-14-22-4-15,0-19-1 0,-10-16 0 16,11-9 0-16,6 0-2 16,7-1-5-16,0 13 1 15,0 16 3-15,7 14-6 16,13 11 1-16,-3 10-2 15,4 11 6-15,-7 0 5 16,3 0 0-16,-3 16-1 16,-7 4 0-16,-7 3-2 15,0-2-2-15,0-3 4 16,0 5-4-16,0 3 5 16,-14 4 0-16,-17 4-2 15,10-6-16-15,8-10-38 16,-5-5-42-16,18-3-77 0</inkml:trace>
  <inkml:trace contextRef="#ctx0" brushRef="#br0" timeOffset="-27549">16741 5390 132 0,'0'0'166'0,"0"0"-129"16,0 0 4-16,0 0 10 16,0 0-16-16,0 0-22 0,14 111 13 15,-3-101-10-15,-11-2-7 16,0-3-9-16,0-3 0 16,0-2-4-16,0 0-18 15,0 0-16-15,0-12-13 16,6-15-54-16,-6-10-75 15</inkml:trace>
  <inkml:trace contextRef="#ctx0" brushRef="#br0" timeOffset="-27385">16735 5164 279 0,'0'0'51'0,"0"0"-32"16,0 0 3-16,0 0-7 0,0 0-15 15,0 0-23-15,75 116-12 16,-61-98-33-16,0-6-24 16,-7 2-40-16</inkml:trace>
  <inkml:trace contextRef="#ctx0" brushRef="#br0" timeOffset="-27091">16882 5457 170 0,'0'0'76'16,"0"0"8"-16,0 0-9 15,0 0-29-15,0 0-8 16,0 0-2-16,7 28-8 16,0-28 1-16,-7-10-7 15,11-18-9-15,2-11-10 0,-6 1-3 16,14 7-1-16,-4 8-3 16,-10 8-8-16,7 9-2 15,-14 3 5-15,7 3-1 16,3 0 2-16,-3 11-2 15,0 10 8-15,0 4 2 16,-1-2 0-16,1-5 0 16,-7-2 0-16,11-6-2 15,-5-5-10-15,-6-3-29 16,0-2-27-16,0 0-39 16,14 6-81-16</inkml:trace>
  <inkml:trace contextRef="#ctx0" brushRef="#br0" timeOffset="-26673">17165 5013 22 0,'0'0'107'0,"0"0"-61"0,0 0-3 16,0 0 24-16,0 0 0 15,0 0-25-15,30 169-6 16,-16-123-8-16,0 3-9 16,3 0-6-16,-3-10-3 15,-7-6 0-15,0-10-8 16,-7-10-1-16,7-3-1 16,-7-7 0-16,0-3-12 0,0 0-22 15,0 0-13 1,10-11-13-16,-3-9-32 0,7-13-22 15</inkml:trace>
  <inkml:trace contextRef="#ctx0" brushRef="#br0" timeOffset="-26408">17409 5105 122 0,'0'0'124'15,"0"0"-35"-15,0 0-46 16,0 0-29-16,0 0-4 15,0 0 7-15,0 0-7 16,-90 129 1-16,83-104 5 16,7-7-6-16,0-3 1 15,0 1 0-15,0 0 2 0,14-1-3 16,10 0 1-16,14-4 10 16,-10-1-6-16,9-5-1 15,8-2 6-15,-7-1-13 16,7-2-7-16,-7 0-3 15,-11 0-57-15,11 0-104 16</inkml:trace>
  <inkml:trace contextRef="#ctx0" brushRef="#br0" timeOffset="-93832">6797 218 30 0,'0'0'251'0,"0"0"-224"15,0 0-18 1,0 0 47-16,0 0 0 0,0 0-20 15,0 0-12-15,-51-28 3 16,51 28-1-16,0 0 3 16,0 0-6-16,0 0-3 15,0 0-1-15,0 0-2 16,0 0 1-16,0 0-5 16,0 0-6-16,0 0 0 15,0 0-7-15,7 15 0 16,24 11 1-16,20 7-1 15,15 6 7-15,16 5 0 16,14 2-2-16,1 5 6 16,-8 6-6-16,-13 2-3 15,-25 5-2-15,-13 0-1 0,-17 10 0 16,-21 3 2-16,0-2-1 16,-7 4 0-16,-31-9 0 15,0-3 1-15,-6-1-1 16,9 1 0-16,-3 2 1 15,7-2-1-15,11-5-4 16,3-3 4-16,10-11-7 16,7 6 2-16,0-5 3 15,0 2-4-15,31 9 0 16,-4-2 5-16,18 9 0 16,0 0 0-16,6 2-2 15,-6 1-2-15,-14-4-5 16,-11 3 4-16,-20 3 4 0,0 6 2 15,-34 6-1-15,-28 9 1 16,-10-1 0-16,-11 6-1 16,1-6-1-16,-4 5-2 15,-4 6 3-15,1 5-1 16,6 7-8-16,18-7 6 16,13-10-4-16,22-14-3 15,16-17 4-15,7-6 1 16,7-6 4-16,0-2 0 15,7-1 2-15,7-1 0 0,-1 0 1 16,4-1-1 0,-3-4 3-16,-14-5-1 0,0-3 6 15,-7-2 6-15,-51 3-4 16,-11 2-6-16,-27 0-3 16,-14 0 2-16,-24-6-5 15,-21-6 5-15,-24-6 0 16,-27-8-1-16,-18-4 2 15,-13-6-1-15,-8-5-2 16,-16 2 6-16,17-2 0 16,6 5-6-16,25 8-1 15,27 6 2-15,32 4 4 16,26 2 3-16,32 1-9 16,31 2 0-16,27 5-1 15,14 11-2-15,24 7-2 0,0 3 1 16,0-3 4-1,17-5-3-15,-3-4 3 0,-14-6 1 16,0-3 2-16,-38 6 1 16,-27-3-3-16,-18 5 1 15,-20-1-1-15,-24 4 1 16,-14-3-2-16,-7-2 0 16,-14-6 4-16,-17-9-2 15,-7-4-1-15,7-3-1 16,11 4 1-16,10 5-2 15,27 7 1-15,4 8-1 16,17 6 0-16,20-4 1 0,21-2 10 16,18-7-3-16,30-6-6 15,14 3 3-15,7 0-4 16,0-3 0-16,0-5 1 16,0-5 0-16,0-3 1 15,0-2 0-15,0 0-2 16,-24 5 5-16,-14 0-5 15,-3-3 3-15,-4 1 1 16,1-6-3-16,-8 0 0 16,14-2-1-16,0 2 2 15,-6 3-2-15,6 3 0 16,-7-1 0-16,0-2 0 16,-6 0 1-16,6-6-1 15,-6 3 0-15,-1-4 2 0,7-4-1 16,1 3-1-16,-1-5 0 15,0 3 2 1,11 2-2-16,-4 0 0 0,7 3-2 16,10-3 1-16,14-5 1 15,0 0-10-15,7 0-13 16,0 0-17-16,7-13-44 16,52-28-63-16,37-31-90 15</inkml:trace>
  <inkml:trace contextRef="#ctx0" brushRef="#br0" timeOffset="-92747">7585 2544 337 0,'0'0'38'15,"0"0"-10"-15,0 0 17 16,0 0-5-16,0 0-18 16,0 0-12-16,0-16 6 15,7 14 1-15,24-4-8 16,27-1 5-16,39-14 8 16,44-12 15-16,44-13-7 15,15-8-21-15,6 0 0 0,-6 8-6 16,-28 8-3-16,-52 9 0 15,-41 16-5-15,-48 8-9 16,-24 5-18-16,-7 0-30 16,-7 0-13-16,-44 23-43 15,-25 18-218-15</inkml:trace>
  <inkml:trace contextRef="#ctx0" brushRef="#br0" timeOffset="-92360">7392 2985 54 0,'0'0'56'16,"0"0"3"-16,0 0 3 16,0 0 0-16,0 0-4 15,0 0-2-15,79-33-7 16,-34 14-7-16,31-4 4 0,27-7-2 16,31-6-4-1,21 0 0-15,17-5-10 16,-3 5-9-16,-4 0-16 0,-17 10-5 15,-45 6 0-15,-28 5-6 16,-40 9-11-16,-25 3-12 16,-3 3-22-16,-7 0-19 15,0 0-24-15,-24 0-56 16</inkml:trace>
  <inkml:trace contextRef="#ctx0" brushRef="#br0" timeOffset="-91628">9054 1966 169 0,'0'0'84'0,"0"0"-37"16,0 0-12-16,0 0 1 15,0 0-7-15,0 0-12 16,-45 0 0-16,45 0 8 15,0 0 5-15,0 0-7 16,0 2-10-16,0 19-2 0,21 10 0 16,17 10 42-1,13 8-29-15,14-3-10 0,25-2 8 16,17-6-3-16,16 0-3 16,-2-4 2-16,3-1-8 15,-11-4-7-15,-34-3-3 16,-27-6 1-16,-21-2-2 15,-31-3 1-15,0-2 0 16,0 8 1-16,-31 2 12 16,-28 7-3-16,-6 11-1 15,-31 5-8-15,-18 9 6 16,-3 4-7-16,-3 2 1 16,17-7-1-16,13-5 0 15,18-10 1-15,20-11-1 0,28-10-5 16,11-3 1-16,13-10-8 15,0 0-8-15,0-2 0 16,0-3-11-16,6 0-10 16,18 0-44-16,21 0-64 15</inkml:trace>
  <inkml:trace contextRef="#ctx0" brushRef="#br0" timeOffset="-82944">15579 513 20 0,'0'0'186'0,"0"0"-121"16,0 0 2-16,0 0 7 15,0 0-28-15,0 0-14 16,0-20-2-16,-7 20 2 16,-3 0-11-16,-4 0 0 0,-17 15-5 15,10 14-7-15,-17 4 4 16,11 13-6-16,3 0-4 15,3 3-2-15,4-3-1 16,10-2 0-16,7-3 0 16,0-8-3-16,0 1 3 15,24-9-11-15,4-1-3 16,3-9-1-16,7-10-10 16,6-5-13-16,1 0-27 15,-4 0-50-15,14-11-113 16</inkml:trace>
  <inkml:trace contextRef="#ctx0" brushRef="#br0" timeOffset="-82591">15792 793 75 0,'0'0'275'0,"0"0"-228"15,0 0-13-15,0 0 21 16,0 0-27-16,0 0-20 15,-38 90-4-15,38-70 5 16,17-4-2-16,4-1-1 16,3-12-2-16,-3-1-3 15,3-2 2-15,-3 0-3 16,3-13-3-16,-11-12 3 0,-6-8-3 16,-7-13-4-1,0-6-3-15,0 3-5 0,-14 8-10 16,-10 16 23-16,11 14 2 15,-11 11 29-15,10 0-12 16,0 15-15-16,7 11 0 16,-10 0-2-16,10-8 0 15,7 0-1-15,0-8-7 16,0-2-13-16,0-6-41 16,0 1-86-16</inkml:trace>
  <inkml:trace contextRef="#ctx0" brushRef="#br0" timeOffset="-82313">15933 272 201 0,'0'0'90'0,"0"0"-46"16,0 0 17-16,59 169 2 15,-28-105-29-15,-11-2-8 16,4 0-1-16,-3 0-6 16,3-9-7-16,-10-9 2 15,-7-8-9-15,3-8-1 0,-10-10-4 16,0-8 0 0,0-7-8-16,0-3-30 0,0 0-23 15,7 0-51-15,7 0-125 16</inkml:trace>
  <inkml:trace contextRef="#ctx0" brushRef="#br0" timeOffset="-75203">16370 650 45 0,'0'0'91'0,"0"0"-69"16,0 0 28-16,0 0-21 16,0 0-25-16,0 0 6 15,-34-11 12-15,23 11-7 16,11 2 16-16,-7 4-14 16,7 6 6-16,0-1-10 15,-7 7 3-15,1 0 3 16,-1 2-5-16,-10 3-2 15,10 0-7-15,-7 1 2 16,7-4-5-16,7-7-2 0,0 0 5 16,0-5-5-1,0-3-1-15,0-3 0 0,14 1 1 16,10-3 9-16,3 0-5 16,4 0 5-16,7 0 1 15,-10-15-4-15,3-1-5 16,-18-2-1-16,-6-3-1 15,4-4 1-15,-11 2-6 16,0-5 6-16,-18 5 0 16,-2 10 8-16,-4 3-1 15,3 4 6-15,-3 6-7 16,3 0-6-16,8 0-6 0,-12 6-21 16,19 11-52-1,6 12-125-15</inkml:trace>
  <inkml:trace contextRef="#ctx0" brushRef="#br0" timeOffset="-74488">16511 760 107 0,'0'0'26'16,"0"0"2"-16,0 0 0 16,0 0-15-16,0 0-8 15,0 0 3-15,62 64-8 16,-62-59 5-16,0-5 16 15,7 0-10-15,-7 0 6 16,0 0 1-16,0 0-11 16,0 0 1-16,7-18-8 15,0 0-1-15,-7 0 1 16,6 8 2-16,-6 5 23 16,7 2 15-16,-7 3-4 0,0 0-4 15,0 0 0-15,7 0-22 16,4 10 3-16,9 6 3 15,-6 2-6-15,17-3-2 16,-7 1 12-16,3-1-18 16,4-7-1-16,-10 5-1 15,-4-8 0-15,-3-5-6 16,-7 0-1-16,0 0 0 16,-7 0 4-16,0 0 2 15,0 0 2-15,7 0 2 16,-7 0 2-16,0 0 3 15,0 0 10-15,0 0-2 16,0-3 9-16,0-2 3 16,0 2-7-16,0-4 4 15,0-3-6-15,0-3 1 0,0-6 0 16,0 2-13-16,0-7-6 16,0 1 2-16,17 3-3 15,-3 2 2-15,-1 5-2 16,11 0 1-16,-10 8-2 15,7 0 0-15,-4 3 0 16,4 2-1-16,-4 0-14 16,-3 0-23-16,-1 0-34 15,11 12-54-15,11-1-153 16</inkml:trace>
  <inkml:trace contextRef="#ctx0" brushRef="#br0" timeOffset="-89825">11382 482 285 0,'0'0'117'0,"0"0"-102"16,0 0 23-16,0 0-2 15,0 0-27-15,0 0-7 16,-24 124 7-16,24-65 10 15,14-3 10-15,-4-2-7 16,4 0 6-16,-7-8-10 16,0-7-14-16,0-3-1 15,-7-10-3-15,0-6 0 16,7-7-1-16,-7-3-33 16,10-5-28-16,-10-5-37 0,0 0-86 15</inkml:trace>
  <inkml:trace contextRef="#ctx0" brushRef="#br0" timeOffset="-89543">11506 508 194 0,'0'0'139'15,"0"0"-97"-15,0 0 0 16,0 0-3-16,0 0-37 15,0 0-2-15,0 62 0 16,24-1 22-16,-3 9 15 16,-7 4-10-16,10 1-7 15,-10-6-6-15,3 0-4 0,-10-15-10 16,0-5 1-16,-1-13-1 16,-6-10 0-16,0-8-11 15,0-11-27-15,0-7-16 16,0 0-30-16,0 0-40 15,0-33-80-15</inkml:trace>
  <inkml:trace contextRef="#ctx0" brushRef="#br0" timeOffset="-89244">11575 652 334 0,'0'0'54'16,"0"0"-19"-16,0 0 18 15,0 0-24-15,0 0-16 16,0 0-3-16,110-18-2 16,-65 23-2-16,0 26 0 15,-1 2-2-15,-6 8 1 16,-4 0 3-16,-3-2-5 16,-17-1 2-16,3 1-4 15,-17 2 5-15,0 0 4 16,0 0-6-16,-31-2 1 15,0-4 5-15,4 2-8 16,-4-10-2-16,10-1-13 16,-3-5-24-16,17-11-23 0,1 0-51 15,6 6-92-15</inkml:trace>
  <inkml:trace contextRef="#ctx0" brushRef="#br0" timeOffset="-87916">12566 595 113 0,'0'0'80'0,"0"0"-49"16,0 0 19-16,0 0 12 15,0 0-19-15,0 0-9 16,0 0-10-16,0 36-6 16,0 13 15-16,0 8 11 15,17-1-3-15,-3-7-7 16,10-8-7-16,-4-8-9 15,-6-10-15-15,10-4 0 16,-10-10-3-16,0-3 0 0,10-6 2 16,-17 0-2-16,6 0 0 15,11-15-2-15,-10-4-8 16,-7 9 3-16,0 7 1 16,3 1 0-16,-10 2 6 15,0 0-2-15,14 0-2 16,-7 0 4-16,7 0 8 15,3 0-1-15,-3 0 6 16,-1 0 2-16,-6 0 7 16,4 0-1-16,-4 0-2 15,-1-23 1-15,-6-5-5 16,7-11-4-16,-7-10-11 0,0-2-1 16,0-3-8-16,0 8-16 15,0 18-15-15,0 10-14 16,-7 18-29-16,7 0-50 15,-6 18-149-15</inkml:trace>
  <inkml:trace contextRef="#ctx0" brushRef="#br0" timeOffset="-87639">13020 875 399 0,'0'0'51'0,"0"0"0"0,0 0 19 16,0 0-38-16,0 0-22 16,0 0-8-16,7 0-2 15,-7 0 0-15,0 0-4 16,6 11 2-16,-6-1-1 16,0 0-1-16,0-5-3 15,0 3-11-15,0-6-11 16,0-2 9-16,0 3-18 15,0-3-14-15,0 0-16 16,0 0-41-16,0-10-17 16,-6-21 39-16</inkml:trace>
  <inkml:trace contextRef="#ctx0" brushRef="#br0" timeOffset="-87480">12937 526 297 0,'0'0'108'0,"0"0"-54"0,0 0 13 15,0 0-23-15,0 0-40 16,0 0-4-16,0 0-3 16,0 8 1-16,7 5-31 15,3 2-32-15,-3 3-73 16,7 8-32-16</inkml:trace>
  <inkml:trace contextRef="#ctx0" brushRef="#br0" timeOffset="-86910">13250 785 226 0,'0'0'77'16,"0"0"-36"-16,0 0-7 0,0 0-7 16,0 0-19-1,0 0-2-15,-103 88-1 0,103-65-4 16,0-3 1-16,0-2 1 15,7-5 0-15,13-7 10 16,18-6-11-16,0 0 12 16,-10 0-6-16,3-3-1 15,-7-18-2-15,-11-7-1 16,1-8 5-16,-14-13-3 16,0-15-5-16,0-10-1 15,0-9-34-15,-14 7-2 16,-10 11 0-16,18 24 3 15,-1 21 33-15,7 15 8 16,0 5 7-16,0 2-15 16,0 29-3-16,13 10 3 0,18 5 13 15,-10 11 10-15,10-4-6 16,0 2 4-16,-10-4-6 16,3-8-5-16,-11-2-10 15,1-13 0-15,-7-9-4 16,10-6-41-16,-17-11-12 15,0 1-58-15,0-3-70 16</inkml:trace>
  <inkml:trace contextRef="#ctx0" brushRef="#br0" timeOffset="-86190">13494 359 269 0,'0'0'10'0,"0"0"20"15,0 0 42-15,21 139-42 16,10-88-12-16,-10 4-1 16,10-4-5-16,-7-3-10 15,-4-2 0-15,-6-12-2 16,-14-11 0-16,0-13 0 16,0-4-2-16,0-6-5 15,0 0-6-15,0 0 2 16,0 0-2-16,0-3 8 15,0-10 5-15,0 0 0 16,0 1-5-16,0 1 5 0,0 3 0 16,0-2 1-16,0 2 2 15,0-4 8-15,0-1-9 16,0-3-1-16,0-2 0 16,10-5-1-16,-3-3 0 15,-7-4-2-15,0-9 0 16,0-7 0-16,0-16-3 15,0-17-10-15,0-11-20 16,0 2-77-16,0 12-52 16,0 19 145-16,0 27 19 15,0 16 127-15,0 14-62 16,0 0-44-16,7 29-15 0,7 25 6 16,10 17 52-16,-3 14-16 15,-8 3-1-15,11-4-11 16,-3-4-6-16,-4-8 2 15,-3-8-12-15,7-13 4 16,-4-12 2-16,-3-14 8 16,-7-11-16-16,-1-12-7 15,-6-2-5-15,7 0 8 16,-7 0-3-16,0-16 8 16,11-19-11-16,-5-15-8 15,15-1-6-15,3 8-10 16,-10 12-1-16,10 16 6 15,-10 10 2-15,-7 5 6 0,0 0-4 16,6 5 1 0,4 15 6-16,-3-2 4 0,0 3-4 15,3-4 3-15,-10-4-3 16,7-3 0-16,-7-1-1 16,0-7-37-16,-7-2-40 15,0 7-51-15,10 7-137 16</inkml:trace>
  <inkml:trace contextRef="#ctx0" brushRef="#br0" timeOffset="-85124">13429 1096 80 0,'0'0'186'0,"0"0"-106"0,0 0-30 15,0 0 16-15,0 0-10 16,0 0-27-16,-62-31-8 16,41 31 2-16,-3 0-7 15,-3 13 0-15,-4 18-4 16,0 2-5-16,10 13 5 16,1 3-3-16,9-5-2 15,11 2-4-15,0-13-2 16,0-4 3-16,24-4-1 15,4-4 0-15,10-9-3 16,0-6-12-16,-1-6-32 0,-16 0-25 16,17 0-28-1,0 0-86-15</inkml:trace>
  <inkml:trace contextRef="#ctx0" brushRef="#br0" timeOffset="-84504">13577 1255 62 0,'0'0'310'15,"0"0"-279"-15,0 0-9 16,0 0 24-16,0 0-22 16,0 0-7-16,-17 0 10 15,24 26 11-15,3 0-5 0,-3 2-10 16,0 3-2-16,-7-3-2 15,7-3-10 1,-1-2-4-16,1-7 3 16,4-6-6-16,-11-5 2 0,0-2-3 15,7-3-1-15,-1 0 7 16,-6 0-1-16,14-13 1 16,3-26 1-16,4-17-6 15,10-16-2-15,-4 0-6 16,4 8-3-16,-10 23 0 15,-4 18 3-15,-10 15 5 16,0 8-1-16,-7 0-4 16,14 10-1-16,3 22 7 0,4 3 9 15,-1 9 8-15,4-6-8 16,-10-4 2-16,3-8-1 16,-10-14-4-16,0-1 6 15,0-11-8-15,-7 2-2 16,0-2 2-16,7 0-4 15,0-10 0-15,3-24 3 16,4-9-3-16,0-3-5 16,-8 9-9-16,12 17 3 15,-12 10 5-15,-6 8 3 16,7 2 0-16,0 0-2 16,7 28 0-16,3 13 5 0,-3 2 13 15,7 1-7 1,-4-3 1-16,3-10-6 0,-13-6-1 15,11-9 0-15,-18-6-21 16,0-5-25-16,0-2-56 16,0-3-57-16,13 0-162 15</inkml:trace>
  <inkml:trace contextRef="#ctx0" brushRef="#br0" timeOffset="-69145">18241 252 196 0,'0'0'31'16,"0"0"47"-16,0 0-34 15,0 0-5-15,0 0-10 16,0 0-9-16,0 0 5 16,-51-16-8-16,33 16-4 15,5 0-1-15,-1 0-6 16,-3 8 4-16,3 0-2 15,7 2-8-15,-17 6 0 0,3 4-3 16,-10 8 1-16,-7 5 1 16,11 3-4-16,-4-5 5 15,10-3 0-15,15-7-8 16,6-6-10-16,0 0 0 16,27-4 14-16,18-1 4 15,13-2 3-15,-6-5 9 16,3-1 6-16,-10-2-8 15,-18 3 2-15,4 4-10 16,-24 1 0-16,-7 2-4 16,0 0 4-16,0 1-2 15,0 2 9-15,0-1 11 16,0 2-12-16,-24 0-5 0,-4 0-3 16,-10-1-1-16,1-3-8 15,-1-8 6-15,3 0-12 16,-2-2-10-16,6 0-1 15,17 0-22-15,7 0-29 16,7 0-43-16,0 0-13 16</inkml:trace>
  <inkml:trace contextRef="#ctx0" brushRef="#br0" timeOffset="-68611">18396 59 14 0,'0'0'48'0,"0"0"-46"15,0 0 39-15,0 0 78 16,7 131-89-16,-7-77 35 16,14 5-26-16,-8 3 1 15,12-9-7-15,-11 2-5 16,-1-12-1-16,1-7-6 16,-7-8-6-16,17-15-1 0,-17-5-3 15,0-5-7-15,0-3 3 16,0 0-2-16,0 0 1 15,7 0-2-15,-7 0 3 16,0-19-7-16,7-12-2 16,0-4-2-16,7-2-3 15,-4 12-8-15,4 9 2 16,-14 11 9-16,7 5 0 16,0 0-3-16,0 0 2 15,17 16 5-15,-11 7 1 16,12 3 1-16,-5-1 0 15,-6-2 2-15,3-7-3 0,-3-1 0 16,-7-10-1-16,0 0-12 16,10-2-30-16,-3-3-40 15,-1 2-74-15,18-2-77 16</inkml:trace>
  <inkml:trace contextRef="#ctx0" brushRef="#br0" timeOffset="-68220">18826 482 203 0,'0'0'130'16,"0"0"-96"-16,0 0 14 0,0 0-10 16,0 0-19-1,0 0-5-15,-31 95 0 0,31-84-7 16,0-9-2-16,7 1-3 15,3-3 1-15,-3 0-3 16,-7 0 2-16,7 0-2 16,0-8 0-16,0-15-1 15,-7 0-3-15,0-3-9 16,0 9-4-16,0 6 6 16,7 6 11-16,-7 3 9 15,0 2 6-15,0 0 7 16,0 0-13-16,10 20-5 0,4 6 16 15,6 2-4-15,-3-3 12 16,-3-1-22-16,-7-4-5 16,7-5-1-16,-4-4 0 15,-3-6-36-15,-7-5-22 16,7 0-34-16,0 0-107 16</inkml:trace>
  <inkml:trace contextRef="#ctx0" brushRef="#br0" timeOffset="-67825">19049 542 168 0,'0'0'144'0,"0"0"-88"16,0 0-14-16,0 0 1 16,0 140-16-16,14-101-14 0,-7-5 0 15,0-4-7-15,0-9-4 16,-7-5 0-16,0-9-1 15,0-4 0-15,0-3 1 16,0 0 2-16,0 0 4 16,0 0 0-16,-7-19-4 15,-7-16 13-15,0-17-11 16,-3-12-6-16,10-10-4 16,7-4-14-16,0 12 2 15,0 5 4-15,14 17 4 16,10 15 2-16,-10 14-4 15,3 12 10-15,-3 3-1 0,-14 0 1 16,7 18-2-16,0 14-1 16,-7 1 3-16,0 3 8 15,0-1 1-15,0-6-3 16,-7-11-6-16,0-3-5 16,7-10-18-16,0-2-43 15,0 0-89-15</inkml:trace>
  <inkml:trace contextRef="#ctx0" brushRef="#br0" timeOffset="-67738">19049 542 222 0</inkml:trace>
  <inkml:trace contextRef="#ctx0" brushRef="#br0" timeOffset="-67463">19049 542 222 0,'142'-29'149'0,"-142"29"-104"0,0 6 4 15,0 6 3-15,0-1-21 0,13-6-15 16,1-3 3-16,10-2-13 15,-3 0 1-15,3 0-1 16,-10 0 3-16,6-12-9 16,-13-15-5-16,10-3-7 15,-10-4-12-15,-7 6-11 16,0 8 5-16,0 7 22 16,-14 8 4-16,-10 5 4 15,4 0 0-15,-18 23 7 16,7 10 9-16,3 9 13 0,11-1-4 15,3 5-4 1,14 0 3-16,0-5-6 0,0 0 3 16,14-13-5-16,17-5-15 15,0-10-1-15,-10-5-6 16,17-8-22-16,-11 0-47 16,11 0-72-16</inkml:trace>
  <inkml:trace contextRef="#ctx0" brushRef="#br0" timeOffset="-65433">10891 2276 126 0,'0'0'101'0,"0"0"-57"16,0 0 18-16,0 0-15 15,0 0-4-15,0 0-16 16,0 0-7-16,-7 0 2 16,20 0 9-16,11 0-7 15,7-5 1-15,11-4-10 16,13-2-1-16,17-5 4 0,24-7-10 15,1 0 1 1,6-2-3-16,17-1-3 0,14 1 9 16,21-7-8-16,14 4 8 15,16 0-6-15,8 0-6 16,-7 5 3-16,-7 5 0 16,0 0-2-16,-18 2 2 15,-6 4-2-15,3-1-1 16,-10 5 0-16,-7-2 1 15,-17-3-1-15,10 0 0 16,0-2 0-16,14-4 0 16,7 5 0-16,10-4 0 15,-3-1 0-15,10 4 2 16,-4-3-2-16,4 0 0 16,0-2 0-16,4 2 0 0,3 2 1 15,-1-5-1-15,1 6 0 16,-3 0-1-16,-4-1 1 15,-11 7 0-15,11-7 0 16,-10 0 0-16,3 1 0 16,-10 0 0-16,0-1 0 15,-7-2 0-15,-7 8 0 16,6-6 0-16,-6 4 1 16,18 1-1-16,-18-4 0 15,7 5 0-15,-14-1-1 16,-3 1 1-16,10 0 0 15,-7 0 0-15,0 2 0 0,-17 3-2 16,3 0 2-16,7-3 0 16,-10 0 2-16,-7-2-2 15,-13-3 0-15,-8 3 0 16,-6-3 1-16,-1 5-2 16,8 1 1-16,-11-4 0 15,-3 6 0-15,-18 3 1 16,-6 0-1-16,-21 2 0 15,-4-6 0-15,-10 3-1 16,-3-2 1-16,0 0 0 16,-4 5 0-16,4-5 0 15,0 3-2-15,-1 2 1 16,-2-3 1-16,2 3-1 0,-13 0 1 16,0-3-1-16,0 1-4 15,0-3-30-15,0 2-44 16,-30-5-111-16</inkml:trace>
  <inkml:trace contextRef="#ctx0" brushRef="#br0" timeOffset="-62905">11922 2600 60 0,'0'0'121'16,"0"0"-101"-16,0 0 3 15,0 0 12-15,0 0-12 16,0 0-14-16,0 0 13 16,0-7 5-16,0 7-7 15,0 0 2-15,0-3 6 16,0 0-5-16,0 3 4 16,0-3-6-16,0 3-1 15,0 0-4-15,0 0-4 16,0 0-4-16,0 0 0 0,0 0-5 15,0 0 4 1,0 0-3-16,0 0 4 0,0 0-8 16,0 18-2-16,0 14 2 15,0 9 11-15,0-1 5 16,14-1-2-16,3-8-5 16,-10 0-2-16,7-8 0 15,-14-8-4-15,7-2-2 16,-7-8-1-16,0 1-19 15,0-2-50-15,7 7-62 16,-7 4-157-16</inkml:trace>
  <inkml:trace contextRef="#ctx0" brushRef="#br0" timeOffset="-61832">12057 3427 30 0,'0'0'144'16,"0"0"-99"-16,0 0-22 16,0 0 22-16,0 0 4 15,0 0-30-15,0-11 1 0,0 11 2 16,0 0 5 0,0 0 7-16,0 0-13 0,0-5 3 15,0 0-7-15,6-5-4 16,15-3 0-16,10-3 0 15,7 4-10-15,0 6-3 16,-11 4-3-16,-3 2 2 16,-17 5-9-16,-7 24-9 15,0 3-1-15,0 7-3 16,-17-3-1-16,-4 3 12 16,8-6 10-16,-11-10 2 15,17-5 3-15,7-2 13 16,0-6 4-16,0-3-2 15,0-1-5-15,7-1 5 0,17-3 9 16,-4-2 8-16,11 0 5 16,-3 0-22-16,3 0-5 15,-11-7-11-15,4 1-2 16,-17 1-16-16,0 5-37 16,0 0-43-16,3 0-51 15</inkml:trace>
  <inkml:trace contextRef="#ctx0" brushRef="#br0" timeOffset="-61082">12256 4089 74 0,'0'0'100'15,"0"0"-45"-15,0 0 11 16,0 0-2-16,0 0-26 15,0 0-8-15,21-47-6 16,3 38 9-16,3-2-11 16,-3 3-10-16,7 4-4 15,-3 4-8-15,-4 0 0 16,-3 0-1-16,3 7-4 16,-17 6-3-16,-1-3-1 0,-6 3-4 15,0 2 13-15,0-4 2 16,0 1-1-16,-13 4 3 15,2-6-4-15,-2 3 0 16,6 0 0-16,0-6 0 16,7-2 0-16,0-2-5 15,0 7-6-15,0 0 9 16,20 6 1-16,5 7 2 16,2 5 6-16,4 1-4 15,0 1 22-15,-3-4-22 16,-4 0-2-16,-18-3-2 15,-6-5 2-15,0-5-1 0,0-3 7 16,0-2 19-16,-13-3 5 16,-18-3-4-16,7 1-9 15,-4-3-11-15,4 0-7 16,3 0-10-16,15 0-46 16,-1 0-37-16,7 0-131 15</inkml:trace>
  <inkml:trace contextRef="#ctx0" brushRef="#br0" timeOffset="-59146">12621 4641 6 0,'0'0'98'0,"0"0"-4"15,0 0-23-15,0 0 10 16,0 0-28-16,0 0-8 15,0-26-10-15,0 26-6 16,0-3-4-16,0 3-6 16,0 0-5-16,0 0 1 15,0 0-6-15,0 0 3 16,-11 0 3-16,11 0-3 16,0 0-5-16,0 0-6 15,-6 0-1-15,6 16 0 16,0 9 1-16,0 7 3 0,-7-2 0 15,7 1-4 1,0 2 3-16,0-5 0 0,0-5 2 16,0 3 0-16,7-5-5 15,10-1 2-15,-4-7-1 16,8-3 0-16,10-7-2 16,0-3 1-16,3 0 0 15,4 0-1-15,-7-8-2 16,-3-4-12-16,-4-1-20 15,-10 2-19-15,-1-1-12 16,-2 4-46-16,-4 2-104 16</inkml:trace>
  <inkml:trace contextRef="#ctx0" brushRef="#br0" timeOffset="-58917">12892 4702 86 0,'0'0'228'16,"0"0"-164"-16,0 0-42 16,0 0 43-16,0 0-20 15,0 0-19-15,-6 167-5 16,6-118 8-16,0-3-12 16,0-5-10-16,0-5-4 15,0-8-3-15,0-7-2 16,0-6-38-16,0-5-42 15,0 3-94-15</inkml:trace>
  <inkml:trace contextRef="#ctx0" brushRef="#br0" timeOffset="-58329">12968 5503 208 0,'0'0'114'0,"0"0"-48"16,0 0-8-16,0 0-17 15,0 0-21-15,0 0-10 16,-14-21-1-16,14 21 2 0,-10 0-8 16,10 11-1-16,-7 4 4 15,7 1-4-15,0 4-2 16,0-2 0-16,0 3 0 16,7 4 0-16,10-2 2 15,4 3 3-15,-7 2 0 16,17-5 2-16,-18 1-2 15,11-4 6-15,-17-5-1 16,-7 6 14-16,0-5-8 16,0-1-3-16,-20 5 10 15,-4-4-15-15,-7-1-8 16,-4-7-5-16,-3-3-19 16,7 0-27-16,11-5-61 0,-4 0-214 15</inkml:trace>
  <inkml:trace contextRef="#ctx0" brushRef="#br0" timeOffset="-56534">12961 5441 75 0,'0'0'105'16,"0"0"-47"-16,0 0-24 0,0 0-15 15,0 0-5-15,0 0-9 16,0-7 8-16,0 7 1 15,-7 0 7-15,7-5 7 16,0 5-6-16,-10-3-1 16,10 3-9-16,-7-3-8 15,7 3-4-15,0 0 0 16,0-5-7-16,0 5 5 16,0 0-3-16,0 0 5 15,-7 0-1-15,7 0 1 16,0 0 0-16,0 0 6 15,0 0-1-15,0 0 6 0,0 0-3 16,0 0 3-16,0 0 1 16,0 0-11-16,0 0 4 15,0 0-3-15,7 0 5 16,10 0 9-16,4 0 1 16,-7 0 22-16,10 0-14 15,3 0-11-15,-3 0-7 16,-10-7-7-16,-7 4-13 15,-7 3-57-15,0 0-164 16</inkml:trace>
  <inkml:trace contextRef="#ctx0" brushRef="#br0" timeOffset="-53140">13450 2392 70 0,'0'0'75'0,"0"0"-40"16,0 0-8-16,0 0 5 16,0 0-12-16,0 0-7 15,0 0 0-15,-14-8 7 16,14 8-2-16,0 0-8 16,0 0 2-16,0 0 6 15,0 0-2-15,0 0 4 16,0 0 0-16,0 0 6 0,0 0 2 15,0 0-15-15,0 0-4 16,-7 0-2-16,7 0-3 16,-10 0-1-16,10 8-3 15,0 7 1-15,0 6 1 16,0 7 3-16,0 1-2 16,17-1-3-16,-10-3 5 15,7-2-4-15,-8-5-1 16,1-2 2-16,11-3-2 15,-12-5 0-15,1-1-13 16,0-2-24-16,-7 1-45 16,0 1-95-16</inkml:trace>
  <inkml:trace contextRef="#ctx0" brushRef="#br0" timeOffset="-52620">13732 2477 56 0,'0'0'83'16,"0"0"-57"0,0 0 5-16,0 0 24 0,0 0-20 15,0 0 7-15,-24 121-21 16,24-101 2-16,10-7 1 16,-3 0-12-16,7-6 3 15,-8-4-5-15,1 0 2 16,11-3-6-16,-12 0-1 15,15 0 2-15,-4 0 2 16,-3-8-4-16,0-10 0 16,-7 3-1-16,10-8-4 15,-10 0-2-15,-7 0-4 16,0 2-7-16,0 3 5 0,0 0 8 16,-24 8 1-16,3-1-1 15,-3 6-3-15,-4 5 1 16,4 0 1-16,11 0 2 15,-1 0-2-15,7 5 1 16,-3 0-5-16,3 1-19 16,7 1-28-16,0 3-42 15,0 11-84-15</inkml:trace>
  <inkml:trace contextRef="#ctx0" brushRef="#br0" timeOffset="-51046">13508 3332 16 0,'0'0'150'0,"0"0"-84"16,0 0-10-16,0 0 11 16,0 0-31-16,0 0-12 15,-20-13-8-15,20 13 3 16,0 0-2-16,-7 0 5 15,7 0-10-15,0 2-3 16,0 9-2-16,0 6 5 16,0 7 6-16,0 2-4 15,0 4-2-15,7-4 2 16,-1-1 0-16,1-7-12 16,0-2-1-16,-7-3-1 15,0-8-13-15,0 0-28 16,7-5-11-16,3 0-43 0,4 2-94 15</inkml:trace>
  <inkml:trace contextRef="#ctx0" brushRef="#br0" timeOffset="-50642">13687 3413 120 0,'0'0'127'16,"0"0"-105"-16,0 0 24 0,0 0 22 15,0 0-37 1,0 0-15-16,7 57 4 0,0-49-5 16,10-3-9-16,-10 0 4 15,7-5-5-15,-1 0 6 16,11 0 2-16,-3 0-1 15,-4-13 3-15,11-7-5 16,-11-6-10-16,-3 1 0 16,0-3-6-16,-14 1-4 15,0 7 4-15,0 2 4 16,0 5 2-16,0 8 3 16,0 0 8-16,-7 5 2 15,-7 0-7-15,-10 0-6 16,3 0-4-16,-10 0 2 15,17 10-9-15,-10-2-14 0,11 5-29 16,6-3-33-16,7 8-116 16</inkml:trace>
  <inkml:trace contextRef="#ctx0" brushRef="#br0" timeOffset="-48920">13649 4027 75 0,'0'0'74'0,"0"0"-27"15,0 0-17-15,0 0-3 16,0 0-1-16,0 0 2 16,-7-10-5-16,7 10-7 15,0 0 5-15,0 0 2 16,0 0 2-16,0 0-2 15,0 0-8-15,0 0-6 16,0 16-5-16,0 7-1 16,0 10 9-16,0 5-5 15,0-4-2-15,0-1 3 0,0-10-5 16,0-2-3-16,0-8 0 16,0-3 0-16,0-5-11 15,0-2-15-15,7-1-22 16,0-2-38-16,3 8-76 15</inkml:trace>
  <inkml:trace contextRef="#ctx0" brushRef="#br0" timeOffset="-48370">13955 3976 4 0,'0'0'88'15,"0"0"0"-15,0 0-46 16,0 0-2-16,0 0 0 16,0 0-7-16,-38-16-19 0,21 16-5 15,4 8-4-15,6 8 0 16,-7-4-3-16,-3 2-2 16,17-7 0-16,-7-2-4 15,7-3-9-15,0 1-3 16,0-3-2-16,0 6 18 15,17-4 1-15,4 3 7 16,-1 3 17-16,18 2-15 16,-7 0-6-16,-10 3-3 15,10 3 1-15,-18-6-2 16,-6 5 0-16,4-2 0 16,-11 0 1-16,0 3 24 15,0-2-4-15,-18-1 2 16,-2 3-7-16,6-4-7 15,-3-1-9-15,3-6-3 0,0-2-13 16,4-3-22-16,3 0-11 16,0 0-41-16,7 0-16 15,0 0-38-15</inkml:trace>
  <inkml:trace contextRef="#ctx0" brushRef="#br0" timeOffset="-48136">13955 3927 211 0,'0'0'51'0,"0"0"3"15,0 0-12-15,0 0-21 16,0 0-11-16,0 0-3 15,35-20-5-15,-11 15-2 16,-4 2-18-16,11 3-94 16,-10 0-137-16</inkml:trace>
  <inkml:trace contextRef="#ctx0" brushRef="#br0" timeOffset="-46451">13752 4802 68 0,'0'0'14'16,"0"0"36"-16,0 0 34 15,0 0-49-15,0 0 13 0,0 0 10 16,-20-30-12-16,20 19-15 16,0 4 5-16,7-4-5 15,17 4-6-15,-11-1-1 16,15-2-5-16,-11 2-7 15,11 0 2-15,3 1-10 16,-18 2 0-16,11 0-4 16,-10 2-1-16,0 0 1 15,-4 3-4-15,-10 0 0 16,7 0-3-16,0 3 7 16,0 14 2-16,-7 15-2 15,7-2-2-15,-7 1 0 16,0 2-1-16,0-2-2 0,0-2 2 15,0 1 3 1,0-4-1-16,0-6 1 0,-7 1 0 16,7-8-1-16,-7-6 1 15,7-2-4-15,0 1-14 16,0-6-8-16,0 0-14 16,-7 0-24-16,7 0-55 15,0 0-66-15</inkml:trace>
  <inkml:trace contextRef="#ctx0" brushRef="#br0" timeOffset="-46224">13790 4913 141 0,'0'0'171'0,"0"0"-118"0,0 0-2 16,0 0 4-16,0 0-7 15,0 0-8-15,0 0-17 16,179-67-8-16,-141 60-6 16,-4-2-9-16,-10 7-3 15,-3 2-19-15,-11 0-37 16,-3 0-51-16,-7 28-125 16</inkml:trace>
  <inkml:trace contextRef="#ctx0" brushRef="#br0" timeOffset="-44701">13887 5421 139 0,'0'0'116'0,"0"0"-54"16,0 0 10-16,0 0-18 0,0 0-19 16,0 0-18-16,0-10-6 15,0 10 1-15,0 0-4 16,0 0-4-16,0-3 7 16,0-5-5-16,0-2-1 15,24-5 2-15,3-6-5 16,11 3 4-16,14 3-6 15,-15 2 2-15,-6 10-4 16,-10 3 2-16,-7 0-5 16,-7 0-5-16,-7 5 4 15,0 16 6-15,0 7 2 16,0 3 0-16,-14 5 1 0,-7-5-3 16,-3-1 2-16,17-6 4 15,0-9-6-15,7 1 3 16,0-11 2-16,0 2-1 15,0-1 0-15,21-6 1 16,3 0 12-16,14 0-1 16,-4 0-11-16,4 0 0 15,0-11-5-15,0-1-5 16,-11-4-9-16,-3 6-35 16,-17 2-29-16,0 6-48 15,0 2-120-15</inkml:trace>
  <inkml:trace contextRef="#ctx0" brushRef="#br0" timeOffset="-44335">14375 5487 26 0,'0'0'214'15,"0"0"-152"-15,0 0-18 16,0 0 20-16,0 0-22 15,0 0-21-15,31 37-10 16,-7-22 0-16,3-7 1 16,-2-3-1-16,-5-5 4 15,11 0 3-15,-17 0 1 0,10-3-12 16,-10-18-6-16,0-2-1 16,-8-2-1-16,12-8-2 15,-18-3-1-15,0 0-5 16,0 3-7-16,0 4 7 15,-24 14 1-15,3 2 8 16,-10 13 0-16,0 0 4 16,10 0-4-16,-10 7-3 15,11 9-1-15,-4 4-14 16,17-6-14-16,7 0-32 16,0 0-49-16,0 6-61 15</inkml:trace>
  <inkml:trace contextRef="#ctx0" brushRef="#br0" timeOffset="-42009">15476 2379 38 0,'0'0'204'0,"0"0"-159"0,0 0 9 16,0 0-7-16,0 0-31 16,0 0-6-16,0 0 15 15,-18-5-2-15,18 5-4 16,0 0 2-16,0 0-4 15,0 8 0-15,0 5 4 16,0 5-3-16,0-1-7 16,0-1 1-16,0-3-8 15,0-3 3-15,0-5-6 16,0-2 0-16,0-3 0 16,0 0-1-16,0 0 1 15,0 0 0-15,0 0 0 16,0 0-2-16,0 0 0 15,0-10-6-15,0-11 1 0,18-7 5 16,-11-6-2-16,6 6-2 16,1 3-5-16,-7 7 5 15,10 7 0-15,-10 6 1 16,0 5 4-16,-7 0-5 16,0 0-2-16,7 0 3 15,0 0 4-15,3 11 2 16,-3 7 2-16,7-3-4 15,-8 3 5-15,1-8-4 16,0 0 0-16,-7-5 3 16,0 1-4-16,0-6 3 15,0 0-2-15,0 0 0 0,11 0-1 16,-11 0 0-16,0 0-8 16,6-11 5-16,8-2-2 15,0 1 5-15,-4-1 0 16,4 8 1-16,-7 2-2 15,0 3 1-15,0 0 0 16,-7 0 4-16,7 3 2 16,17 12 1-16,-11 6 7 15,11 2-8-15,-3-2 1 16,-4-4-5-16,-10-2 4 16,0-1 1-16,0-4-5 15,0-5 1-15,-7 0-3 16,0-5-1-16,0 0-1 0,0 0-18 15,0 0-7-15,0 0-11 16,0 0-28-16,7 0-49 16,-7 0-63-16</inkml:trace>
  <inkml:trace contextRef="#ctx0" brushRef="#br0" timeOffset="-41079">16002 2418 37 0,'0'0'31'0,"0"0"15"15,0 0-12-15,0 0-1 0,0 0-19 16,0 0-8-16,0-20-1 16,0 20-2-16,0-3-3 15,0 0 3-15,0 1 3 16,0-4 3-16,0 1 5 16,0 3-2-16,0-1 14 15,0 1-2-15,0 2 7 16,0-3-2-16,0 3-2 15,0 0-6-15,0-3-3 16,0 3-6-16,0 0-1 16,0-2-1-16,0 2-4 15,0 0 1-15,0-3-2 0,0 1-1 16,0-3 3-16,-10 2-1 16,10 3-3-16,-7 0-3 15,0 0-3-15,0 0 1 16,0 0-2-16,0 0 0 15,-10 3 3-15,3 12-1 16,7 0-1-16,-6 1 3 16,2-3-4-16,4-3 3 15,7-3 0-15,0-1-2 16,0-3 0-16,0-3-3 16,0 0 6-16,0 0 0 15,7 0 0-15,4 0 8 16,9 0-2-16,-6-3-4 0,3-8 1 15,-3 4-3 1,-7-4-2-16,7 2-2 0,-14 1-9 16,0-5-1-16,0 5-1 15,0 3 10-15,0 0 5 16,0 5 2-16,0 0-1 16,0 0 3-16,0 0-3 15,0 0 1-15,0 0 4 16,0 0-5-16,0 7 2 15,10 1 13-15,-3 0 5 16,0 2-1-16,6 3-10 16,-6-2 15-16,11 1 3 0,-18-7-27 15,6-2-1 1,1 0-1-16,-7-1-25 16,0 1-19-16,0-3-36 0,7 2-81 15</inkml:trace>
  <inkml:trace contextRef="#ctx0" brushRef="#br0" timeOffset="-40443">16184 2384 36 0,'0'0'42'0,"0"0"8"16,0 0-20-16,0 0 0 16,0 0-5-16,0 0-3 15,17-12 11-15,-10 12 15 16,-7 0-6-16,0 0-11 16,0 0 1-16,0 0-10 15,0 0-3-15,0 0-1 16,0 0 3-16,0 0-10 15,0 0-1-15,0 5-8 16,-7 8-1-16,1 2-1 16,-5 1 0-16,11-7-1 15,0 0 1-15,0-4-1 0,0-5-2 16,0 0 0-16,0 0 2 16,0 0 1-16,17 0 0 15,-3 0 2-15,-7 0 3 16,10-3-4-16,-17-8-1 15,7 2-4-15,-7 1 2 16,0 2 1-16,0 1 0 16,0 3 0-16,0 2 1 15,0 0-1-15,0 0 1 16,0 0 0-16,0 0-3 16,7 10 3-16,7 10 1 15,0 6 4-15,3 5 7 16,-10 2-9-16,-1 1 8 15,1-4-8-15,0-1 4 16,-7-6 4-16,0-2-1 0,0-9 8 16,-14-1-7-16,-6-9-5 15,3-2-3-15,3 0-3 16,-7 0-11-16,-3-10-12 16,10-8-26-16,-3-8-13 15,17 6-39-15,0 2-66 16</inkml:trace>
  <inkml:trace contextRef="#ctx0" brushRef="#br0" timeOffset="-39736">16439 2510 99 0,'0'0'99'0,"0"0"-66"15,0 0 31-15,0 0-14 16,0 0-17-16,0 0-8 16,0-5 2-16,7 3 5 15,0-1-14-15,-1 0-3 16,12 1-4-16,-12-3-3 16,1 0-2-16,0 0-6 15,0-3 0-15,-7-2 0 16,7-4 0-16,-7 2-1 15,0-3-2-15,0 1-2 0,0 2 1 16,0 4-3-16,0 0 2 16,-7 6 5-16,0 2 0 15,0 0-2-15,0 0 2 16,1 0-2-16,6 2 1 16,-11 11 2-16,11 5 1 15,0 5 6-15,0 0-3 16,0 1 5-16,11-4 2 15,2-2-4-15,8-3 6 16,10-4-8-16,-10-4 0 16,3-4 1-16,-11-3-5 15,1 0 5-15,-3 0-6 0,-11 0 1 16,0 0 0-16,0 0 3 16,0 0 6-16,6 0 6 15,-6-16-8-15,0-12-2 16,0-2-7-16,7-6-3 15,7 5 2-15,3 0-6 16,-3 8 1-16,0 7 2 16,3 11-10-16,-10 5 9 15,7 0-5-15,-8 0 7 16,1 21 3-16,11 2 2 16,-5 2 4-16,1 1-3 15,-7-5 1-15,3-6-3 16,-3-2 0-16,0-3-1 0,-7-10 0 15,0 0-2 1,0 0-15-16,0 0-15 0,0 0-12 16,0 0-19-16,0-20-3 15,0-16-72-15,0-13-41 16</inkml:trace>
  <inkml:trace contextRef="#ctx0" brushRef="#br0" timeOffset="-39473">16852 2148 157 0,'0'0'71'16,"0"0"43"-16,0 0-53 16,24 149-21-16,-18-108-10 0,1-2-11 15,0-6 1 1,4-7-9-16,-11-6 6 0,0-9 4 16,0-4-8-16,6-7-2 15,-6 0-6-15,0 0-3 16,7 0 9-16,0-26-1 15,14-4-10-15,10-9 3 16,0 1-2-16,-4 7-2 16,11 8 1-16,-14 5-6 15,-10 11-10-15,0 4-28 16,-14 3-44-16,7 0-81 16</inkml:trace>
  <inkml:trace contextRef="#ctx0" brushRef="#br0" timeOffset="-39093">17216 2246 25 0,'0'0'311'0,"0"0"-228"16,0 0-43-16,0 0 5 15,0 0-23-15,0 0-10 16,-72 108-7-16,72-83-1 15,0-2-4-15,0-4-2 16,0-7 2-16,14-4-1 16,-1-3-1-16,1-5 0 15,3 0-2-15,-3 0 0 0,-14-2-3 16,7-19-11 0,-7-2 1-16,0 2-8 0,0 8-2 15,0 8 23-15,0 5 4 16,0 0 18-16,0 0 9 15,7 0-13-15,3 3-3 16,4 10 20-16,0 2-10 16,10 0-6-16,-17-1 9 15,13-5-10-15,-2-3-14 16,-12-3-18-16,1 2-53 16,0 5-74-16</inkml:trace>
  <inkml:trace contextRef="#ctx0" brushRef="#br0" timeOffset="-37403">15727 2844 29 0,'0'0'81'16,"0"0"-3"-16,0 0-18 15,0 0-2-15,0 0-7 16,0 0-12-16,-24-18-6 16,24 18-9-16,0 28-20 15,0 8 5-15,0 10 7 0,7 3-7 16,10-3 5-16,-10-2-2 16,6-5-7-16,-6-9-1 15,-7-9 1-15,11-8-1 16,-11-6 2-16,0-7-5 15,0 0 0-15,0 0 2 16,0 0-3-16,0 0 2 16,0 0-2-16,0 0-1 15,0 0-7-15,6-13 7 16,8-7-18-16,0-8 17 16,10-3-4-16,4 8-8 15,3 7 5-15,6 6-7 0,-16 10 10 16,3 0 0-16,-3 0 6 15,3 26 10 1,-10 0 10-16,-1 2 1 0,5 3-7 16,-18-5-3-16,0-6 4 15,0-5 2-15,0-2-4 16,0 0 5-16,-18-3-11 16,-2-3-4-16,-4-1-3 15,3-6-5-15,-3 0-5 16,3-3-16-16,7-20-14 15,8-5-19-15,6 0-47 16,0 2-133-16</inkml:trace>
  <inkml:trace contextRef="#ctx0" brushRef="#br0" timeOffset="-37064">16081 2875 1 0,'0'0'132'0,"0"0"-51"16,0 0-35-16,0 0 3 15,0 0-30-15,0 0 4 16,-7 69-6-16,7-25 14 0,0-1-11 15,7 8-1-15,0-2 0 16,3-2-4-16,-3-4 5 16,0-9-5-16,-7-9-10 15,0-9-2-15,7-14-3 16,-7 1-1-16,7-3-13 16,0 0-31-16,10 0-21 15,3-21-39-15,-6 0-41 16</inkml:trace>
  <inkml:trace contextRef="#ctx0" brushRef="#br0" timeOffset="-36482">16253 3195 117 0,'0'0'135'0,"0"0"-88"0,0 0 37 15,0 0-31-15,0 0-14 16,0 0-17-16,-7 85 4 15,7-77-4-15,7 0-9 16,0-6-4-16,-7-2-6 16,7 0-2-16,0 0-1 15,0 0-2-15,3 0-9 16,-3 0-7-16,0-7-8 16,6-14 2-16,5-4-13 15,-12 7-3-15,1 4 13 16,0 9 21-16,0 5 6 15,-7 0 6-15,0 0 0 16,0 0 9-16,7 3 1 0,10 13 4 16,-10-4-3-16,7-4-2 15,0 0 21-15,3 5-19 16,-3-8-4-16,10-3-2 16,-11 1 0-16,1-3-2 15,0 0-4-15,3 0-5 16,-3-5-5-16,0-16-2 15,3-4-10-15,-10-4-11 16,0 3-3-16,-7 3 5 16,0 8 6-16,0 7 11 0,0 6 9 15,0-1 11 1,0 3-6-16,-7 0 12 0,-7 3-2 16,4 20-13-16,-4 5 14 15,14 3 8-15,-7-3-8 16,7 0 3-16,0-2-2 15,0-11-1-15,14 1-5 16,3-9-2-16,4-7-7 16,10 0-2-16,3 0-16 15,-10 0-26-15,14 0-49 16,-11 0-116-16</inkml:trace>
  <inkml:trace contextRef="#ctx0" brushRef="#br0" timeOffset="-34434">15957 3922 87 0,'0'0'70'16,"0"0"-27"-16,0 0-12 15,0 0 10-15,0 0-7 0,0 0-5 16,0 0 4-16,-38-31 5 16,31 24-6-16,1 2 1 15,-5 5-6-15,4-3 0 16,1 3-9-16,-8 0-4 16,-3 0-4-16,3 0-10 15,-14 0 0-15,11 15-6 16,-4-2-5-16,15-3 6 15,6-2-4-15,0-3-16 16,6-2 6-16,22-3 14 16,3 0 5-16,7 0 6 15,-18 0 4-15,4 0 0 0,-10 0-3 16,-7 0-4-16,-7 0 2 16,0 0-5-16,0 0 3 15,0 0-3-15,0 0-1 16,0-5 1-16,0 2-6 15,-7-2 5-15,7 5 1 16,0 0 0-16,0 0 3 16,0 0 2-16,0 0-1 15,0 0-4-15,0 0-3 16,0 15 3-16,31 8 10 16,-10 3 7-16,10 5-14 15,-4-3-2-15,-3-3 0 16,-3 1 0-16,-4-5-1 15,-3-6 2-15,-14-2-1 16,7 0 0-16,-7-2 9 0,0 3 1 16,-31 2-4-16,-3 0-1 15,-11-7-6-15,0 0 3 16,0-7-3-16,8-2-14 16,6 0-8-16,17 0-16 15,7 0-23-15,7 0-45 16,7 0-133-16</inkml:trace>
  <inkml:trace contextRef="#ctx0" brushRef="#br0" timeOffset="5203">18943 4548 67 0,'0'0'63'15,"0"0"-13"-15,0 0-15 16,0 0-3-16,0 0-1 16,0 0 1-16,0 0 0 15,0-10-6-15,0 8-3 16,0 2-2-16,0-3 3 16,0 3-5-16,0 0-4 15,0 0-5-15,0 0 0 16,0 0 3-16,0 0-2 15,0 0-2-15,0 0-7 16,0 15 1-16,0 1-2 16,0 2 11-16,0-3-8 0,10-5 6 15,-10-5-6-15,7-2-2 16,-7 0 7-16,0-3-3 16,0 0 0-16,0 0 2 15,0 0-2-15,0 0 14 16,0-3-14-16,0-15-1 15,0-11-5-15,0-9 0 16,0 2 0-16,0 3-3 16,7 5-1-16,14 10 3 15,-4 2-2-15,-3 9 0 16,6 2 2-16,-3 2 1 16,4 3 2-16,3 0-2 15,-10 0 0-15,0 0-12 0,-8 0-47 16,5 0-68-16,-4 10-201 15</inkml:trace>
  <inkml:trace contextRef="#ctx0" brushRef="#br0" timeOffset="5645">19256 4263 59 0,'0'0'156'0,"0"0"-76"16,0 0-4-16,0 0-31 16,0 0-29-16,0 0 15 15,7 116 16-15,6-65-15 16,-2 0-4-16,-4-2-18 15,0-11-2-15,-1-6-2 16,1-9-1-16,-7-11 10 16,0-6-4-16,7-6-3 15,-7 0-2-15,0 0-4 16,0 0 10-16,0-13-12 0,17-18 3 16,-3-5-5-1,0 0 2-15,10 10-10 16,-10 17 7-16,-7 6-2 0,10 3 5 15,-3 0 0-15,-8 23 0 16,8 5 2-16,3 2-2 16,-10-1-5-16,7-1-22 15,0-7-36-15,-4-6-32 16,-10 0-79-16</inkml:trace>
  <inkml:trace contextRef="#ctx0" brushRef="#br0" timeOffset="6025">19655 4648 56 0,'0'0'197'16,"0"0"-164"-16,0 0 27 15,0 0 1-15,0 0-28 16,0 0-10-16,0 106 1 15,0-91-6-15,7-7 1 16,3-3-8-16,4-3 7 16,6-2-6-16,5 0-4 15,-12-2-3-15,11-16-5 16,-17-10 1-16,0 0-1 16,-7-6-4-16,0-2 1 15,0 8 1-15,0 5 2 0,-7 10 0 16,-7 13 4-16,-3 0 2 15,10 0 0-15,1 18-2 16,-1 8-4-16,7 0 0 16,0-3 0-16,0-5-1 15,0-4-27-15,0 0-33 16,0-7-57-16,0 4-87 16</inkml:trace>
  <inkml:trace contextRef="#ctx0" brushRef="#br0" timeOffset="6106">19655 4648 231 0</inkml:trace>
  <inkml:trace contextRef="#ctx0" brushRef="#br0" timeOffset="6611">19655 4648 231 0,'192'95'166'0,"-192"-95"-116"0,0 0 14 0,0 0-16 16,0 0-21-16,0 0 6 16,0-2-8-16,0 2-9 15,0 0-2-15,0 0-4 16,0-3-4-16,0-2 1 15,0-3-7-15,0 1 2 16,0-6 2-16,11-10 5 16,3-3-2-16,6-2-5 15,4 0-1-15,-10 7-2 16,0 3-2-16,3 11-3 0,-17 7 2 16,7 0-4-1,0 0 5-15,0 0 2 0,0 2 1 16,-1 13 3-16,5 1-3 15,-4 2 4-15,-1-3 10 16,8 0-5-16,-14-9 3 16,7-3-3-16,-7-3 3 15,0 0 0-15,0 0-7 16,10 0 1-16,-3 0 4 16,-7 0-10-16,14-24 0 15,0-7 0-15,10-4-2 16,-10 1-7-16,10 8-5 15,-11 11 0-15,-6 10 4 16,7 5 2-16,-14 0 7 16,10 0-1-16,-3 5 2 0,0 13 5 15,7 3-4-15,10 2 9 16,-10-3-4-16,6 1-1 16,-2-9 3-16,2 1-4 15,-13-8-1-15,10-2-1 16,-17 0-2-16,0-3-3 15,0 0-18-15,0 0-32 16,0 0-44-16,0 0-69 16,0 0-148-16</inkml:trace>
  <inkml:trace contextRef="#ctx0" brushRef="#br0" timeOffset="8145">20463 4225 110 0,'0'0'97'0,"0"0"-49"0,0 0 49 16,0 0-60-1,0 0-5-15,0 0-10 0,-14-31 1 16,14 33-2-16,0 30-21 15,0 14 25-15,0 10 4 16,7 1 4-16,0-1-4 16,10-9-13-16,-17-7-2 15,7-6-2-15,-7-11-8 16,0-10 4-16,0-6 1 16,0-4-5-16,0-3 2 15,0 0-4-15,0 0 1 16,0 0-3-16,0 0-1 15,0-18 0-15,7-8-5 16,0-10 1-16,17-2 4 16,4 2-10-16,9 10 1 0,-6 8 3 15,-3 16 0-15,-4 2 6 16,-3 0-3-16,-8 20 0 16,5 11 4-16,-5 0 0 15,-13-1 0-15,0-1 1 16,0-3 0-16,0-3 5 15,-13-5-3-15,-18-3-3 16,-7-7 0-16,10-3-5 16,-3-5-9-16,11 0-31 15,3 0-30-15,10 0-21 0,7-11-96 16</inkml:trace>
  <inkml:trace contextRef="#ctx0" brushRef="#br0" timeOffset="8580">20873 4541 194 0,'0'0'143'0,"0"0"-91"16,0 0 0-16,0 0 0 15,0 0-25-15,0 0-2 16,-38 27 7-16,38-6 0 15,0 0-19-15,0-1 9 16,7-2-8-16,10-8 2 0,-3 1-7 16,6-9-4-16,-3-2 2 15,-10 0-7-15,7 0 2 16,0-2-4-16,3-16-3 16,-3-5 4-16,-7-5-3 15,-7-4-5-15,0 2-2 16,0 5-3-16,0 6 6 15,0 6 8-15,-14 8-2 16,0 5 2-16,-10 0 3 16,10 0-1-16,-3 14 0 15,3 9-1-15,1-3 0 16,13-2-1-16,0-1-2 0,0-3-6 16,0-2-18-1,0-1-30-15,13-9-21 0,18 1-10 16,7-3-60-16,7 0-58 15</inkml:trace>
  <inkml:trace contextRef="#ctx0" brushRef="#br0" timeOffset="8787">21124 4564 145 0,'0'0'178'0,"0"0"-103"15,0 0-46-15,0 0 27 16,0 0-22-16,0 0-7 15,-7 105-2-15,7-89-6 16,7-6-7-16,-7-6-11 16,6 2-1-16,-6-6-14 0,0 0-20 15,0 0-10-15,0-10-24 16,0-18-9-16,0-16-75 16,0-18-49-16</inkml:trace>
  <inkml:trace contextRef="#ctx0" brushRef="#br0" timeOffset="8921">21058 4341 57 0,'0'0'192'0,"0"0"-101"16,0 0-35-16,0 0-11 16,0 0 5-16,0 0-23 15,14 92-10-15,-7-67-15 16,17-2-2-16,-10-2-9 16,-1-8-44-16,-6-1-62 0,17-1-139 15</inkml:trace>
  <inkml:trace contextRef="#ctx0" brushRef="#br0" timeOffset="9402">21302 4554 169 0,'0'0'139'0,"0"0"-124"15,0 0 26-15,0 0 19 16,0 0-25-16,0 0-2 15,-44 102 5-15,44-76-3 16,-7-6-9-16,7 0-8 0,0-6-14 16,0-4-4-16,0-5-1 15,0-2 1-15,7-3 0 16,0 0-1-16,0 0 0 16,10 0-3-16,-4 0 4 15,1-18 7-15,3-8-5 16,-3-5 0-16,-7-10-2 15,-7-5-15-15,0-10-4 16,0-11-19-16,0-5-9 16,0-3-18-16,-7 6 2 15,0 15 5-15,0 16 52 16,7 20 6-16,0 7 44 0,-10 11 0 16,10 0-4-1,0 0-2-15,0 29-20 0,0 12 14 16,0 5-6-16,10 8-5 15,4-3-1-15,7 3 1 16,3-3-13-16,-3-5-5 16,-4-2-2-16,-3-10-2 15,-8-4-6-15,1-7-42 16,0 0-47-16,-7 4-145 16</inkml:trace>
  <inkml:trace contextRef="#ctx0" brushRef="#br0" timeOffset="10970">19191 5342 87 0,'0'0'74'0,"0"0"-19"15,0 0 6-15,0 0-11 16,0 0-20-16,0 0 1 0,27 138-7 16,-27-136 4-16,0-2 0 15,0 0-10-15,0 0 3 16,0 0 0-16,0 0-3 15,7-18-1-15,-7-12-4 16,0-9-6-16,0-9-3 16,0 4-3-16,7 8-1 15,3 10 1-15,4 8-1 16,-7 6 1-16,6 9 0 16,5-3-2-16,2 6 1 15,11 0-14-15,-3 0 0 16,10 0-9-16,-7 6-9 15,-4 2-23-15,-3 4-32 16,-3-4-70-16</inkml:trace>
  <inkml:trace contextRef="#ctx0" brushRef="#br0" timeOffset="11382">19524 5365 160 0,'0'0'107'0,"0"0"-81"0,0 0 67 15,0 0-49-15,0 0 1 16,0 0-19-16,86 35-12 16,-76-35-7-16,4 0-6 15,-7-7 4-15,0-16-5 16,0-3 0-16,0-5-2 0,-7 5-2 15,0 6 4-15,0 7 3 16,0 8-2-16,0 5 12 16,-14 0-2-16,7 0 7 15,-7 8-7-15,7 15-11 16,-3 7 15-16,3 4 2 16,0 2-9-16,7 5-3 15,0 2 5-15,0-6-1 16,24-10-1-16,-10-1 1 15,7-10 0-15,3-6-9 16,-3-7-3-16,3-3-15 0,-4 0-16 16,4-5-44-1,-3-8-44-15,3-3-138 0</inkml:trace>
  <inkml:trace contextRef="#ctx0" brushRef="#br0" timeOffset="11884">19892 5282 9 0,'0'0'45'16,"0"0"40"-16,0 0-26 16,0 0-23-16,0 0-10 15,0 0-2-15,-20-15 4 16,20 12 4-16,0 1 4 15,0-1-11-15,0 3 1 16,0-2-5-16,-7-1-4 16,0 3 0-16,-4 0-5 0,5 0 0 15,-8 18 4-15,0 2-11 16,-3 12 0-16,17 0-2 16,-7 5 1-16,7-4 4 15,0-5-3-15,0-2 0 16,14-3-1-16,10-2 0 15,-4-6 2-15,11-7-4 16,0-6-2-16,4-2 0 16,-4 0-13-16,0-2-25 15,-11-11-45-15,4 0-96 16</inkml:trace>
  <inkml:trace contextRef="#ctx0" brushRef="#br0" timeOffset="12275">20057 5041 69 0,'0'0'104'15,"0"0"-50"-15,0 0 40 16,0 0-8-16,0 0-31 15,21 161-15-15,-14-114-4 16,10-4-11-16,-10-7-11 0,0-5-8 16,0-7-3-16,-7-14-3 15,0-8 0-15,0-2-4 16,0 0-4-16,0 0 4 16,0 0-2-16,0 0 6 15,0-7 4-15,0-6 0 16,7 0 3-16,17-7-5 15,-4 4 0-15,11 3 2 16,-10 8-4-16,10 0-1 16,-11-3-17-16,-2 5-22 15,9-4-13-15,4 4-23 16,0 1-52-16,-3 2-29 16</inkml:trace>
  <inkml:trace contextRef="#ctx0" brushRef="#br0" timeOffset="12838">20470 5236 158 0,'0'0'88'0,"0"0"36"16,0 0-58-16,0 0-25 16,0 0-7-16,0 0-4 15,-65 83-9-15,65-55-2 16,-7-5-9-16,7-10-3 15,0-1-3-15,0-7-3 16,0-2 2-16,7-3-3 16,6 0-8-16,12 0 0 0,-19-10-3 15,8-8-5-15,3-3-3 16,-10 3-8-16,7 6 15 16,-14 7 7-16,0 5 5 15,0 0 4-15,0 0 5 16,0 0 4-16,0 0-8 15,7 7 9-15,10 14 2 16,-10-6 1-16,0 0 7 16,0-4-1-16,0-9-7 15,0 1-3-15,-7-3 4 16,0 0-7-16,0 0 2 16,0 0-7-16,0-5-4 0,17-18 1 15,3-14 2-15,11 1-4 16,-10 6-4-16,10 7-3 15,-10 7 2-15,-4 11-6 16,-10 5 1-16,6 0 3 16,-6 0 2-16,0 23 3 15,3 0 2-15,-3 5 1 16,0-4 2-16,-7-4-3 16,0-5 2-16,0-7-2 15,0-2-4-15,0-6-10 16,0 0-34-16,0 0-18 15,0 0-21-15,0 0-80 16</inkml:trace>
  <inkml:trace contextRef="#ctx0" brushRef="#br0" timeOffset="13323">20924 5234 257 0,'0'0'85'0,"0"0"-24"16,0 0-9-16,0 0-10 16,0 0-26-16,0 0-1 15,-65 61-6-15,65-46 1 16,0-4-7-16,0-6-2 0,0-3-1 16,0 3 1-1,7-5-2-15,6 0-4 0,8 0 1 16,-11-2-1-1,4-16-12-15,-14-3 6 0,0-4 0 16,0 2-15-16,7 0 1 16,-7 7 11-16,0 9 14 15,0 4 13-15,0 3 1 16,0 0 1-16,0 0-8 16,0 21-1-16,0 4 12 15,14 11 2-15,-4 3-2 16,-3-1 2-16,0 1-8 15,-7-1-5-15,0-5-2 16,0 1-3-16,7-4 4 16,-7-6 4-16,0-4 12 0,0-9-10 15,0-4-3-15,-7-7-4 16,0 0-5-16,-17 0-3 16,3 0-6-16,-3 0-18 15,4 0-20-15,6-5-12 16,3-10-52-16,11-6-30 15</inkml:trace>
  <inkml:trace contextRef="#ctx0" brushRef="#br0" timeOffset="13887">21161 5007 160 0,'0'0'150'15,"0"0"-139"-15,0 0 47 16,0 0-8-16,-13 137-30 16,13-93 4-16,0 4 6 15,7-2 3-15,-1 3 4 16,1-8-10-16,-7-2-11 16,0-11-11-16,0-8-5 15,7-9 0-15,-7-11 0 16,0 0-10-16,7 0-5 15,-7 0-3-15,0 0 9 16,0 0 2-16,10-11 7 0,-3-1-1 16,0-1 1-16,7 2 0 15,3 6 1-15,-3-2-1 16,0 2 10-16,17-1 1 16,-4 1 2-16,11 0 3 15,7 0-6-15,-1-5 2 16,8 0-7-16,-14-6-4 15,0-2-1-15,-11-3 0 16,-3 3-4-16,-17-5-4 16,-7 3-3-16,0 2 0 15,0 0 2-15,-7 10-6 16,-17 8 6-16,4 0-2 0,-11 6 10 16,3 29 1-16,4 6 0 15,3 0 13-15,11 6 13 16,10-4-6-16,0-9 2 15,10 1 0-15,11-11-8 16,17-11-6-16,0-11-8 16,13-2-3-16,1 0-23 15,6-12-51-15,-6-1-89 16</inkml:trace>
  <inkml:trace contextRef="#ctx0" brushRef="#br0" timeOffset="16489">12352 188 76 0,'0'0'60'15,"0"0"-36"-15,0 0 24 16,0 0-14-16,0 0-19 16,0 0-4-16,0 92 14 0,-6-80 2 15,6-1-10-15,-7-6 1 16,7 3-3-16,-11-3 4 15,11 0-10-15,0 2-3 16,0 4 7-16,-7 10-3 16,7 4-3-16,-6 8-1 15,-1 11 2-15,0 5 1 16,0 7 6-16,0 6 16 16,-3-3-10-16,10 0-17 15,0 0-2-15,0-2 3 16,0 1 3-16,0-1 2 15,10-3 0-15,-3 5-2 16,7-2 3-16,-1-6-5 16,-6 3 0-16,11-5 0 0,-12 4-3 15,8-1 4-15,-14 4-3 16,7-4 0-16,3-4-1 16,-3 6-1-16,0-8 2 15,7 3 1-15,-7 0-3 16,10 0 4-16,-10-1-1 15,7 2-2-15,-14-4 2 16,6-11-1-16,1-6 7 16,-7-9-4-16,11-2-6 15,-11-3 1-15,7 4-2 16,-1 1 0-16,1 6 0 16,0 4 0-16,10 4 0 0,-3-1 0 15,-7 3 2 1,7-2-2-16,-7 4 0 0,10-2 0 15,-10 0 0-15,0 0 1 16,0-3-1-16,10-2 0 16,-10 2 1-16,-1 0-2 15,1 1 1-15,7-1 0 16,-7 1-1-16,3 2 2 16,-3-1-1-16,0 4 0 15,0 0-1-15,0 2-2 16,0-3-3-16,3 6 3 15,4-1 0-15,0-2-1 16,3 0 4-16,-4-4 0 0,-6-7 2 16,7-4-1-1,-7-3 7-15,3-2-1 0,4-6 1 16,-7 3-6-16,7 0 3 16,-4 3-2-16,-3 4-2 15,0 3 1-15,0 6-2 16,0 7 0-16,-1 3 1 15,12 2 0-15,-11 3-1 16,-1 2 0-16,8 3 0 16,3 2 0-16,-10-2 0 15,7 2 0-15,0-4 0 16,3 4 0-16,-3-2 0 16,-7 3 0-16,-1-6 1 15,12 3-1-15,-11-5 0 0,-1 0 0 16,1-1 0-16,0 1 0 15,0-5 0-15,3 2 0 16,4 6 0-16,-7 1-2 16,0 6-2-16,7 6 1 15,-4-4 2-15,-3 3-7 16,0-3 2-16,6-4-1 16,-6-6 0-16,4-10 6 15,9-4-2-15,-6-2 2 16,10-1 1-16,-3 5 0 15,3-1 0-15,-3-2 5 16,3 2-5-16,3 1 3 16,-3 2-3-16,-3 8 0 0,3 2 0 15,-10 0 2-15,6-2-2 16,-2-8 1-16,-12 0-1 16,8-5 1-16,-7 0 0 15,10 3 0-15,4-1-2 16,-14 0 0-16,17 9 1 15,-17 1 0-15,0 4-3 16,6 1 1-16,5 7 1 16,-12-1 1-16,1-5 2 15,7 2-1-15,3-7 0 16,-3-3-1-16,0-2 0 16,3-8-1-16,-10-3 1 0,7 3 0 15,-8-3 0-15,12-4-4 16,-11-11 4-16,-7-6-5 15,6-9-15-15,-6-1-9 16,0-2-46-16,14 0-51 16,-7-12-154-16</inkml:trace>
  <inkml:trace contextRef="#ctx0" brushRef="#br0" timeOffset="17822">14502 100 82 0,'0'0'106'0,"0"0"-39"15,0 0-27 1,0 0 8-16,0 0-20 0,0 0 0 15,-20-10-4-15,20 10-8 16,0 0-2-16,0 0 0 16,0 2-1-16,0 21-4 15,0 18 3-15,0 26 1 16,0 23 31-16,6 20-27 16,1 16-1-16,14 10-5 15,-4 1 9-15,4 3-1 16,-4 5-8-16,4 6 0 15,-1 3-4-15,-3-5-2 16,-3-11 4-16,0-9-4 0,10-9-4 16,-10 1 4-16,10-3 5 15,-3-3 5-15,-8-1-2 16,5-7 1-16,2 1-1 16,4 0-5-16,-10 2-4 15,7 3 1-15,-4 0 2 16,-10 5 2-16,6 3-8 15,5 5 1-15,-5 2-2 16,-6-5 0-16,7-8 0 16,3-1-2-16,-10-1-2 15,7-6 4-15,0-2 0 16,3-2 0-16,3-8 3 0,5-5-3 16,-5-5 1-1,11-4-2-15,-3-3 0 0,3-2 1 16,-11 2 1-16,-3-4 0 15,-3 1 0-15,-7-4-1 16,-7 4-5-16,7 0 4 16,3-1-6-16,-10-2 6 15,7-8 0-15,0-5 0 16,-7-8 1-16,7-4 0 16,-7-4-1-16,0-5 0 15,0-2 1-15,14 1 0 16,-14-7 0-16,7 1 1 15,3 2-2-15,-3-2 1 16,7 3 0-16,-8-1-1 16,1-2 2-16,4-3-1 0,-5-3 0 15,8-2-5 1,-7-7 2-16,0 2-4 0,-7-5 1 16,17-5 1-16,-17-6-10 15,14-2-17-15,-7 0-30 16,17-25-73-16,-3-30-75 15</inkml:trace>
  <inkml:trace contextRef="#ctx0" brushRef="#br0" timeOffset="19301">17608 0 179 0,'0'0'148'15,"0"0"-115"-15,0 0 3 16,0 0 20-16,-14 167-11 16,14-103-19-16,0 8 12 15,0 8-7-15,0 7-2 16,0 3-8-16,14 12 0 15,3 8-6-15,-3 6-5 16,7 13-5-16,3 2 3 16,-10 7-1-16,10 0 4 15,-10 1-1-15,-1-3-5 16,4-7 9-16,-3-4-2 16,7-2-1-16,3-2 1 0,-3-3-6 15,3 3 1-15,-11-1 3 16,12 1-6-16,-5 0 5 15,-6-6-3-15,3 1-5 16,4-11 6-16,-8 0-5 16,5-5-2-16,2-2 4 15,-13-1-3-15,10-7 3 16,-3-7-1-16,0-7-2 16,10-3 3-16,-10-4-3 15,0 0 4-15,3-2 2 16,3-1-6-16,-2-2 5 15,9-2-3-15,-13-6-1 16,10 3 2-16,-17-2-4 0,7-1 0 16,-4 1 0-16,-3-6 1 15,-7-2-1-15,7 0 0 16,-7-3 3-16,0 5-4 16,7-2 1-16,-7 5 0 15,0 2 0-15,6-6-1 16,-6-4 1-16,14-5 0 15,-4 0 0-15,-10-3-2 16,7 3 2-16,0-5-1 16,-7 0-1-16,7-3 0 15,-7-5 1-15,7 4 1 16,-7-7 0-16,7 1-1 0,-7 5-2 16,0-1-2-16,0-2 5 15,10 6-5-15,-3-3 4 16,-7 3 1-16,0-4 0 15,0 4-2-15,0-4 2 16,7 1-5-16,-7 0 2 16,0-1 1-16,0 2 1 15,0-4-3-15,0-3-2 16,7-2 5-16,0 0-4 16,-7-2-1-16,7-3-1 15,-1 0-9-15,5 0 3 16,-11 3 1-16,0 7-4 15,0 5 9-15,0 5 2 16,0 4 2-16,0 1 0 16,0-4-1-16,0-3 4 0,0-3 0 15,0-12-7-15,0-8 3 16,0-6-5-16,0-7-36 16,0 0-55-16,0-18-41 15,0-23-124-15</inkml:trace>
  <inkml:trace contextRef="#ctx0" brushRef="#br0" timeOffset="21948">10536 3390 67 0,'0'0'120'0,"0"0"-98"15,0 0 14-15,0 0 22 16,0 0-18-16,0 0-12 15,72-51 1-15,-54 46 19 16,-5 0-15-16,1 2-10 0,3-2-4 16,-3 0-5-16,7-5-4 15,3-3-5-15,-3 3-2 16,16 0-2-16,-6 2 5 16,4-2-4-16,9 0 4 15,1-4 3-15,7 2-7 16,-8 1 2-16,8 1-4 15,3-3 1-15,-3 3 0 16,20 0 2-16,4 0 3 16,13 2-6-16,-10-2 1 15,11-1 0-15,-1 1-1 16,0-3 0-16,-13 3 6 0,-11 2 2 16,-6 1-4-16,-7 4-1 15,-8 1-2-15,-6-4 1 16,0 1-1-16,-11 2 0 15,18-2 3-15,0-2-3 16,0 1 6-16,6-1-1 16,11 2-5-16,3-3 4 15,8 0 1-15,-5 3 4 16,5-5-4-16,-5 0-4 16,-2 2 1-16,3-5 0 15,-11 6-2-15,1-4 1 16,-8 9 0-16,1-3-1 15,-1-1 0-15,-13 3 0 16,0-4 0-16,14 2 0 16,-8 0 0-16,8 5 1 0,6-6 0 15,4 1-2-15,-3-2 1 16,-1-4 1-16,1 6-2 16,10-2 0-16,-11 1 1 15,1 1-2-15,16 3 1 16,-16-1 0-16,6-4 0 15,4 1 1-15,-11 1-1 16,1-2 0-16,3 4 0 16,-11 1 0-16,8-4 0 15,-8 4 0-15,8 2 0 16,10-5 1-16,-11 0-1 16,1-1 0-16,-8-1 0 0,8 2 1 15,-4-3-1-15,-4 5 0 16,8-2 0-16,-8-2 1 15,8 2-1-15,-8-4 1 16,11 2 0-16,-3 2 0 16,-8-3-1-16,1 0 0 15,0 6 2-15,-1-6-1 16,1 3-1-16,-8 0 2 16,1 2-1-16,0 1 0 15,0 2 1-15,-1 0-1 16,-6 0 5-16,-10 0-6 15,-4 0 3-15,3 0-3 16,4 0 2-16,7 0-3 16,7-5 2-16,6 2 1 15,1-2 1-15,0 2-1 0,-1-2-2 16,-6 5 0-16,6-2 1 16,-20-1-2-16,-3 3 2 15,3-2-1-15,-10-1 0 16,3 0 2-16,7 1 0 15,-4-1 0-15,11 1-2 16,0 2 5-16,7-5-4 16,6 2 0-16,8 0 2 15,-1-2-3-15,-6 3 2 16,10-1 0-16,-4 1-1 0,-6 2 2 16,-1-3-3-16,1 1 1 15,-1 2 1-15,1-3-1 16,-7 0-1-16,6 0 0 15,1 1 1-15,17 0 2 16,-11 2 2-16,-6 0-2 16,6 0 3-16,-6 0-6 15,10 0 4-15,3 0 4 16,0 0-8-16,11 0 3 16,7 0-2-16,-11 0 0 15,4 0-1-15,6 0 0 16,-16-5 0-16,16 2 0 15,-10-2 1-15,11-1-2 16,-7 4 1-16,-4-3 0 16,-7 5-1-16,-3-2 3 0,-10 2-2 15,-8-3 0-15,-6 0 1 16,-10 0-2-16,10 1 1 16,-8-1 0-16,5-1-1 15,10-1 2-15,-8 2-1 16,15-3 0-16,-7 4-1 15,-1-3 0-15,1 2 1 16,0 1 0-16,0 0-1 16,-1-1 2-16,8 0-1 15,6 0 0-15,1 1 1 16,10-6-1-16,-18 3 0 16,8 0 0-16,-8-3-1 0,-6 3 1 15,14-3 0-15,-8 1 0 16,4 2 0-16,4-3 1 15,-8 0-1-15,8 1 0 16,-8-7 0-16,1 10 0 16,10-4 0-16,3 0 0 15,1 5 0-15,16-4-2 16,1 2 2-16,-11-3 0 16,4 5 0-16,-4-4-1 15,-10 2 1-15,-11 5 0 16,1-6 1-16,-7 4-2 15,-8-1 1-15,-2 1 0 16,10-1 0-16,-1 1 1 0,1-1-1 16,0 0 0-1,-7 3 0-15,-1 0-1 0,-2-2 1 16,-4 2-6-16,-7 0 0 16,-10 0-12-16,-1 0 2 15,-6 0-13-15,-7 0-28 16,7 0-44-16,-7 0-77 15</inkml:trace>
  <inkml:trace contextRef="#ctx0" brushRef="#br0" timeOffset="24154">11286 4056 7 0,'0'0'155'16,"0"0"-75"-16,0 0-5 15,0 0-2-15,148-72-15 16,-90 51 5-16,15-2-23 15,16 0-9-15,7 2 3 0,1-2-14 16,-8 3-3 0,8 2 0-16,-8 2-6 0,-6 1 1 15,-1 2-2-15,-3-2-8 16,-3 4 3-16,13 1-5 16,-10 3 1-16,11-4-1 15,-1 4 1-15,1-4-1 16,-15 1 0-16,4 2 1 15,4-2-2-15,6 0 2 16,1 2 1-16,6-5-2 16,-6 0 0-16,-4-2 0 15,3 2 0-15,-13 3-2 16,-4 2 2-16,4 1 0 16,-1-6 0-16,-2 2 0 0,2-1 0 15,4-2 0-15,4 2 0 16,-7-4 0-16,-4 9 0 15,-3 2 0-15,-4 5 0 16,-7-6 0-16,4 1 0 16,-10-2 0-16,6-4 0 15,-6 1 0-15,6-3 2 16,11 6-1-16,-10-1-1 16,13 3 0-16,-10 0 0 15,10 0 0-15,-3-4 0 16,-11 4 0-16,8-2 0 15,9-4 1-15,-9 4-1 16,16-6 0-16,1 3 0 0,-4-1 0 16,-3 1 0-16,-11 3 0 15,4-4-1-15,-11 1 0 16,1 2 1-16,-8 1 0 16,11 2 1-16,-10-3-1 15,13 3 0-15,1-3 0 16,9 3-1-16,1-1 1 15,-4 2 0-15,4-1 0 16,-4 2 0-16,4-2 0 16,-11 5 0-16,-6-3 0 15,2 0 0-15,-9 1 1 16,-7-1-1-16,6 3 0 16,-6-4 0-16,0 4 1 15,0-3-1-15,-11 0 0 0,4 3-1 16,0-2 2-16,-1-1 1 15,8 3 1-15,-10 0-2 16,9 0 0-16,1-3-1 16,0 1 0-16,-1-3 0 15,8 3 0-15,0 2 0 16,-8 0 0-16,8 0 2 16,-1 0-2-16,-6 0 0 15,-7 0 0-15,0 0 0 16,0 0 0-16,-11 0 0 15,4 0 0-15,0 0 0 16,-10 0 2-16,10 2 0 0,3 3 0 16,4 3 3-16,0-3-4 15,7-2 4-15,-1 4 0 16,8-2-4-16,-1 1 5 16,1-4-1-16,0 1-2 15,-1 2 4-15,11-3-7 16,-3 3 4-16,6-2-2 15,4-3-2-15,-4 3 1 16,0-3-1-16,11 2 0 16,-11 1 0-16,11-1 0 15,0 3 0-15,-11-5 0 16,1 0 1-16,2 3-1 16,5 2 0-16,2 0 0 0,8-5-1 15,-11 0-3 1,11 0 3-16,-1 0-1 0,-3 3-5 15,11-1 4-15,-15 1-2 16,4-3 1-16,4 0 3 16,-7 0-6-16,13 0 1 15,-10 0 0-15,11 0 1 16,-1 0 3-16,1 0 2 16,-1 0 0-16,-10 0-1 15,11 0 4-15,-8 0-3 16,-6 0 0-16,3 0 0 15,3 0 0-15,-6 2 0 16,-4 6-4-16,-6 0-1 16,2 2-10-16,-16-2-1 0,0-3-20 15,-8 2 6-15,-6-1-26 16,-17-1-52-16,-4 8-123 16</inkml:trace>
  <inkml:trace contextRef="#ctx0" brushRef="#br0" timeOffset="26027">11737 4879 162 0,'0'0'110'16,"0"0"-34"-16,0 0-17 15,0 0-8-15,179-40-8 16,-135 31-16-16,15 0 3 16,-8-2-5-16,8 1 6 15,10-1-6-15,-11 1-9 16,-6 0 4-16,6-5-5 0,11-1-7 16,-11-2 0-16,8 0-3 15,9-2-4-15,-2-1 0 16,9 6 1-16,1-3-2 15,-1 5 1-15,4 0 2 16,-3 0 5-16,6 6-4 16,-13-4 0-16,3 1 5 15,-10 3-8-15,3-4 2 16,-3 4-1-16,-4-4-2 16,1-1 2-16,9 1-2 15,1 1 0-15,3 2 0 16,4 0 1-16,-1 1-1 0,-3-1 0 15,4 3 0 1,-1-3-1-16,-9 0 1 0,-5 3 0 16,5 0 0-16,2-2 1 15,-2-1-1-15,2 0 0 16,8-5 0-16,-18 3 0 16,11-1 0-16,-11 6 0 15,4 1 0-15,-11-4 1 16,-6 5-1-16,7-5 0 15,-1 4 1-15,11 1-2 16,-4-5 1-16,4 5 0 16,3-2 0-16,4 0 2 15,-4 3-2-15,-3-4 0 16,-4-1 0-16,1 2 4 16,-4 2-4-16,3 1 0 0,-7 2 0 15,4-3 2 1,4 0-2-16,-1 1 0 0,18-1 0 15,-1 1 2-15,8-1-2 16,-1 1 3-16,-3-3-1 16,3-1-2-16,8 4 2 15,-8-3-2-15,1 2 1 16,-8-2-1-16,8-1 1 16,-4 2-1-16,-4-6 1 15,7 1 1-15,8 2-2 16,6 2 0-16,-7-3 2 15,7 3-3-15,-6 0 1 16,-8 0 0-16,-6 2-2 0,-8-5 3 16,-2 3-1-16,-5 3 0 15,5-6 0-15,-4 0 2 16,-4 3-1-16,0 0 0 16,4 0 2-16,-11 0-1 15,1-3 2-15,-1 3-3 16,-3 0 1-16,-3 0-1 15,7 0-1-15,6 2 0 16,4-2 0-16,3 2 1 16,-3 1-1-16,10-3 0 15,-3 2 0-15,-11 1-1 16,4-3 1-16,-11-1 0 0,1 1-1 16,-8 0 2-1,18 3-1-15,3 2 0 0,4 0 0 16,-4 0 0-16,-3 0 0 15,3-3 0-15,4 0 0 16,-11-2 0-16,11 0 0 16,-11 3 0-16,4 2 0 15,-4 0-1-15,1 0 1 16,9 0 0-16,1 0 0 16,-4 0 1-16,11 0-1 15,-1 0 0-15,-9 0 0 16,2 0-1-16,-2 0 1 0,2 0 0 15,-9 0 0 1,2 0 0-16,-9 0 0 16,-14 0-5-16,-25 0-7 0,-3 0-4 15,-17 0-11-15,0 0-25 16,-17 0-50-16,-34 0-132 16</inkml:trace>
  <inkml:trace contextRef="#ctx0" brushRef="#br0" timeOffset="28015">11768 5724 216 0,'0'0'44'0,"0"0"26"0,0 0 2 16,0 0-16-16,0 0 1 15,199-67-10-15,-127 44-2 16,4 0-8-16,7 0-8 16,-11 2-12-16,4-2-3 15,6-2 2-15,-10 2-13 16,11-3 3-16,-4 6-2 15,10-7-4-15,8 4 1 16,9 0-1-16,-2 2 0 16,6 1 1-16,17 5-1 15,-10-3 1-15,10 0-1 16,-10 0 1-16,-10-5-3 16,-4 5 2-16,0 0 0 0,-7 3 0 15,-6 1 0-15,-1 7 0 16,-17-3 0-16,4 2 0 15,-11-2-1-15,11-1 1 16,-4 2 0-16,-3-2 0 16,-3 3 1-16,-1 1-1 15,-3-1 0-15,3-2 1 16,-6-1-2-16,9-1 1 16,-2 1 0-16,-15 1 0 15,11-3 1-15,-10 6-1 16,-1-2 0-16,-6 4 1 15,7 1-1-15,-14 4 0 16,-4-5 0-16,4 2 0 16,-7 0 0-16,-4-2 0 0,4 0 0 15,0 0 1-15,4 3-1 16,9-4 0-16,8-2 0 16,0 3-1-16,9 0 1 15,-2 0 0-15,-1 0 0 16,1 0 0-16,3 0-1 15,-4-3 1-15,1 5 0 16,-1-2 0-16,-3 0 1 16,-3-3-1-16,-1 3 0 15,1 0 1-15,7 3 1 16,-8 2-2-16,8-3 2 0,3-2-2 16,3 2 2-16,-7-2-2 15,11 3 0-15,-3 2 0 16,-1 0-1-16,-3-3 1 15,3 3 0-15,-13 0 0 16,-1-2 1-16,1-4-1 16,10 3 0-16,-4 1 0 15,1-3 0-15,-1 5-1 16,11-2 1-16,-4 2 1 16,4-3 0-16,3 1-1 15,4-1 0-15,-4-3 0 16,4-1 1-16,-11 2-1 0,4-3 0 15,-10 3 2 1,-1 2-1-16,1-2 0 0,9 3-1 16,-2-1 0-16,9 0 1 15,-2 3 0-15,-15 0-1 16,11 0 0-16,-4 0 0 16,-3-5 1-16,4 5-1 15,-8 0 0-15,11 0 6 16,-11 0-3-16,14 0 11 15,-3 0-11-15,4 0-2 16,9 0 1-16,-6 5-2 16,-4-2 0-16,11 0-1 15,-18 2 3-15,11 0-2 16,-4 3 2-16,3-3-1 16,8 2 0-16,-4-7 1 0,4 5 1 15,-1-2-3 1,-10-3 0-16,4 3 0 0,-10-3 0 15,-15 0 0-15,11 0 0 16,-10 3 0-16,-1-1 0 16,15 3-2-16,2-3 2 15,22 1 0-15,-11 2 0 16,3-2-1-16,8 0 1 16,-8-1-3-16,4-2 1 15,4 3 1-15,-8-1 1 0,-6 6 0 16,-11-3 0-1,1 0 1-15,-15 0-1 0,4 0 0 16,-3-2 0-16,-7 0 0 16,6-1 1-16,1-2 4 15,6 8 0-15,8-6-5 16,3 6 5-16,3 0-2 16,3-3-3-16,-9 2 2 15,-4-1-1-15,-21-1 0 16,-3 0-1-16,-21-3 1 15,-10 1-2-15,-7 0 1 16,0-3-5-16,0 0-4 16,0 0-10-16,0 0-16 15,-17 0-30-15,-4 0-109 16,-17 0-194-16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7:58.428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334 383 299 0,'0'0'46'16,"0"0"-20"-16,0 0 20 15,-186-15-4-15,145 18-18 0,3 17-14 16,14 3 6-16,3 8 3 16,4 2-7-16,10 3 9 15,7 3-2-15,0-6-2 16,0-2 2-16,24-10-8 16,4-9-2-16,3-6 0 15,0-6-2-15,3 0 2 16,11-18-9-16,0-16-7 15,-7-4-4-15,-7-11-12 16,-18-2-11-16,-6 5-7 16,-7 12 3-16,0 11 18 15,7 18 20-15,-7 5 6 0,0 5-4 16,0 23 5-16,0 13 22 16,0-2 3-16,0-1-5 15,0-7-6-15,0-11-13 16,0-4-7-16,7-6-1 15,3-7-5-15,4-3-22 16,7 0-22-16,3-6-20 16,7-14-38-16,-11-1-67 15</inkml:trace>
  <inkml:trace contextRef="#ctx0" brushRef="#br0" timeOffset="706">558 363 302 0,'0'0'38'0,"0"0"13"15,0 0 11-15,0 0-4 16,0 0-5-16,0 0-20 0,44 136-5 16,-30-126 2-16,3-10-4 15,-3 0 3-15,0 0-10 16,17-5-1-16,-4-18-5 16,4-11-10-16,7-9-3 15,-17-8-2-15,17-6-16 16,-7-5-12-16,3 11-36 15,4 21-33-15,-14 19 0 16,-4 11-19-16,-2 34 8 16,-11 19 110-16,-7 7 0 15,0-4 50-15,0-13 27 16,0-7-4-16,-18-13-4 0,18-9-20 16,0-7-3-16,0-4-16 15,0-1-13-15,0-2 0 16,18 0 4-16,9 0 0 15,11-2-3-15,7-17-12 16,-1-4-4-16,8-2-2 16,-7-6-2-16,-8-2 0 15,-16-3-8-15,-4-5-3 16,-3 7-11-16,-14 9-2 16,0 9 14-16,0 16 6 15,-7 0 4-15,-17 11 0 16,-3 27 4-16,-4 9-2 15,17-4 14-15,-3 1 4 0,17-6 3 16,0-7-10-16,0-8-2 16,0-5-1-16,17-5-4 15,4-5 6-15,9-1-2 16,8-4-3-16,4-3 1 16,2 0-2-16,-6 0-1 15,-7-5 4-15,-3-11-2 16,-4-2 5-16,-11-8 3 15,1-4-3-15,3-4-3 16,4 1-7-16,-4 4 1 16,11 12-2-16,3-1-3 15,-11 10-1-15,11 5-2 0,0-2-10 16,4 5 1 0,3 0-8-16,-1 0-12 0,1 3-14 15,14 10-31-15,-1-3-13 16,8-8-2-16,-1-2-68 15</inkml:trace>
  <inkml:trace contextRef="#ctx0" brushRef="#br0" timeOffset="1636">2322 301 82 0,'0'0'213'0,"0"0"-141"16,0 0-10-16,-148 0-9 16,110 11 0-16,1 4-17 15,9 6-17-15,-3 4 1 16,17 3-2-16,1 0-4 15,13 1-1-15,0-3-3 16,0-6-5-16,13-5 1 0,8-7-5 16,10-8 5-16,0 0-5 15,3-2-1-15,11-24-4 16,0-5-10-16,-7-2-12 16,-7-3 5-16,-18 0-7 15,-6 8 1-15,0 7 1 16,-7 14 5-16,0 7 17 15,0 0 0-15,0 12 4 16,0 17 14-16,0 1 30 16,0 1-5-16,0-2-11 15,0-4-18-15,17-7 1 16,4-8-8-16,10-5 2 0,-4-5-5 16,18 0-10-16,7-15-5 15,10-14-14-15,-11-1-2 16,1-11 12-16,-25-5-4 15,4-8-6-15,-17-3-12 16,-7 11-1-16,-7 10 25 16,0 18 17-16,0 18 13 15,0 0-4-15,0 26 13 16,0 12 27-16,0 3-9 16,10 3-24-16,-3 0-1 15,14-6-9-15,10-2-4 16,7-7 1-16,6-2-3 0,-2-3-5 15,-5-9 2-15,-6 3 2 16,-17 5 0-16,-7 0 1 16,-7 13 0-16,0 5 2 15,-34 3 9-15,-11 5 7 16,-7-8 2-16,-3-3-10 16,4-10 10-16,30-15 3 15,7-8-15-15,14-5-3 16,0 0-4-16,7-28-1 15,21-11-6-15,23 1-3 16,11-3 7-16,3 0 0 16,1 7 1-16,-4 7-1 15,-11 6 3-15,-6 5-1 16,0 4 3-16,-11-1-3 16,11 3 1-16,17-3 0 0,-17-3 0 15,20-4-1-15,-14-6 0 16,8-2 0-16,3-8 1 15,-21-8 0-15,4-7-2 16,-21-13 0-16,-17-5-6 16,-7 2-11-16,0 15-7 15,-31 22 19-15,3 22 6 16,-16 8 8-16,-1 18 3 16,0 31 0-16,0 15 10 15,25 13 6-15,10 3 2 16,10-4-2-16,0-1-9 15,37-13-11-15,1-14-7 16,7-12 0-16,-7-21-17 0,6-15-18 16,-9 0-39-16,10-15-75 15,-1-21-273-15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8:02.19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37 257 259 0,'0'0'39'16,"0"0"-4"-16,0 0 4 15,0 0 4-15,0 0-9 16,0 0-3-16,-24 71 2 15,17-42-3-15,7 2 2 16,-6-8-15-16,6-8-2 16,0-5-1-16,0-10-7 15,0 0-1-15,0 0 0 16,0 0 0-16,0 0 4 16,0-2-1-16,0-21-4 15,13-14-2-15,11-11-3 16,7-6-8-16,-3 5-7 15,3 11 9-15,-4 15-11 0,4 12 3 16,-10 11-4 0,-4 0 9-16,-10 23 9 0,7 14 5 15,-14 6 23-15,7 3-10 16,-7-2 3-16,0-8 6 16,10-10-6-16,-3-8-5 15,-7-8 5-15,7-8-13 16,-7-2-5-16,7 0 2 15,-7 0-3-15,13 0 1 16,-2-20-1-16,16-16-2 16,4-13-7-16,14 0-14 15,0 8-8-15,-1 16 13 16,-16 14-20-16,3 11 15 16,-24 0 13-16,6 26 8 0,-6 7 10 15,4 6 4-15,-4-6 7 16,-7-2-8-16,0-5-5 15,0-11 2-15,6-5-10 16,-6-7-1-16,7 0-4 16,-7-3-29-16,0 2-48 15,14 1-64-15,17-3-166 16</inkml:trace>
  <inkml:trace contextRef="#ctx0" brushRef="#br0" timeOffset="330">1025 397 251 0,'0'0'202'16,"0"0"-166"-16,0 0 3 15,0 0 11-15,0 0 8 16,0 0-25-16,-18 76-18 16,18-76-8-16,0 0-5 15,0 0-1-15,0-3-1 16,0-20-15-16,0-18-24 15,0-16-11-15,0-15-35 16,0-5-24-16,0 5-32 16,0 16 95-16,0 23 46 15,0 17 124-15,0 11-17 16,0 5-27-16,0 0-31 0,0 7-33 16,-6 16-7-16,-1 4-1 15,7 3-8-15,0-4-1 16,0-1-29-16,0-4-34 15,7-5-41-15,17 7-89 16</inkml:trace>
  <inkml:trace contextRef="#ctx0" brushRef="#br0" timeOffset="771">1527 342 30 0,'0'0'303'15,"0"0"-237"-15,0 0-9 0,0 0-22 16,0 0-4-16,-148 28-11 16,110 10-6-16,11 3 6 15,2 6 5-15,5-4-7 16,13-7-1-16,7-5-6 16,0-13-5-16,0-11 1 15,0-4-2-15,0-3 2 16,21 0 0-16,3-8 2 15,3-23-3-15,4-12-6 16,7-11-6-16,-11-18-3 16,4-15-17-16,-10-3-14 15,3 8-18-15,-10 25 9 16,-7 27 49-16,10 27 5 16,-17 3-4-16,0 18 0 0,0 29 14 15,-10 11 15-15,3 6 2 16,0 3-8-16,0-3 2 15,7-10-12-15,0-7-8 16,0-15-6-16,14-13 0 16,10-11-12-16,3-8-15 15,11 0-18-15,7 0-13 16,7-24-33-16,-1-9-35 16,1-1-56-16</inkml:trace>
  <inkml:trace contextRef="#ctx0" brushRef="#br0" timeOffset="1582">1974 298 247 0,'0'0'129'16,"0"0"-74"-16,0 0-14 0,0 0-4 16,0 0-1-16,-134 136-8 15,117-100-7-15,10-8 6 16,7 0-5-16,0-5-1 16,0-10-8-16,0-3 1 15,0-7 6-15,24-3-9 16,-4 0 2-16,11 0-5 15,7 0-5-15,7-15 1 16,-4-14-3-16,4-4-1 16,0-13 0-16,-14-16-8 15,-11-15-4-15,-3-13-15 16,-10 3-4-16,-7 18-19 0,7 22 15 16,0 29 29-1,-7 16 5-15,0 2-8 0,0 16-6 16,0 25 10-16,0 12 5 15,0 7 12-15,-7 4 15 16,7 2 2-16,0-4 4 16,0-3-6-16,0-5-2 15,14-8 1-15,3-10-9 16,-3-15-11-16,0-9-3 16,3-7-1-16,-10-5-2 15,13 0 0-15,4 0 0 16,-3-20-11-16,10-16-5 0,-3-10-4 15,3-18-9 1,-1-14-6-16,-9-4-13 0,10 3-29 16,-3 20 4-16,-4 23 48 15,-4 21 25-15,-13 12 30 16,4 3-12-16,-11 13 2 16,0 25 15-16,0 19 6 15,0 4-6-15,0 6 0 16,13 0-9-16,1-3-1 15,3-8 0-15,4-7-7 16,3-13-3-16,3-8-4 16,4-12 0-16,-3-11-7 15,3-5-2-15,7 0 0 16,13-15-2-16,8-19-5 16,-1-9-8-16,4-8-5 0,-17-14 2 15,-11-4-17-15,-10 5-11 16,-10 12-1-16,-14 24 18 15,0 18 27-15,-7 10 3 16,-24 0-3-16,-3 28 10 16,-4 13 4-16,0 8 11 15,18 4 3-15,2 7-2 16,18-1 9-16,0-5-2 16,0-6-11-16,31-12-3 15,7-10-12-15,7-13-2 16,13-13-5-16,-6 0-7 15,6-11-28-15,-6-17-55 16,7-8-116-16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8:01.347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98 280 0,'0'0'154'0,"0"0"-102"15,0 0-41-15,0 0-2 16,0 0 24-16,161-3 1 15,-64 3-11-15,16-4 10 16,4-4-21-16,-7-5-9 16,-14 0-2-16,-20 3-1 15,-17 2-6-15,-29 3-42 0,-30 5-42 16,0 0-41-16,-37 13-20 16,-29 15 49-16</inkml:trace>
  <inkml:trace contextRef="#ctx0" brushRef="#br0" timeOffset="173">443 217 148 0,'0'0'146'15,"0"0"-54"-15,0 0-22 16,0 0-12-16,0 0-3 16,0 0 3-16,-96 64-25 15,96-62-18-15,7 6-4 16,10-1-2-16,-3 4 8 16,6 1-9-16,11-4-8 15,7-5 0-15,7-3-1 16,13 0-21-16,8 0-19 15,30 0-41-15,0-3-96 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8:06.208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31 145 163 0,'0'0'63'0,"0"0"-43"0,0 0 18 15,0 0-2-15,0 0 0 16,0 0-21-16,-31-106-10 16,31 96 8-16,0 4 11 15,0 4 10-15,0 0 1 16,0-1-10-16,0 3-7 16,0-2-7-16,0-1-7 15,0 0 0-15,6 0-3 16,32 3 2-16,21 0 6 15,16 0 3-15,15 0 5 16,-1 0-14-16,1 0-2 16,-11 0-1-16,-21 0-9 15,-13 0-22-15,-21 0-36 16,-17 0-34-16,-7 3-72 0</inkml:trace>
  <inkml:trace contextRef="#ctx0" brushRef="#br0" timeOffset="216">178 183 286 0,'0'0'78'15,"0"0"-17"-15,0 0 0 16,0 0 12-16,0 0-35 16,0 0-20-16,73 17-6 15,-35-3 4-15,-1-4 5 16,8-2-11-16,0-6-8 0,-7-2 3 15,-4 0-5-15,-10 0-10 16,-3 0-30-16,-4 0-45 16,-3 3-90-16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8:07.19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334 9 333 0,'0'0'53'0,"0"0"-19"16,0 0-4-16,0 0-2 16,0 0 1-16,0 0-21 15,0 0-7-15,-58-13 5 16,34 13-5-16,-11 23 7 16,-3 11-2-16,1 12-3 15,-8 10 2-15,7 1-5 16,10 2-1-16,4-10 1 0,18-8 0 15,6-13 2-15,0-13-2 16,0-7-4-16,13-3-7 16,25-5-8-16,0 0-23 15,20 0-42-15,18-13-108 16</inkml:trace>
  <inkml:trace contextRef="#ctx0" brushRef="#br0" timeOffset="739">578 343 287 0,'0'0'83'16,"0"0"-43"-16,0 0-13 15,0 0 3-15,0 0-15 16,0 0-2-16,-51 110 4 16,51-103 7-16,0-7 5 15,17 3-7-15,-3-3-7 0,13 0 1 16,4-5-10-16,0-21 2 15,-10-7-8-15,3-5-5 16,-10-6-4-16,-14-5-10 16,0 3-15-16,0 8 4 15,0 9 21-15,-7 19 9 16,-10 10 6-16,10 0 2 16,-7 13-8-16,7 20-1 15,0 13 1-15,7 6 2 16,0 2 7-16,0-1-1 15,7-3 7-15,7-7 0 0,17-7-3 16,-17-13-1-16,10-8 1 16,-17-10 9-16,-1-5-4 15,1 0-2-15,-7 0 2 16,7 0 5-16,0-7 0 16,17-29-9-16,-3-20-10 15,10-17-3-15,7 6-2 16,6 14 2-16,1 14-3 15,0 27-7-15,-11 9 0 16,-10 3 2-16,-3 13-4 16,-4 25 5-16,-3 11 7 0,0 2 12 15,-8 1 1 1,12-14-7-16,-12-2 4 0,1-13-3 16,0-7-2-1,0-6 5-15,0-8-8 0,-7-2 0 16,0 0 0-16,10 0-1 15,4-5 5-15,-7-20-5 16,14-17-1-16,3-6-2 16,-4 4-11-16,11 8 12 15,-7 15-8-15,-17 16 1 16,0 5 1-16,0 0 1 16,-7 16-4-16,14 10 10 15,-7 4 4-15,3 1 4 16,-3-3-6-16,0-7-1 0,0-3-2 15,6-2-1-15,-2-6-20 16,-4 0-19-16,13-2-42 16,-6-3-10-16,10-5-39 15,-10 2-74-15</inkml:trace>
  <inkml:trace contextRef="#ctx0" brushRef="#br0" timeOffset="1257">1559 550 227 0,'0'0'95'15,"0"0"-28"-15,0 0-15 16,0 0-3-16,0 0-16 16,0 0-9-16,0 8-3 15,0-8 2-15,0 0 5 0,0 0-12 16,0 0-2 0,0 0 3-16,0 0-4 0,0 0 6 15,0-20 0-15,0-11-14 16,13-21 0-16,-6-12-5 15,11 5-10-15,9 13-11 16,4 18-1-16,-10 20-1 16,3 8 11-16,-11 3 6 15,1 30 4-15,-3 13 2 16,2 3 16-16,-6 0 4 16,7-3-8-16,-4-7 0 15,-10-9-6-15,14-9 7 16,-14-11 0-16,7-7-10 15,-7-3 0-15,7 0 1 0,-7 0-3 16,7 0 5-16,10-16 0 16,-3-22-5-16,6-9-1 15,4-4-8-15,7 8-3 16,-17 17-1-16,0 13-7 16,-7 13 3-16,-7 0 7 15,7 13 1-15,-7 20 7 16,10 8 1-16,-3 3 4 15,7-3 5-15,-8 0-7 16,12-10 0-16,-5-8-2 16,-6-3 0-16,7-9-12 15,3-6-36-15,11-2-46 16,10-3-29-16,6 0-117 0</inkml:trace>
  <inkml:trace contextRef="#ctx0" brushRef="#br0" timeOffset="1824">2573 530 190 0,'0'0'213'0,"0"0"-185"16,0 0-4-16,0 0 13 16,-44 131 17-16,44-111-10 15,0-4-23-15,17-3-1 16,-3-6-12-16,-7-7 8 15,-1 0-10-15,1 0 0 0,10-20-6 16,-3-13-6-16,-7-14-3 16,-7-12-5-16,0-10-11 15,0 5-16-15,0 18 8 16,0 20 30-16,0 21 3 16,0 5 0-16,0 15 0 15,-7 26-1-15,-7 5 1 16,8 1 13-16,-5 1-3 15,4-9-4-15,7 0 1 16,0-9 0-16,0-7 3 16,0-10-2-16,0-10 7 15,18-1 5-15,-12-2 4 0,8 0-1 16,7 0 2-16,3-23-4 16,7-7-4-16,-4-9-8 15,11-7-7-15,-7-6-1 16,4 6 0-16,2 7-2 15,8 16 0-15,-7 13-4 16,-10 10 4-16,2 0-4 16,-5 28-3-16,-5 16 3 15,11 8 5-15,-10 1 7 16,-7-4 1-16,10-6-3 16,-11-6-2-16,5-9-3 15,-5-5 0-15,1-8-14 16,0-5-30-16,3-1-32 15,4-7-55-15,10 3-113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8:17.76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90 141 154 0,'0'0'110'0,"0"0"-26"15,0 0-24-15,-90 141-11 16,90-105-15-16,0-2-5 15,0-8-12-15,0-6-8 16,14-7-2-16,0-8-4 16,3-5-3-16,11 0 0 15,-4 0-4-15,3-5 2 16,4-16-2-16,-10-7-2 16,10-5 4-16,-11-8-5 0,4-3 4 15,-10 3 1 1,3 7 4-16,-10 9 5 0,-7 7 15 15,0 10 10-15,0 4-8 16,0-2-24-16,0 6 0 16,-24 0-1-16,4 0-1 15,-4 0 1-15,3 0 1 16,7 3-2-16,-17 7 2 16,7 6-8-16,3-1-13 15,8 5-15-15,6 0-2 16,7-1-19-16,0-6-47 15,0-6-66-15</inkml:trace>
  <inkml:trace contextRef="#ctx0" brushRef="#br0" timeOffset="385">606 126 70 0,'0'0'267'0,"0"0"-217"0,0 0-24 16,0 0 7-1,-155 57 21-15,134-27-13 0,4-1-15 16,10-1-1-16,7 0-4 16,0-5 4-16,0 0-8 15,0-2-7-15,0-1-4 16,0-2-5-16,24 5-1 16,-3-7 0-16,3-6-14 15,4-2-6-15,9-8-16 16,15 0-22-16,0 0-23 15,6-13-49-15,-3-8-104 16</inkml:trace>
  <inkml:trace contextRef="#ctx0" brushRef="#br0" timeOffset="653">963 131 277 0,'0'0'120'0,"0"0"-69"16,0 0-23-16,0 0-13 15,0 0 0-15,0 0-6 16,-154 98-5-16,137-62 2 16,17 2-2-16,-7-4-1 15,7-6 8-15,0-10-1 16,0-8-2-16,7 0-2 16,17-7-3-16,-4 2 1 15,11-5-4-15,-3 0-3 16,3 0-10-16,0 0-19 0,-11-10-22 15,4-6-20-15,-3 1-24 16,-7 0-42-16,-4 2-20 16</inkml:trace>
  <inkml:trace contextRef="#ctx0" brushRef="#br0" timeOffset="836">963 131 9 0</inkml:trace>
  <inkml:trace contextRef="#ctx0" brushRef="#br0" timeOffset="1296">963 131 9 0,'207'98'129'0,"-214"-98"-78"0,-7 0-11 0,14 0-3 15,0 0-2-15,-7 0 8 16,7 15-6-16,0 6-5 16,-17 2 12-16,17 0-13 15,0 3-8-15,0-3-1 16,0-8-18-16,0-2 9 16,0-8-7-16,0-2-3 15,0-3-1-15,0 0-2 16,0 0-4-16,17 0-2 15,4-11-15-15,3-7-16 0,-3-5-11 16,10 2-6-16,3 7-29 16,4 0 23-16,0 14 60 15,-18 0 0-15,-2 0 72 16,-5 19-12-16,-6 6-17 16,-7 14 10-16,17-4-10 15,-10 1-6-15,7-5-12 16,0-7-3-16,-7-7-8 15,3-6-6-15,-3-6-4 16,0-5-2-16,0 0 3 16,0 0 0-16,-1-13 0 15,12-13-1-15,2-7-4 16,11-3 2-16,-3 5-2 0,3 3 0 16,0 7 0-16,-11 9 1 15,-6 4 0-15,3 8-1 16,-17 0-1-16,7 0 1 15,0 0-2-15,7 0-2 16,10 3-9-16,-4 7-14 16,11-6-41-16,7 2-40 15,7-1-54-15</inkml:trace>
  <inkml:trace contextRef="#ctx0" brushRef="#br0" timeOffset="1525">2112 385 289 0,'0'0'107'0,"0"0"-63"0,0 0-21 16,0 0 20-16,0 0-7 15,0 0-9-15,-58 92-19 16,58-81-6-16,0-4 7 16,0-7-9-16,0 0-6 15,0 0-8-15,0 0-6 16,0-15 4-16,14-13-16 15,-7-13-11-15,10-15-17 16,3-11-29-16,1-8-97 16</inkml:trace>
  <inkml:trace contextRef="#ctx0" brushRef="#br0" timeOffset="1883">2202 0 141 0,'0'0'77'0,"0"0"-50"0,0 0-21 15,-24 137 3-15,24-94-7 16,0 3-2-16,0-2-24 15,10 0 12-15,4-6 6 16,0-7 6-16,3-8 9 16,-10-8 31-16,0-7 25 15,-7-3-23-15,0-5 6 16,0 0-3-16,0 0 0 16,6 0-3-16,1-8-10 15,0-17-13-15,10-6 5 0,-3-5-5 16,17-3-13-16,-10 3-6 15,-1 8-10-15,11 10-13 16,-7 13 2-16,-3 5 6 16,-7 0 9-16,10 18 1 15,3 13 0-15,-3 0 4 16,7-1-10-16,-10 4 3 16,0-8 5-16,3-3-1 15,-10-8-12-15,-8-7-21 16,5-3-21-16,-4-5-19 15,6 0-60-15,1 0-69 16</inkml:trace>
  <inkml:trace contextRef="#ctx0" brushRef="#br0" timeOffset="2324">2855 311 33 0,'0'0'133'0,"0"0"-74"15,0 0 21-15,0 0-21 16,0 0-4-16,0 0-12 15,-31 59-22-15,31-49 3 16,0 0-13-16,0-4-1 16,0-4-10-16,0-2 0 15,0 0-18-15,14 0-10 16,17-8-3-16,-10-12-20 16,3-1 16-16,-10-2 13 15,-8 3 6-15,1 7 16 16,-7 5 21-16,0 8 3 0,0 0-17 15,0 10-3-15,-7 16 36 16,-6 8 9-16,-1 1-23 16,7 4 13-16,-3 2-18 15,10-2-3-15,0-1-11 16,0-2 1-16,10-2-4 16,4-4 0-16,0 6-2 15,-1-3-2-15,-2 1 2 16,-11-1 2-16,0 3 6 15,-18-2 8-15,-16 1 7 16,-21-6 2-16,3-6-12 16,-13-3 2-16,0-5-12 15,-4-1-5-15,4-5-12 16,6-3-24-16,-3-3-94 16,11-3-162-16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8:16.098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0 200 95 0,'0'0'99'0,"0"0"-56"16,0 0-3-16,0 0-4 15,0 0-3-15,0 0-7 0,0 0-8 16,0-30 3-1,0 27-1-15,0 1 5 0,0 2-13 16,0-3 8-16,0 0-1 16,0-2-8-16,0 0 4 15,0 3 2-15,0-3 1 16,0 2-4-16,0 0-7 16,7 0 2-16,-7-2 3 15,7 1-8-15,-7 4-1 16,0 0-3-16,0 0 0 15,0 4 0-15,7 30 0 16,0 12 0-16,0 8 10 16,10 5 8-16,-3-8-11 15,-7-10-1-15,17-7 8 16,-10-13 1-16,-1-11-11 16,4-6 13-16,-10-4 5 0,7 0-10 15,0 0 5-15,10-9-6 16,-10-20-5-16,10-7-2 15,-10-10-4-15,-8-8-5 16,8-5-7-16,-14 3-8 16,0 12 3-16,0 21-22 15,0 13-4-15,0 10-14 16,0 0-32-16,0 33-7 16,0 11-8-16,0 7-65 15</inkml:trace>
  <inkml:trace contextRef="#ctx0" brushRef="#br0" timeOffset="468">675 213 260 0,'0'0'96'16,"0"0"-38"-16,0 0-34 15,0 0-11-15,0 0 5 16,0 0-4-16,-155 54-2 16,124-8 8-16,7-2-4 15,3 0 4-15,7-11-3 0,8-5-5 16,6-8-5 0,0-11-6-16,0-2 3 0,0-7 1 15,0 0-5-15,0 0-1 16,13 0 1-16,8-10-2 15,3-16-4-15,-3-15-18 16,3-3-9-16,-4 1 4 16,-2 14 2-16,-12 20 17 15,1 9-7-15,0 0 0 16,-7 17 17-16,0 22 15 16,0 10 17-16,0 0-7 15,0-6-9-15,0-2 5 0,0-8-14 16,0-5-4-1,0-10-3-15,0-7-5 0,0-6-18 16,0-5-22-16,0 0-16 16,14 0-3-16,10-5-51 15,-3-26-122-15</inkml:trace>
  <inkml:trace contextRef="#ctx0" brushRef="#br0" timeOffset="1075">912 0 247 0,'0'0'61'16,"-38"131"-11"-16,17-51 3 15,-3-4-2-15,11-3-9 0,6-12-18 16,7-12-4-16,0-8 5 16,0-15-10-16,0-11-7 15,0-5-7-15,0-10 1 16,0 0 0-16,0 0-2 15,0 0-3-15,0-13-1 16,7-12-8-16,6-3-2 16,-6 5-6-16,10 4-3 15,-10 12 4-15,0 7 2 16,0 0 11-16,-7 0 6 16,0 18 1-16,7 8 31 15,-7 7-7-15,7 0-5 16,3-5 2-16,4-2-6 0,0-10 20 15,-7-7-25-15,10 0-5 16,-10-9 6-16,0 0-6 16,13 0 1-16,4-9-5 15,14-16-2-15,-4-11-4 16,4-10-11-16,7-3-6 16,-7 0-5-16,-7 16 1 15,-17 18 10-15,-8 9 11 16,-6 6-2-16,0 0-7 15,-6 6 0-15,-8 19 13 16,-17 8 16-16,7 4 5 16,3-10-4-16,1 2 4 15,9-1-10-15,-3-5 3 0,14 5-2 16,0-5-3-16,0 0 1 16,0-7-8-16,0 2 1 15,25 0 0-15,-5-3-3 16,11-2 6-16,-3-8 0 15,16-2-6-15,8-3-18 16,0 0-32-16,9 0-48 16,-9 0-88-16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9:16.81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0 132 0,'0'0'67'0,"0"0"-40"15,0 0-12-15,0 0 11 16,0 0 16-16,0 0 5 16,0 0-25-16,75-10-6 15,-44 10 1-15,-10 0-5 16,10 0 14-16,7 10-10 0,-18 3-15 16,18-2 2-16,-10-2 0 15,3 5-3-15,0-1 3 16,3 1-3-16,11 2 1 15,-1-6 0-15,8 1 0 16,17-1 0-16,3-5 7 16,17 3-2-16,8-1 5 15,-1 2-6-15,7 0-1 16,18 5 0-16,-4-2-2 16,10 1 4-16,14 0-2 15,0 4-2-15,-7 2 5 16,-10 1-3-16,-4 3-2 0,-3 0-1 15,4 0-1-15,-11 3 3 16,-7-6 1-16,10-1-4 16,-9-9 4-16,12 3-2 15,12-3 1-15,-1-2-1 16,-3-1 0-16,10-1 1 16,-7-1-1-16,-10 0-2 15,10 0 1-15,-10-2-1 16,11 4 1-16,-1-2-2 15,7 0 3-15,-10-2-2 16,10 0 0-16,-7 2-1 16,-3 7 1-16,-10 4 0 15,-4-3 0-15,0-3 1 16,3 3 0-16,4 0-1 16,-7 5 3-16,11-5-3 0,-11 5 3 15,3-1-3-15,4-1 1 16,24 2 7-16,-7-5-8 15,14-3 1-15,0 0 3 16,17-2-2-16,-10 0 0 16,7 5-2-16,3-3 1 15,-10 5-2-15,0 3 3 16,-1 0-2-16,11 3 0 16,-10-1 1-16,17 3 0 15,-3-2-1-15,16-3 4 16,8-3-1-16,0 1-2 15,-8 2-1-15,8-1 2 0,-7 4-2 16,0 5 3-16,-1-3 2 16,-6 3-4-16,-3-1 3 15,2-2-4-15,15 0 3 16,0-2 0-16,-1 0-3 16,1-1 1-16,-7-5-1 15,6 6 0-15,1-3 1 16,-7 2 0-16,-1 3-1 15,1 0 1-15,-14 3-1 16,4-2 2-16,-4-1-2 16,13 0 0-16,8-3 0 0,0 4 0 15,-1-1 0 1,-6 0 0-16,0 2 0 16,-1 1 0-16,1-1 1 0,-4 1 1 15,4-6 0-15,0 1-1 16,24-3 1-16,-4-5 2 15,7-1-4-15,11-1 1 16,-7-1-1-16,-4 1 0 16,-3-4-1-16,-4 4 2 15,1-4-1-15,2 3 0 16,-2-2 2-16,6 5-2 16,11 0 0-16,-1 3 0 15,8-2 0-15,-4 0 2 16,3-2-1-16,7 1 2 0,1-2-1 15,-15 6 4-15,8 1-1 16,-1 8 0-16,-3 5 4 16,-3-3-5-16,-1 0-3 15,-9-5-1-15,-4-2 3 16,10-1-3-16,-4-4 0 16,8 0 0-16,-4-7 0 15,4 2 0-15,6-1 0 16,-10-2 0-16,4 2-2 15,-18-5 2-15,4 0-1 16,-10 1 1-16,6-4-1 16,-13 6 1-16,9-3 0 15,-9 0 4-15,0 0-4 0,6 0 3 16,14 0 1-16,4-2-3 16,7 0 1-16,-4-3-2 15,-3 0 0-15,-4 0 0 16,-3 0 1-16,-18 0-1 15,-6 0 0-15,-17 0 0 16,3-6-1-16,-11-11 1 16,-6-4-3-16,-4-8 3 15,-10-1-2-15,-3 2 1 16,-4-3-2-16,-7 3-2 16,-23 5 5-16,-15 7-2 15,-6 0 2-15,-25 7 1 0,1 1 0 16,-8-3-1-1,1 4 0-15,-1-4 0 0,-6 1-2 16,0-3-11-16,-14 1-27 16,-11 1-46-16,4-4-33 15,-24-8-159-15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45:38.3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65 43 219 0,'0'0'58'15,"0"0"-11"-15,0 0 21 0,0 0-4 16,0 0-22-16,0 0 3 15,0 0-2-15,-38-23-9 16,38 20 2-16,0 3-12 16,0-2-5-16,0 2 2 15,0 0-10-15,0 0-4 16,0 0-2-16,0 0-5 16,0 10-4-16,0 26-1 15,14 15 5-15,3 18 2 16,-3 9-1-16,-7 1-1 0,0 0 0 15,10-1-3 1,-10-7 1-16,0-11-1 0,0-14 1 16,6-7 1-16,-13-19-4 15,11-10 3-15,-5-5 2 16,-6-5-3-16,0 0 2 16,7-28-6-16,7-29 7 15,0-17 3-15,-4-8-3 16,4 2-2-16,-7 16-1 15,-7 26 1-15,7 20 1 16,-7 15 1-16,0 3 0 16,7 3 0-16,10 38-1 15,3 12 1-15,-2 14 8 0,9-8-7 16,-3-10 6-16,-3-8-5 16,3-15 4-16,-10-6 2 15,-7-14 0-15,-1-6 5 16,1 0 1-16,-7 0-1 15,7-13 3-15,10-36-2 16,4-28-1-16,3-26-12 16,4-7-1-16,3 7-13 15,-18 26-16-15,5 31-7 16,-18 28-3-16,0 18-10 16,0 5-58-16,0 39-109 15</inkml:trace>
  <inkml:trace contextRef="#ctx0" brushRef="#br0" timeOffset="719">708 440 183 0,'0'0'85'0,"0"0"-19"15,0 0-1-15,0 0-7 16,0 0-26-16,0 0-8 0,62 0-5 16,-41 0-1-16,3 0 0 15,3 0-8-15,-13-7-1 16,10-9-2-16,-10-4-3 15,-7-1-2-15,-7-4-2 16,0 2 0-16,0 2-2 16,-21 3-2-16,-10 13-3 15,-3 5 6-15,-4 0-4 16,7 23 5-16,4 11 9 16,9 4-1-16,18 6 6 15,0-1-2-15,0 1 5 16,0-3-2-16,31-5-4 0,14-3-1 15,0-4 2 1,13-11 3-16,8-3 7 0,9-15 4 16,-2 0-11-16,9 0-7 15,-13-28-5-15,-4 0-1 16,-13-8-2-16,-7-6-11 16,-15 1 1-16,-16-7-2 15,-14-1-5-15,0 13 5 16,0 3 0-16,-24 17 7 15,-3 9 0-15,-11 7 5 16,-14 0 2-16,8 30 0 16,6 14 0-16,10 0 8 0,11 2 0 15,10 0-1 1,7-5-2-16,0 3 1 0,31-11 2 16,7 0-4-16,-4-1 3 15,11-9 4-15,0-3-3 16,13-2 2-16,-13-8-2 15,0-2-3-15,-14-8-4 16,-18 0-3-16,5 0-14 16,-12 0-19-16,15 0-58 15,3-5-69-15,11-5-233 16</inkml:trace>
  <inkml:trace contextRef="#ctx0" brushRef="#br0" timeOffset="1103">1867 25 189 0,'0'0'90'15,"0"0"-60"-15,0 0 25 16,0 0 2-16,0 156-35 0,7-112-8 16,7-1 1-16,-7 7-1 15,17 1-3-15,-17-3 4 16,7 7-10-16,3-4-2 15,-3-8-3-15,6 1 0 16,-13-10 0-16,3-11-8 16,-3-11-12-16,0-4-10 15,0-8-28-15,-7 3-43 16,14-3-70-16</inkml:trace>
  <inkml:trace contextRef="#ctx0" brushRef="#br0" timeOffset="1404">2201 89 104 0,'0'0'241'16,"0"0"-169"-16,0 0-48 16,0 0 7-16,-148 131-8 15,124-85-14-15,-7-2-8 16,11-6 5-16,-1 6 3 15,4-3 9-15,10-5 1 16,7 0 5-16,0-5 4 16,0-3-5-16,14 2-2 15,17-1 2-15,13-3-6 0,1-6-6 16,13-5 4 0,1-4-10-16,10-9-3 0,-4 1-2 15,11 2-32-15,3 1-61 16,-3 1-174-16</inkml:trace>
  <inkml:trace contextRef="#ctx0" brushRef="#br0" timeOffset="3480">3126 192 129 0,'0'0'80'0,"0"0"14"15,0 0-19-15,0 0-13 0,0 0-20 16,0 0-8-16,-13-34-19 16,13 22 0-16,27-6 9 15,11-5-5-15,7 0-7 16,6 4 2-16,1 12-2 15,-1 7 1-15,11 10-9 16,-27 24-1-16,3 12 4 16,-31 7-5-16,-7 7 2 15,0 6-4-15,-35 8-5 16,-3-4 1-16,-6-6-3 16,13-7 4-16,17-16 2 15,7-8 1-15,7-10 0 16,7 1 4-16,38-4 10 0,27-8 13 15,24-4 25-15,18-2-9 16,3-6-21-16,3 0-16 16,-17 0-6-16,-7 0-13 15,1 0-31-15,-8 0-51 16,-6 0-78-16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45:43.7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0 149 12 0,'0'0'189'0,"0"0"-117"15,0 0-40-15,0 0 20 16,0 0-4-16,0 0-22 15,83-87-7-15,-39 72 1 16,-9 7 0-16,3 8 3 16,-1 0-19-16,-16 8-3 15,3 18-1-15,-17 1 1 16,-7 1-1-16,0 1 0 16,0-1-1-16,-31 0 0 15,10 4-2-15,-9-4 2 16,9-3 0-16,4-2 0 15,10 0 0-15,7-2 1 0,0-3 0 16,7 0 2-16,37-3 11 16,18-9 9-16,4-1 6 15,16-5-6-15,15 0-8 16,-8 0 2-16,-10 0-7 16,-10-5-9-16,-18-6-12 15,-6 3-43-15,-24 6-38 16,10 2-103-16</inkml:trace>
  <inkml:trace contextRef="#ctx0" brushRef="#br0" timeOffset="564">1201 131 128 0,'0'0'239'16,"0"0"-208"-16,0 0 14 16,0 0-6-16,0 0-26 15,0 0-7-15,-90-56-1 16,76 56-2-16,8 0 1 16,-12 0-4-16,-2 0 0 15,-1 0 0-15,-3 15 1 16,3 0 0-16,4-1-1 0,3 1-2 15,8 5-1-15,6-4-10 16,0 2 2-16,0-3-5 16,0-2-8-16,13-3 12 15,18-5 12-15,-3-5 4 16,16 0 6-16,-6 0 0 16,7 0 1-16,-7-18 1 15,0 0-7-15,-11-5 0 16,4 2-5-16,-17 4 0 15,-14-1 2-15,7 7-2 16,-7 6 2-16,0 5 7 16,0 0-3-16,0 0 1 15,0 0 1-15,0 14-8 16,0 11 12-16,0 11 14 0,0 5 8 16,0 0-10-16,0 0-9 15,7 3-1-15,3-3-1 16,4-2-7-16,0-4 2 15,-8-4 1-15,5-10 7 16,-11-11-16-16,7-8-3 16,-7-2-29-16,0 0-70 15,13 6-100-15</inkml:trace>
  <inkml:trace contextRef="#ctx0" brushRef="#br0" timeOffset="2548">1765 211 41 0,'0'0'34'0,"0"0"14"15,0 0-1-15,0 0-2 16,0 0-14-16,0 0 3 16,-7-3 10-16,14 3-1 15,13 0-3-15,11 0 25 16,0 0-17-16,14 0-7 16,-11 0-7-16,18 0-12 15,-14 0-5-15,0 0-5 16,-1 0-12-16,-23 0 0 0,-7 0-1 15,0 0-29-15,-7 0-27 16,10 0-70-16,-10 0-117 16</inkml:trace>
  <inkml:trace contextRef="#ctx0" brushRef="#br0" timeOffset="3106">2446 147 10 0,'0'0'112'16,"0"0"-42"-16,0 0-22 16,0 0-1-16,0 0 12 15,0 0-33-15,-97 7-18 16,77 9 8-16,3 7 2 15,3 2 0-15,14 2-9 0,0 3 2 16,0-4-4-16,0-1-4 16,14-7 0-16,10-7 2 15,7-4 1-15,-4-7 11 16,11 0 18-16,0 0-22 16,-11-10 2-16,-3-16-4 15,-3-4-3-15,-4-9-4 16,-17-2-1-16,0 3 1 15,0 7-2-15,-17 8 1 16,-4 4 2-16,-3 10 0 16,-3 9-4-16,3 0-1 15,3 0 0-15,-10 9-1 0,11 10-11 16,13-4-30-16,-4-3-21 16,11-1-50-16,0 7-126 15</inkml:trace>
  <inkml:trace contextRef="#ctx0" brushRef="#br0" timeOffset="3690">2945 39 245 0,'0'0'39'0,"0"0"40"16,0 0-34-16,0 0-14 16,0 0-20-16,0 0-11 15,-128-10-5-15,108 30-8 16,-4-2-2-16,10 3 4 15,-3-1-5-15,17-2 6 16,-7-2 6-16,7 2-4 16,0-3-2-16,7 0 10 0,17-2 2 15,-4-8 5-15,4-2 1 16,14-3 0-16,-3 0 8 16,9-3-5-16,1-12-5 15,-7-3 8-15,-7 0 2 16,-17 0-6-16,-8-2-3 15,-6 1 3-15,0 4-5 16,0 5-4-16,0 5 2 16,0 5-1-16,0 0 0 15,-6 0-4-15,-1 20 5 16,0 16 1-16,0 5 3 16,-3 3 12-16,3 4 6 15,7 2-4-15,0-4-4 0,0 0 2 16,0-5 6-1,0-8-12-15,0-7-3 0,0-13-6 16,0-8-4-16,0-5-4 16,0 0-30-16,0 0-60 15,17 0-73-15</inkml:trace>
  <inkml:trace contextRef="#ctx0" brushRef="#br0" timeOffset="3996">3357 288 331 0,'0'0'91'0,"0"0"-41"16,0 0-2-16,0 0-18 0,0 0-15 16,0 0-2-16,141 0 0 15,-103 0-10-15,0 0-1 16,-7 0-2-16,-17 0-5 16,-7 0-12-16,-1 0-35 15,1 0-32-15,0 0-85 16</inkml:trace>
  <inkml:trace contextRef="#ctx0" brushRef="#br0" timeOffset="4444">3939 144 11 0,'0'0'317'0,"0"0"-242"15,0 0-33-15,0 0-3 16,0 0-20-16,0 0-15 16,117-33-2-16,-80 27-1 15,-16 6-1-15,3 0-13 16,-10 0-7-16,-14 0-12 15,0 0 8-15,0 14-6 0,0 4 13 16,-7 2 17 0,-7 3 7-16,-3 3 6 0,10-1 4 15,0 1 8-15,7-3 12 16,0 0-3-16,0-2-1 16,21-3 0-16,10-3-9 15,7-5-3-15,0-4-2 16,6-6-4-16,1 0-3 15,7 0-2-15,-8-8-10 16,-2-8-1-16,-5 6-12 16,-13 0-27-16,-10 5-25 15,0 2-32-15,10 1-80 0</inkml:trace>
  <inkml:trace contextRef="#ctx0" brushRef="#br0" timeOffset="4679">4902 0 227 0,'0'0'224'16,"0"0"-208"-16,0 134 43 15,0-83 13-15,13 3-39 16,1-5-15-16,10-5-6 0,-10-3-8 15,3-13-4-15,-10-7-23 16,0-4-30-16,-7-4-54 16,7-13-242-16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17:26.94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479 180 253 0,'0'0'87'0,"0"0"-74"15,0 0 9-15,0 0 18 16,0 0-9-16,0 0-10 0,0 0-15 16,0 0 1-16,0 0 3 15,0 0 0-15,0 0 1 16,-7 0 1-16,-7 5-7 15,-23 23 3-15,-1 16-8 16,-14 20 0-16,0 10 10 16,1 9-1-16,6 1 3 15,0-2-5-15,8 0-1 16,9-5 0-16,-3-5-6 16,7-7 2-16,17-12-2 15,0-7-1-15,7-5 1 16,0-7 2-16,0-3-1 0,14-6-1 15,17-4-3 1,7-3 1-16,7 0 2 0,6-8-4 16,1-2 3-16,13-6 1 15,4-2 0-15,10 3 1 16,-3 2-1-16,-11 6 0 16,4 3-1-16,-24 10 1 15,-8 2 0-15,-16 7-1 16,-7 3 1-16,-7 5 7 15,10 5-1-15,-10 0-3 16,0-2 1-16,17 2-3 16,-4-2 0-16,18-8-1 15,14-3-1-15,30-10 1 16,22-7-1-16,30-12 1 16,14-4 0-16,13 0 0 0,4-2-1 15,-3-11 1-15,-7 3-4 16,-7 3 0-16,-14 1-3 15,-14 3 1-15,-23 3 2 16,-25 0 2-16,-3 0 2 16,-18 0 0-16,-6 0 0 15,-18 0-1-15,-2 0 1 16,-5 0 0-16,11 0 1 16,7 0-1-16,14 11 3 15,13-6 0-15,24-5-1 16,15 0 2-16,16 0-1 15,11-18-1-15,3 0-2 0,-7 3 0 16,-10 7 0-16,-4 8 0 16,-23 0 0-16,-18 29-1 15,-13 8 2-15,-4 4 0 16,-4 3 10-16,-6 2 2 16,7-2-2-16,-1-8-1 15,8-8-1-15,-8-10 0 16,8-7 0-16,3-11 1 15,17 0 4-15</inkml:trace>
  <inkml:trace contextRef="#ctx0" brushRef="#br0" timeOffset="251">7702 1181 500 0,'90'-41'-38'0,"-25"25"33"15,0 13 5 1,895 137 35 93,-960-157-65-109,0-3 1 16,-17-2 2-16,-28 0-4 16,-6-1-2-16,6 9-36 15,-7 7-44-15,1 3-23 0</inkml:trace>
  <inkml:trace contextRef="#ctx0" brushRef="#br0" timeOffset="2028">4304 1787 64 0,'0'0'10'0,"0"0"-9"15,0 0 16-15,0 0 27 16,179 48-24-16,-148-32-15 15,-11 1-4-15,4-1 4 16,-10 0 4-16,0-7 7 16,-4-3 1-16,-3 2-2 15,0-1-4-15,-7-2 21 16,0 1-11-16,0-6 3 16,0 0 0-16,0 0-5 0,0 0-6 15,0 0-1-15,7 0 11 16,-7 0 7-16,0 0-3 15,0 0 2-15,0 0-4 16,7 0-3-16,-7 0 1 16,0 0-7-16,7 0-10 15,10 2 0-15,4 16 7 16,9 5 4-16,15 8-9 16,7-1 0-16,20-3 2 15,24-2-3-15,18-13 1 16,17-12 2-16,3 0-6 15,-7-17-2-15,7-14-2 0,-10-2 2 16,3-3-4-16,-24-8-2 16,-13-13-8-16,-14-9 3 15,-25-16-7-15,1 5 3 16,-14 20 3-16,-18 19 2 16,-6 22 7-16,-7 16 0 15,-7 0 1-15,10 0 0 16,-3 34 1-16,7 9 4 15,0 9 4-15,10-4 1 16,13 1 4-16,-2-10-4 16,10-3-4-16,6-13 7 15,11-11-9-15,-3-9 0 16,6-3 0-16,17-15-3 0,8-24-2 16,6-4 1-1,14-11-3-15,11-13 0 0,13 0-6 16,7 3 1-16,-10 21 2 15,3 14-4-15,0 22 2 16,-17 7 2-16,-4 12 3 16,-23 27 3-16,-11 4 0 15,-3 3 7-15,-11 4 6 16,4-10-3-16,-4-1 1 16,11-11-3-16,-4-13 0 15,10-12-2-15,15-3 0 16,6 0-3-16,17-28 0 0,4-8-2 15,10-13-2 1,7-7-5-16,24-16-2 0,-3-10 4 16,10 7-11-16,-3 16 3 15,-4 24 5-15,-17 24 1 16,-24 11 6-16,-4 0-1 16,-24 26 1-16,1 5 4 15,-15-1-2-15,-10-1 6 16,4-3 1-16,-4-14-5 15,4-1 6-15,-11-11-5 16,11 0-1-16,3 0-1 16,10-3-3-16,8-20 2 15,16-8-2-15,4-13-2 16,4-12 2-16,2-14-4 16,5-1-3-16,-1 4 2 0,-10 16-2 15,-7 17 5-15,-21 19 1 16,-20 9-1-16,-24 6 2 15,-11 0 3-15,-3 0 6 16,-10 11 2-16,-4-1-6 16,-3-5 5-16,-7-5-5 15,0 0 2-15,3 0 2 16,11-10-6-16,3-20 6 16,3-14-9-16,11-13-2 15,0-12-1-15,-4-13-6 16,4-10-9-16,0-11 7 15,-7-3-3-15,-4 14 2 16,-9 18 3-16,-18 22 6 0,0 19 2 16,0 5-6-16,-18 7-8 15,-2-2-9-15,-18 0-24 16,0 5-33-16,-13-2-64 16,-8-1-105-16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45:59.7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238 468 34 0,'0'0'103'16,"0"0"-95"-16,-31 193 49 15,17-137-19-15,7 1-30 16,0-9-8-16,-10-9 0 0,10-6-6 16,0-15-7-1,7-11-17-15,0-1-18 0,0-6-17 16</inkml:trace>
  <inkml:trace contextRef="#ctx0" brushRef="#br0" timeOffset="222">0 599 132 0,'0'0'188'16,"0"0"-118"-16,0 0-2 0,0 0 3 16,0 0-21-1,155-2-30-15,-96-1-5 0,2-5-9 16,-9 0-6-16,-7 0 0 15,-11 1 0-15,-3 2-28 16,-17 5-34-16,3 0-61 16,-3 0-222-16</inkml:trace>
  <inkml:trace contextRef="#ctx0" brushRef="#br0" timeOffset="722">1039 206 114 0,'0'0'54'0,"0"0"-1"16,0 0-12-16,0 0 18 0,0 0-25 15,0 0-21-15,-83 51-3 16,83-33-8-16,14 10 1 15,17 4 0-15,7 1 5 16,-4 3 17-16,-3-3 7 16,-10 1-6-16,-4-6-1 15,-10-5-11-15,-7-3-8 16,0-4 4-16,-7-1 5 16,-31-2 17-16,1 0 10 15,-15-1-17-15,7-1-4 16,7-4-11-16,18-7-10 15,6 0-5-15,4 0-28 16,10 0-27-16,0 0-26 0,10 0-40 16,35 0-117-16</inkml:trace>
  <inkml:trace contextRef="#ctx0" brushRef="#br0" timeOffset="1272">1483 381 18 0,'0'0'42'15,"0"0"6"-15,0 0 6 16,0 0-29-16,0 0-4 16,0 0-4-16,-14 0-7 15,14 0 7-15,0 0 9 16,0 0 9-16,0 0 1 15,0 0-9-15,0 0 1 0,0 0 0 16,0 0-5 0,0 0-8-16,0 0-6 0,0 0 1 15,0 0-6-15,0 0 3 16,0 0-1-16,0 0 0 16,0 0 1-16,7 0-4 15,-7 0-2-15,0 0 1 16,0 0-1-16,0 0 1 15,0 0-2-15,0 0-2 16,7 0 1-16,-7 0-10 16,0 0 1-16,0 0-1 15,0-3-6-15,0 3-20 16,0-2-16-16,7 2-31 16,0-3 0-16,-1 0-27 0</inkml:trace>
  <inkml:trace contextRef="#ctx0" brushRef="#br0" timeOffset="1326">1483 381 16 0</inkml:trace>
  <inkml:trace contextRef="#ctx0" brushRef="#br0" timeOffset="1682">1483 381 16 0,'51'-203'31'0,"-51"174"55"0,0 4-20 0,0 4-14 15,0 6 7-15,0 7-1 16,0 3-7-16,0 5-22 16,0 0 1-16,0 0-11 15,0 0-4-15,0 18-15 16,0 23-10-16,0 13 5 15,0 10 1-15,0 8 4 16,-13-5 8-16,-5-8-7 0,5-8 2 16,6-10-2-1,0-7 5-15,-10-8-1 0,17-11-4 16,0-10 1-16,-7-2-2 16,7-3-1-16,-7 0-7 15,7 0-13-15,-7-16-7 16,0-7 3-16,0-3 22 15,7-2 3-15,0 8 2 16,0 4 1-16,0 3 14 16,0 6 2-16,14 2 6 15,7 0 6-15,10 2 2 16,0 0 0-16,3 3-13 0,4-3-10 16,-7-2-10-16,7 1-5 15,-4-2-23-15,-10 1-40 16,7 5-27-16,-3 0-108 15</inkml:trace>
  <inkml:trace contextRef="#ctx0" brushRef="#br0" timeOffset="2137">1868 335 174 0,'0'0'183'16,"0"0"-164"-16,0 0 7 0,0 0 5 16,0 0-15-16,-103 131-14 15,96-111 0-15,7-7 2 16,0-3-1-16,0-5 0 16,0-5-3-16,14 0 8 15,-1 0-1-15,12 0-4 16,2 0 5-16,-3-11-7 15,-3-3 0-15,3-12-1 16,-10 3-2-16,-1-1-5 16,5 7-6-16,-12 11-4 15,-6 4 12-15,0 2 5 0,0 0 6 16,0 0 8 0,0 2-6-16,0 14-6 0,0 2 0 15,0 3 8-15,7 2-4 16,0-3-6-16,0 1 27 15,3-3-20-15,-3-3-5 16,0-5 2-16,0-7-4 16,0-1 0-16,0-2-6 15,0 0-26-15,17 0-36 16,7 0-49-16,3-23-50 16</inkml:trace>
  <inkml:trace contextRef="#ctx0" brushRef="#br0" timeOffset="2492">2291 0 105 0,'0'0'174'0,"-31"160"-86"16,24-68-22-16,0 1-17 16,7-6-26-16,0-10-16 15,0-10-6-15,0-16 0 16,7-12 0-16,0-14 4 15,0-9-3-15,-7-14 1 16,0-2-3-16,0 0 5 16,-7-15 3-16,-7-21 1 15,7-5 8-15,7-8 29 16,0 8-40-16,0 13 11 0,0 12 10 16,0 9 3-16,0 7 9 15,0 0-13-15,0 0-3 16,0 0-2-16,0 0-13 15,21 0-8-15,17 0 0 16,14 0 0-16,6-10 0 16,18-24-15-16,13 1-27 15,1 2-48-15,-18 3-92 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45:57.4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96 311 128 0,'0'0'66'0,"0"0"-29"0,0 0-17 15,0 0 28-15,0 0 4 16,0 0-37-16,0 0-9 16,0 0-3-16,0 0 3 15,0 4 3-15,0 22-3 16,0 8 11-16,0 7 10 15,0 0-1-15,0 8-5 16,0 2-5-16,0-5 3 16,-7-5-5-16,0-10-10 15,7-11 3-15,-10-7 3 16,10-5-9-16,0-8 4 16,0 0 1-16,0 0-3 0,0 0 2 15,-7-26 1-15,-14-22 17 16,4-22-14-16,3-10-9 15,8-9 0-15,6-3-4 16,0 2-3-16,13 10-1 16,18 16-12-16,7 20 8 15,-10 23 9-15,9 12-1 16,-6 9 2-16,-3 0 2 16,3 9 1-16,7 30-1 15,-11 15-1-15,-3 5 1 16,-10 8 2-16,-14-6 2 15,0-7 0-15,0-10 2 16,-21-8-1-16,-10-5 1 0,-13-8-3 16,6-8-3-1,-7-4 0-15,11-11-13 0,10 0-14 16,-4 0-18-16,11 0-26 16,17 0-50-16,0 0-121 15</inkml:trace>
  <inkml:trace contextRef="#ctx0" brushRef="#br0" timeOffset="354">320 809 213 0,'0'0'61'15,"0"0"-14"-15,0 0 22 16,0 0-3-16,0 0-25 16,0 0-10-16,0 0 10 15,0-14-1-15,0-1-13 16,0-6-12-16,6-4 0 16,8-6-6-16,7-3-2 15,10 4-7-15,-7 2 0 16,3 2-2-16,4 11 2 15,-10 4-7-15,3 4-6 0,-17 4-12 16,7 3-7 0,-1 0-13-16,-2 0 7 0,2 3-5 15,-13 9-24-15,14 1-30 16,-7 10-67-16</inkml:trace>
  <inkml:trace contextRef="#ctx0" brushRef="#br0" timeOffset="760">732 623 247 0,'0'0'112'0,"0"0"-64"0,0 0 7 15,0 0-14-15,0 0-22 16,0 0-8-16,-65 69 0 15,65-48-2-15,0 0-6 16,0-1 4-16,0-2-5 16,21-8 5-16,10-1-1 15,-1-9 1-15,5 0 0 16,3 0 5-16,6-26-4 16,-6-3-3-16,-10-1-4 15,-18-9-1-15,-10 3-4 16,0-2-1-16,0 2-5 15,-31 13-2-15,-7 7 1 16,11 11 6-16,-4 5 5 16,7 0 3-16,10 5-3 15,0 8 0-15,7 5-1 0,7 0-11 16,0-3-13-16,0 6-20 16,0-6-27-16,21 4-73 15,10-10-80-15</inkml:trace>
  <inkml:trace contextRef="#ctx0" brushRef="#br0" timeOffset="1518">1252 131 135 0,'0'0'79'0,"0"0"-25"15,0 0-1-15,0 164 5 16,0-116-20-16,-7 4-16 15,0 2 2-15,0 0-1 0,0-3-3 16,7 0-8-16,0-7 1 16,0-13-2-16,0-5-6 15,0-11 3-15,-10-7 1 16,10-3-3-16,0-3-1 16,0-2-2-16,-7 0-1 15,7 0 4-15,0 0-5 16,0 0 2-16,0 0 1 15,-7 0-1-15,7 0 12 16,0-10-2-16,0 2-1 16,0-4 0-16,0-11-7 15,0 2-1-15,7-4 3 0,10-1-4 16,-10 5-2-16,7 3-1 16,0 8 0-16,-14 2-1 15,0 6 2 1,0-3-1-16,0 5 0 0,0 0 0 15,6-8 0-15,12 0-1 16,-5-2-1-16,18-3 2 16,-3 2-5-16,-4 2 1 15,3-2 3-15,-9 11-2 16,-5 0 3-16,-6 0 3 16,7 0 4-16,-4 18-5 15,-3 13-1-15,0 2 4 16,-7-2 2-16,0 2-3 15,0-2 2-15,-24-7-3 16,10-4 2-16,-13-2 0 0,-11-3-5 16,7-4 1-16,-7-6-1 15,11-5-2-15,-4 0 0 16,10 0-3-16,4-11-10 16,-4 1-10-16,14 2-27 15,7-4-67-15,0 1-134 16</inkml:trace>
  <inkml:trace contextRef="#ctx0" brushRef="#br0" timeOffset="6642">5665 131 198 0,'0'0'15'0,"0"0"47"0,0 0-3 15,0 0-15-15,0 0-2 16,0 131-2-16,0-96-10 16,0 4-2-16,0-6-9 15,0 1 6-15,0 2-11 16,0-6-9-16,0 1-5 16,0-5 0-16,0-8-40 15,7 5-49-15,0-8-131 16</inkml:trace>
  <inkml:trace contextRef="#ctx0" brushRef="#br0" timeOffset="6990">5857 605 106 0,'0'0'274'15,"0"0"-224"-15,0 0 15 16,0 0-2-16,0 0-21 15,0 0-15-15,0 0-15 16,38-148 1-16,-17 94-12 16,3 3-1-16,3 7 0 15,4 13-3-15,-3 10-6 16,-4 19-3-16,-17 2-4 0,0 0-2 16,10 18-3-16,-10 15 3 15,-7 5 8-15,7 1 5 16,0-3 5-16,0-10 4 15,-1-1-2-15,1-6-1 16,4-7-1-16,-5-4-10 16,-6-5-3-16,7-3-14 15,7 0-11-15,3-8-31 16,4-21-28-16,10-17 15 16,-4-18-77-16</inkml:trace>
  <inkml:trace contextRef="#ctx0" brushRef="#br0" timeOffset="7714">6332 69 130 0,'0'0'109'0,"-24"149"-28"16,17-79-22-16,7-6-19 16,0-11-12-16,-7-7-2 15,7-5-7-15,-7-12-6 16,7-14 7-16,-7-7-1 15,1-5-2-15,6-3-4 16,0 0-7-16,-11 0 0 16,11 0-2-16,-7 0 0 15,7-3-1-15,-6-2-1 16,6 0 3-16,0 2-2 16,0-4 0-16,0 1-6 15,0 6 3-15,24-5-5 0,-11 5 2 16,8-5-1-16,10 3 1 15,-10-1-1-15,16-3 3 16,1 1 1-16,7-7 0 16,-7-3 0-16,-11-4-1 15,-3 4-6-15,-3-8-7 16,-14 2 4-16,-7-2 1 16,0 2 5-16,0 4 0 15,-14 6 2-15,0 7 2 16,8 4 1-16,-19 0 10 15,12 7 5-15,-18 18 1 16,10 9-4-16,4-6-9 0,17 3-1 16,0-2-3-16,0-2-7 15,0-1-2-15,17-5-5 16,4-3 4-16,10-5 5 16,-4-6 2-16,4-2 3 15,7-5 2-15,0 0 1 16,-4 0 3-16,4 0-6 15,-7-7 1-15,-10 2-1 16,-14-3 6-16,-7 3 2 16,0-3 7-16,0 0 4 15,0-2 2-15,0-3 3 16,0 1-3-16,0-4-3 0,10 3-12 16,4-2-6-16,6-3 1 15,11 5-1-15,-10 0-2 16,10 3-2-16,7-3-4 15,0 3 0 1,-4 2-16-16,-3 0-12 16,-7 8-22-16,-17-3-3 0,7 3-40 15,-14 0-119-15</inkml:trace>
  <inkml:trace contextRef="#ctx0" brushRef="#br0" timeOffset="8166">7147 331 24 0,'0'0'69'16,"0"0"-34"-16,0 0 17 15,0 0-40-15,0 0 7 16,0 0 44-16,-24 146-14 15,17-102-16-15,0-3-9 16,7-5-1-16,0-8-14 16,0-12 4-16,0-9-11 15,0-2-2-15,0-5-8 0,0 0-31 16,0 0-21 0,0-12 32-16,0-22 28 0,0-12 16 15,7-8 6-15,0-3 1 16,10 4-4-16,-3 9 17 15,-7 8 9 1,17 10 5-16,-17 8-6 0,7 6 6 16,0 1-6-16,3-1-10 15,3 4-19-15,-2-5-10 16,2 5-2-16,4-4-3 16,-3 3-5-16,-7 5-12 15,3-1-27-15,-10 5-31 16,0 0-10-16,-7 0-35 15,0 2-72-15</inkml:trace>
  <inkml:trace contextRef="#ctx0" brushRef="#br0" timeOffset="8246">7147 331 284 0</inkml:trace>
  <inkml:trace contextRef="#ctx0" brushRef="#br0" timeOffset="8346">7147 331 284 0,'-31'-13'121'0,"31"15"-36"0,0-2 11 0,7 0-50 0,10 3-25 15,4-3 3-15,10 0-13 16,-10 0-8-16,10 0-3 16,0 0-12-16,-4 0-23 15,-3 0-36-15,11 0-54 16,-11 0-109-16</inkml:trace>
  <inkml:trace contextRef="#ctx0" brushRef="#br0" timeOffset="9403">264 1119 53 0,'0'0'172'16,"0"0"-120"-16,0 0-20 16,0 0 24-16,0 0-4 15,0 0-9-15,69-31-10 16,-17 23 12-16,30-7-19 16,35 0 2-16,55-8-3 15,48 0-2-15,80 2 4 16,68-2-8-16,86-3-3 15,72 3-6-15,38 5-6 16,21 8-3-16,0 10 0 0,-35 0 1 16,-37 0 1-16,-70 5-3 15,-64 5 0-15,-84 0 3 16,-64-7-1-16,-83-3 1 16,-72 0-3-16,-56 0-21 15,-20 0-6-15,-14 0-22 16,-54 0-28-16,-12 0-116 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46:08.3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0 280 171 0,'230'-26'70'0,"66"-7"1"0,69 0 28 16,71-1-34-16,53 6-29 16,23 5-10-16,21 15 0 15,-6 6-9-15,-22 2-6 16,-23 0-9-16,-45 10-1 15,-35 0-1-15,-30-10 1 0,-39 0-2 16,-23-7 0-16,-35-19-28 16,-44 3-32-16,-46 8-18 15,-54-8-54-15,-55 4-104 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9:47.42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94 395 125 0,'0'0'298'0,"0"0"-248"16,0 0-35-16,0 0-5 15,0 0-6-15,0 0-4 16,-104 161-1-16,118-115-9 16,17-4 0-16,-3 1 2 15,-4-7 4-15,-11-3 2 16,1 1 1-16,-3-1-2 16,-11-2 2-16,0-3 2 0,-18-5 5 15,-9-5 7 1,3-7-3-16,10-6 0 0,7-2-10 15,-3-3 0-15,10 0-23 16,0 0-23-16,0-26-32 16,0-3-93-16</inkml:trace>
  <inkml:trace contextRef="#ctx0" brushRef="#br0" timeOffset="376">338 213 220 0,'0'0'65'16,"0"0"-23"-16,14 164 27 0,3-79-8 15,-3-3-20-15,6 0-16 16,4-10-5 0,-10-16-10-16,10-7-7 0,-10-16-2 15,-7-10 0-15,6-7-2 16,-2-9 0-16,-11-4-13 15,0-3 0-15,0 0-1 16,0 0 9-16,0-8 6 16,0-17 0-16,0-6 3 15,0 0-1-15,0 3-2 16,0 8 5-16,0 4 6 16,7 9 4-16,0 4 3 15,-1 0-16-15,1 0 0 0,11 3-2 16,2 0 0-16,11 0-4 15,-3 0-18-15,16-2-11 16,1-3-36-16,0 2-49 16,-1 3-84-16</inkml:trace>
  <inkml:trace contextRef="#ctx0" brushRef="#br0" timeOffset="679">984 780 7 0,'0'0'123'0,"0"0"-38"15,0 0-49-15,0 0 21 0,0 0-2 16,0 0-22-16,-10 17 3 16,10-17 2-16,0 0 4 15,0 0 1-15,0-9-12 16,0-7-3-16,0-7-6 15,17 2-12-15,-10-2-8 16,7 5-2-16,3 8-2 16,-3 5-3-16,-7 5-17 15,7 0-9-15,-8 0-16 16,12 0-16-16,-5 0-19 16,1 8-47-16,3-3-44 0</inkml:trace>
  <inkml:trace contextRef="#ctx0" brushRef="#br0" timeOffset="929">1346 700 180 0,'0'0'121'0,"0"0"-51"15,0 0-19-15,0 0-5 16,0 0-10-16,0 0-14 16,0 65-11-16,0-50-7 15,0-5-4-15,0-3-2 16,0-7-19-16,0 0-19 0,0 0-22 16,0 0-26-16,0-7-47 15</inkml:trace>
  <inkml:trace contextRef="#ctx0" brushRef="#br0" timeOffset="1087">1404 177 105 0,'0'0'109'16,"0"0"-70"-16,0 0-12 15,0 0-20-15,0 0-7 16,0 0-48-16,0 133-116 15</inkml:trace>
  <inkml:trace contextRef="#ctx0" brushRef="#br0" timeOffset="1545">1500 0 34 0,'0'0'159'0,"0"0"-111"0,0 0 13 16,25 133 39-16,-12-61-45 15,-6 10-21-15,-7 0-6 16,10-7-11-16,-3 2-13 16,-7-8 1-16,14-5 11 15,-14-8 8-15,0-12-12 16,0-10 2-16,0-11-1 15,0-13 2-15,0-5-7 16,0-5-2-16,0 0 1 16,0 0 0-16,0-15 8 15,7-24-15-15,0-10-5 16,17-2-2-16,3 5-11 16,4 10 1-16,0 18-1 15,-10 16 2-15,-7 2 9 16,-4 9-16-16,-10 28 9 0,0 4 13 15,0 7 1-15,-10-4 8 16,-11-3 0 0,0-8-6-16,4-4-2 0,10-8-4 15,1-12-21-15,6-4-15 16,-7-5-36-16,7 0-40 16,0 0-55-16</inkml:trace>
  <inkml:trace contextRef="#ctx0" brushRef="#br0" timeOffset="1906">1813 649 55 0,'0'0'212'15,"0"0"-114"-15,0 0-8 0,0 0-31 16,0 136-3-16,0-100-13 16,0 0-18-16,7-8-12 15,7-5-6-15,3-8-1 16,4-7-2-16,-14-8-4 15,10 0-4-15,-3 0-7 16,0-8 2-16,10-22 1 16,3-11-13-16,4-3-8 15,-7 3-4-15,-3 10 8 16,-7 16 20-16,-8 13 2 16,5 2 3-16,-4 2 0 15,0 26 4-15,-1 6 7 16,1 1 11-16,10-4-7 15,4-3-6-15,0-5-2 0,10-7-6 16,0-4-1-16,-18-6-12 16,11-6-23-16,-3 0-24 15,17 0-20-15,-11-29-40 16,11-14-42-16</inkml:trace>
  <inkml:trace contextRef="#ctx0" brushRef="#br0" timeOffset="2227">2570 236 59 0,'0'0'232'0,"0"0"-170"15,-51 174-10-15,33-102 5 0,18 2-27 16,-6-2-11-16,6-5-4 16,0-8 7-16,0-7-15 15,0-14-1-15,0-12-6 16,0-14 2-16,0-7-1 15,0-5 0-15,0 0-1 16,0 0-2-16,0-14 2 16,0-20-1-16,6 1-3 15,18-3 3-15,7 10 0 16,-3 3 1-16,-4 10 0 16,-3 5 1-16,3 3-1 15,-4 5 0-15,-6 0-1 16,3 0-11-16,-3 0-10 0,7 0-19 15,3 0-40-15,14 3-86 16</inkml:trace>
  <inkml:trace contextRef="#ctx0" brushRef="#br0" timeOffset="2460">3007 652 95 0,'0'0'253'16,"0"0"-195"-16,0 0-8 16,0 0-11-16,0 0-8 0,0 0-14 15,-52 125-10-15,52-109-2 16,0-3 4-16,0-8-9 16,0-5-2-16,0 0-18 15,0 0-16-15,7-11-10 16,17-24-22-16,4-17-72 15</inkml:trace>
  <inkml:trace contextRef="#ctx0" brushRef="#br0" timeOffset="2588">3141 292 239 0,'0'0'77'16,"0"0"-52"-16,0 0 7 15,0 0-11-15,0 0-21 0,7 139-12 16,17-113-36-1,17 4-120-15</inkml:trace>
  <inkml:trace contextRef="#ctx0" brushRef="#br0" timeOffset="3157">3444 659 331 0,'0'0'75'0,"0"0"-8"15,0 0-12-15,0 0-18 16,0 0-14-16,7 141 6 0,10-107-18 16,21-6-4-1,-11-3-2-15,18-9-5 0,-7-11-2 16,0-5 0-16,-4 0-3 16,-3-8-1-16,-7-19 4 15,-10-15-3-15,-7-12-1 16,-7-7-11-16,0-1-14 15,0 5-1-15,-21 16 13 16,4 18 19-16,-4 18 7 16,-10 5 6-16,11 8-4 15,-11 21-9-15,10 3 0 16,4 5 0-16,17-2-2 16,0 1-1-16,0-5 2 15,17 0-7-15,17-1-3 16,11-4-1-16,7 0 4 0,-1-2 6 15,-13-7-3-15,0-7 5 16,-17-2 0-16,-4-8 0 16,-10 0 8-16,0 0 19 15,-7-12 16-15,7-20-13 16,10-6-14-16,3-3-6 16,11-5-9-16,4 5 1 15,9 10 7-15,-6 13-5 16,0 15-2-16,0 3 0 15,-11 21-1-15,4 17-1 16,0 11 1-16,-10 0 0 16,17-5 3-16,-11-4-4 0,4-6-1 15,14-4-10 1,0-1-70-16,6-6-132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9:46.44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110 3 18 0,'0'0'251'0,"0"0"-248"15,0 0 3-15,0 0-6 16,0 0 44-16,0 0-10 16,0 0-19-16,-14-9-7 15,14 9 10-15,0 0 5 16,0 0 2-16,0 0-5 16,0 0-10-16,0 0-3 15,0 6-3-15,0 4-3 0,0 8-1 16,-7 5 2-1,7 10 2-15,-10-2-2 0,3 5 0 16,-7 5 2-16,7 11-4 16,1 6 1-16,-12 6-1 15,11 1 1-15,1-4 1 16,-1-9-2-16,7-6 0 16,-7-10 0-16,7-8 1 15,0-7-1-15,0-4 0 16,0-3-1-16,0-9-3 15,0-3-13-15,0 1-9 16,0-3-12-16,0 0-17 0,0-18 10 16,0-23-34-1,7-13-30-15,6-8-5 0</inkml:trace>
  <inkml:trace contextRef="#ctx0" brushRef="#br0" timeOffset="286">34 244 39 0,'0'0'68'0,"0"0"5"16,0 0-4-16,0 0 2 15,0 0-19-15,0 0-12 16,0-131-9-16,11 120-5 16,16 4-2-16,4-4-1 15,7 4-8-15,13 4-10 16,1 3-5-16,7 0 0 16,-1 21 1-16,-6 18 3 15,-15 9 2-15,-12 6 6 16,-19 7-7-16,-6-1 4 0,0-4 5 15,-31 0 5-15,-13-10-4 16,-1-4-7-16,7-12-3 16,4-9-2-16,10-6-1 15,10-10-2-15,7-2-8 16,7-3-19-16,0 0-22 16,0 0-27-16,0 0-80 15</inkml:trace>
  <inkml:trace contextRef="#ctx0" brushRef="#br0" timeOffset="542">702 531 386 0,'0'0'44'16,"0"0"-16"-16,0 0 6 15,0 0-6-15,37 147-6 16,-37-117-13-16,0-2-9 16,0-7 0-16,0-8-3 15,0-6-9-15,0-2-14 16,0-5-15-16,0 0-5 16,0 0-14-16,0-23-43 15,0-18-15-15</inkml:trace>
  <inkml:trace contextRef="#ctx0" brushRef="#br0" timeOffset="668">763 282 30 0,'0'0'223'0,"0"0"-112"0,0 0-48 15,0 0-7-15,0 0-19 16,0 0-22-16,7-26-15 16,0 39-37-16,7 13-28 15,10 13-119-15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9:51.25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0 398 135 0,'0'0'206'15,"0"0"-164"-15,0 0-17 16,0 0 8-16,0 0 3 16,0 0-27-16,0 44 0 15,14 9 12-15,0 4-1 16,10-4-5-16,-4-4 7 0,4-13-1 15,4-8 12-15,3-10-10 16,-4-10-2-16,-3-8 1 16,14 0-11-16,-10-13 6 15,10-25 0-15,-1-13-11 16,8-14-6-16,-7-4-1 16,-11 0-13-16,-2 12-10 15,-12 16-15-15,-6 25-31 16,-7 16-38-16,0 3-123 15</inkml:trace>
  <inkml:trace contextRef="#ctx0" brushRef="#br0" timeOffset="233">571 585 158 0,'0'0'310'15,"0"0"-256"-15,0 0 7 16,0 0-5-16,0 0-32 16,0 0-19-16,72 95-5 15,-58-82-1-15,-4-5-10 16,-10-3-22-16,0-5-15 16,0 0-25-16,7 0-19 15,0-8-24-15,0-36-118 0</inkml:trace>
  <inkml:trace contextRef="#ctx0" brushRef="#br0" timeOffset="383">740 28 338 0,'0'0'107'16,"0"0"-57"-16,0 0-7 16,0 0-10-16,0 0-25 15,-14 146-8-15,14-112-6 16,14-4-29-16,10-1-50 15,20 6-110-15</inkml:trace>
  <inkml:trace contextRef="#ctx0" brushRef="#br0" timeOffset="690">1297 213 203 0,'0'0'204'0,"0"0"-165"16,0 0-13-16,0 0 2 16,0 0-10-16,-69 177-4 15,79-120-5-15,11 4-4 16,-7 1 14-16,10-6-13 16,-4-7-4-16,-20-6 0 15,0-9-1-15,0-9 5 16,-20-6 8-16,-18-10 5 0,-7-6-7 15,0-3-11-15,8 0 0 16,9 0-1-16,-3-20-27 16,17-6-10-16,14-5-37 15,0 1-50-15,45-1-114 16</inkml:trace>
  <inkml:trace contextRef="#ctx0" brushRef="#br0" timeOffset="1064">1520 474 202 0,'0'0'158'16,"0"0"-78"-16,0 0-13 0,0 0-6 15,0 170-11-15,14-134-12 16,14 0-8-16,3-8-18 16,6-4-4-16,1-7-1 15,7-6-7-15,-11-9 0 16,11-2-1-16,-7 0-13 15,0-28-1-15,0-13-2 16,-4-13-9-16,4 3 6 16,-7 7-2-16,-11 16 21 15,-2 17 1-15,-12 9 12 16,1 2 2-16,-7 7-1 16,0 22-1-16,0 12 10 15,0-3-9-15,0 1-3 16,0-3 1-16,7-6 0 15,7-4-9-15,-4-8-2 0,11-5-6 16,-7-8-12-16,17-5-19 16,0 0-13-16,3 0-42 15,11-30-70-15,-7-20-122 16</inkml:trace>
  <inkml:trace contextRef="#ctx0" brushRef="#br0" timeOffset="1454">2415 439 303 0,'0'0'119'16,"0"0"-62"-16,0 0-17 0,0 0-2 16,-124 151-7-16,117-113-9 15,7 1 1-15,0-5-5 16,0-1-6-16,27-5-3 16,-2-10-8-16,9-5-1 15,-3-10-6-15,0-3-12 16,-4 0 0-16,4-26-9 15,0-20-2-15,-3-18 1 16,-4-14-10-16,-3 7-35 16,-8 16 41-16,-2 25 32 15,-5 14 21-15,-6 16 5 16,0 0-5-16,0 18-1 16,0 19 3-16,0 4-7 15,0 5 1-15,0-2-4 16,0 4 14-16,0-4-6 0,21-5-7 15,3-7-1-15,-3-6-9 16,-7-8-4-16,10-5 0 16,-11-8-13-16,5-5-31 15,2 0-3-15,1-20-20 16,3-19-16-16,14-25-90 16</inkml:trace>
  <inkml:trace contextRef="#ctx0" brushRef="#br0" timeOffset="1628">3092 0 353 0,'0'0'77'0,"-31"157"-41"0,7-55 26 15,10 8 27-15,8 1-42 16,6-14-21-16,0-12-18 16,20-16-8-16,4-18-23 15,7-14-25-15,-10-19-38 16,0-11-24-16,9-7-95 15</inkml:trace>
  <inkml:trace contextRef="#ctx0" brushRef="#br0" timeOffset="1832">3402 482 380 0,'0'0'87'0,"0"0"-23"16,-45 152 2-16,38-114-14 15,7-4-22-15,0-9-16 0,0-9-14 16,0-6 0-16,7-10-14 16,17 0-19-16,4-10-19 15,10-34-18-15,-18-22-25 16,11-30-3-16,-7-19-75 16</inkml:trace>
  <inkml:trace contextRef="#ctx0" brushRef="#br0" timeOffset="1950">3588 8 272 0,'0'0'168'15,"0"0"-89"-15,0 0-28 16,0 0-21-16,0 0-8 0,0 0-20 16,-7 154-2-1,7-106-13-15,0-2-43 0,20 0-30 16,11-2-91-16</inkml:trace>
  <inkml:trace contextRef="#ctx0" brushRef="#br0" timeOffset="2253">3935 339 314 0,'0'0'146'15,"0"0"-67"-15,0 0-6 16,0 0-14-16,0 0-28 16,0 0-10-16,-134 80-9 15,134-45-10-15,0 9 0 16,17 2-2-16,4 3-7 0,23 0-12 15,-6 2-6-15,0 0 4 16,-17-2-11-16,-14-3 22 16,-7-5 10-16,-7-10 2 15,-21-8 5-15,-17-10 9 16,15-6-5-16,-1-4-5 16,17-3-6-16,0 0-31 15,14-3-19-15,0-20-23 16,14-7-35-16,37-11-110 15</inkml:trace>
  <inkml:trace contextRef="#ctx0" brushRef="#br0" timeOffset="2665">4344 554 160 0,'0'0'192'0,"0"0"-115"16,0 0-1-16,0 0-28 15,-120 147-14-15,120-117-7 16,0-2-6-16,17-5-2 16,4-7-15-16,17-3-2 15,-1-10-2-15,8-3-9 16,-10 0-3-16,-4 0-15 16,6-26-15-16,-16-12 0 15,10-17-7-15,0-1-3 0,-4 7-7 16,-3 16 32-16,-10 22 27 15,0 11 22-15,-14 3-4 16,0 30 22-16,0 11-4 16,0 7-4-16,0 3 12 15,0-3-4-15,0-4 2 16,17-14-25-16,4-7-10 16,-14-8-1-16,0-11-6 15,10-4-2-15,-10-3 1 16,6 0-10-16,12-5-7 15,2-18-21-15,4-5-17 16,-10-11-41-16,16-5-44 0,15-25-58 16</inkml:trace>
  <inkml:trace contextRef="#ctx0" brushRef="#br0" timeOffset="3134">5338 133 460 0,'0'0'65'16,"0"0"-13"-16,-165 162 10 15,107-93-23-15,20 0-6 16,17-4-8-16,4-14-7 16,10-4-1-16,7-9-14 15,0-12 3-15,7-6-4 16,3-10 0-16,4-5-1 16,-7-5-1-16,17 0 0 15,-3-12 4-15,17-17-3 16,-1-1-1-16,15-1 0 0,-7 0-3 15,0 13-2-15,-4 5-6 16,-10 5-1-16,0 8-2 16,-4 0-26-16,-3 0-16 15,-3 0-15-15,3 0-17 16,-10 0-16-16,0 0-3 16,3 8 36-16,-10-3 29 15,-7 3 42-15,6 2 23 16,1 0 60-16,-7 8 20 15,7 8-15-15,0 5-26 16,3 2 3-16,-3 3-34 16,7-8-10-16,-7-5-8 0,0-7-4 15,3-9-4-15,-10-7-2 16,0 0-3-16,7-2-3 16,7-28 0-16,6-9-35 15,11-12 0-15,0-13-10 16,-3-16-27-16,3-12-46 15,14-11-58-15</inkml:trace>
  <inkml:trace contextRef="#ctx0" brushRef="#br0" timeOffset="3776">6033 69 60 0,'0'0'312'15,"0"0"-198"-15,0 0-76 16,0 0-4-16,0 0 6 16,-79 175-14-16,79-119-17 15,0-2-5-15,0 2-4 0,14-7-9 16,24-2-20-1,13-7-20-15,-6-9 3 0,-7-5-6 16,-11-10 13-16,-13-4 15 16,-4-4 24-16,-3 2 7 15,0 6 33-15,-7-1 12 16,7 6-2-16,0-1 3 16,0-2-26-16,10 0 0 15,4-7 0-15,10-4-20 16,-4-5 1-16,28-2-8 15,-20 0-1-15,16-15-4 16,-13-16-4-16,-7-10-6 0,-10-12-2 16,-4-14-11-16,-10-3-4 15,0 6-2-15,-7 18 28 16,0 20 6-16,0 14 12 16,0 12 11-16,-7 0 4 15,-24 15-11-15,0 16-1 16,3 4 2-16,-3 6-2 15,11 3-6-15,13 0-4 16,7-1 3-16,0-4 2 16,0-3-1-16,20 0 5 15,18-11-8-15,0 2 0 16,14-10-6-16,-8-6-2 16,8-9 0-16,-7-2 0 15,-1 0-3-15,-9-7 5 16,10-16 0-16,-8-9 7 15,15-3 3-15,0-6-1 0,-8-3 13 16,8 8 1-16,-1 10-13 16,-13 21-4-1,0 5-6-15,-17 26 4 0,17 33 6 16,-7 13-7-16,6 10-1 16,-9 0 0-16,10-5-2 15,-7-5 0-15,-4-10-2 16,-3-12-31-16,-17-13-24 15,-7-12-17-15,0-11-65 16,-24-12-143-16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9:56.51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0 206 0,'0'0'134'16,"0"0"-88"-16,0 0-44 0,0 0 13 15,82 234 32 1,-51-72 7-16,-10 32-13 0,-14 33-3 16,-7 24-3-16,0 19-28 15,-28-8 22-15,-3-18-5 16,0-21-11-16,18-41 5 16,6-28-10-16,7-29-8 15,0-37-2-15,0-26-13 16,0-29-16-16,20-18-50 15,11-15-102-15</inkml:trace>
  <inkml:trace contextRef="#ctx0" brushRef="#br0" timeOffset="1080">24 2631 201 0,'0'0'26'0,"0"0"-6"15,0 0 19-15,161 16 15 16,-26-1-13-16,57 1-11 16,83-1-1-16,66 0 22 15,58-4-16-15,17-4-9 0,0-4-19 16,-30-1-5-16,-32-2-2 15,-21 3 0-15,-33-3 0 16,-35 0 0-16,-35 0 0 16,-44-3 0-16,-45-7 0 15,-45 0-16-15,-51 4-14 16,-31 2-26-16,-14 4-31 16,-7 0-67-16</inkml:trace>
  <inkml:trace contextRef="#ctx0" brushRef="#br0" timeOffset="2424">474 2542 100 0,'0'0'74'0,"0"0"-24"0,0 0-15 15,0 0 30-15,0 0-17 16,0 0-16-16,0 0-6 16,38-157-4-16,-38 128-4 15,14-9-4-15,-14-5-10 16,17-7 1-16,-10-3-3 15,-7-1 0-15,14 3-4 16,-7 0 2-16,0 4-14 16,3 9 1-16,-3 6-8 15,0 12 6-15,-1 10 13 16,-6 8 1-16,0 2 1 16,0 0 0-16,0 0 1 15,0 0 0-15,0 0-1 16,0 0-1-16,7 0 0 0,-7 0-4 15,7 0 2-15,17 0 2 16,4 0 1-16,10 0 1 16,13 0 0-16,11 0 6 15,-10 0-2-15,-1-8-5 16,-6-3 4-16,0 1-4 16,-18 7 0-16,-9 1 0 15,-12 2-5-15,1 0 1 16,-7 0-1-16,0 0 0 15,0 0 3-15,0 0 0 16,0 0 1-16,0 0 1 16,0 0 0-16,0 5 0 0,0 13 3 15,0 13-3 1,0 18 13-16,-7 10-10 0,1 10 0 16,6 14 8-16,-11 6 4 15,11-1-4-15,0-7 7 16,0-8-4-16,0-18 0 15,0-5-4-15,0-15-8 16,0-9-1-16,0-13-1 16,0-8-23-16,17-3-36 15,4-2-123-15</inkml:trace>
  <inkml:trace contextRef="#ctx0" brushRef="#br0" timeOffset="3924">1482 2480 59 0,'0'0'79'0,"0"0"-41"16,0 0-5-1,0 0-13-15,0 0 13 0,0 0-14 16,-27-2-5-16,27-1 3 16,0 0 5-16,0 0-4 15,0-9-4-15,0 7-2 16,0-6 4-16,0 1 1 16,0 10 6-16,0-8 3 15,0 1-13-15,0-6 3 16,0-11-4-16,13-3-3 15,-6-12-5-15,10-5-4 16,-3-7 2-16,7-11-2 16,-4-4-1-16,-3-6-8 15,0 3-13-15,3 5-6 0,-10 9 8 16,6 17 8-16,-6 7 4 16,-7 13-3-16,7 8 4 15,-7 8 6-15,0 2 1 16,0 0 0-16,0 0 0 15,0 0-3-15,0 0 1 16,0 0 2-16,0 0-4 16,0 0 2-16,0 0-2 15,11 0 4-15,-5 5 7 16,8 2 0-16,7 6 5 16,10 0 0-16,7 2 19 15,6 1-1-15,1 2-6 16,0-3-7-16,-1 0 0 0,1-4-9 15,-4-8 2-15,4-3-2 16,-7 0-4-16,-7 0-4 16,-10 0-1-16,3-6-5 15,-11-2 5-15,-6 6-4 16,-7 2 2-16,0 0 1 16,0 0-3-16,0 0 5 15,0 0-4-15,0 0 3 16,0 0 0-16,-7 0-1 15,7 0 0-15,-6 2 2 16,-8 12 0-16,3 3 6 16,-2 12-1-16,6 6 3 0,0 6-2 15,-7 11-5-15,4 7 5 16,10 2 1-16,-7 4-2 16,0-6 4-16,0-3-2 15,7-10-3-15,-7-10-2 16,7-5-1-16,0-8-2 15,0-8 0-15,0-4-15 16,0-6-8-16,0-3-19 16,0 1-29-16,0 8-28 15,0 9-66-15</inkml:trace>
  <inkml:trace contextRef="#ctx0" brushRef="#br0" timeOffset="5265">2507 2752 78 0,'0'0'91'0,"0"0"-47"15,0 0-16-15,0 0 12 16,0 0-8-16,0 0-3 16,-14-33-13-16,14 33-3 15,-10-3-3-15,10-2-1 16,0-1-5-16,0-3 5 15,0-2 5-15,0-1 0 16,0-6 7-16,0-3-6 16,0-7 2-16,0-8-3 0,17-10-1 15,-3-16 2-15,0-10-4 16,-4-26-2-16,-3-12 2 16,-7-23-7-16,7-24-4 15,7-4-14-15,10-4-20 16,-10 9 1-16,6 17 8 15,4 21 15-15,-10 23 5 16,0 26 5-16,3 22 6 16,-17 7-2-16,0 6 5 15,0 6-1-15,0-3-3 16,0 3 0-16,0-3 11 16,0-8-16-16,0-4-1 15,0-1-8-15,0 16-4 16,0 8 11-16,7 11 2 15,-7 9 7-15,0 0 0 0,0 0-3 16,0 0 0-16,0 0 1 16,0 0-5-16,0 0 5 15,0 0-3-15,0 0-1 16,0 0 2-16,0 0-2 16,0 0 1-16,0 0-1 15,0 0 0-15,0 0 1 16,0 0-2-16,14 6 0 15,3 2 5-15,3-1 1 16,11 4 0-16,4 1 2 0,20 1 5 16,17 3 9-16,17-9-3 15,8-4-1-15,-1-3-1 16,0 0-11-16,-6 0-1 16,-18-16-4-16,-3-1 0 15,-18 1-1-15,-20 5 0 16,-17 6 0-16,-7 5 2 15,-7 0-2-15,0 0 2 16,0 3 2-16,-14 23-3 16,-10 17-1-16,-3 14 0 15,3 10 0-15,3 7 2 16,-3 6-1-16,10 9 0 16,0 4 4-16,-10 7 4 15,11 0 3-15,6 0 4 16,0-7-5-16,-4-9 3 0,5-9-10 15,-1-13 3-15,0-9-4 16,7-9-2-16,-7-3-2 16,7-5 1-16,0 2-4 15,0 6 2-15,0 5-8 16,-7 2 1-16,-10 3-7 16,3-5-4-16,0 0-4 15,7-11 6-15,-10-7-2 16,10-13-18-16,7-8-24 15,0-7-16-15,0-3-49 16,0 8-91-16</inkml:trace>
  <inkml:trace contextRef="#ctx0" brushRef="#br0" timeOffset="6570">3515 2747 24 0,'0'0'36'16,"0"0"21"-16,0 0-13 15,0 0-11-15,0 0-2 0,0 0-7 16,-21-21 4-16,21 19 7 15,0-1-9-15,0-2 4 16,0 0-6-16,0-1-6 16,0-1 1-16,0-6-1 15,0 3-12-15,0-8 10 16,0 0-5-16,0 0-3 16,0-5 1-16,0-3-8 15,0-2 8-15,0-8-1 16,0-10-4-16,0-13 3 15,0-13-3-15,0-2-2 16,0-1-1-16,0 8-1 16,0 8-4-16,0 10 3 0,0 3-7 15,0 5 5-15,0 8-2 16,0 2 2-16,0 8-2 16,7 8-4-16,-7 4 6 15,7 9-2-15,-7-1 1 16,0 1 3-16,7 2 0 15,7-5 1-15,10 2 3 16,-10-7-1-16,10-3-1 16,3-2 1-16,11-3-1 15,0 0 2-15,0 2-3 16,6-2 0-16,-2 1 0 16,2 1 0-16,-6 5 0 15,0 6 0-15,-17 0 2 0,-4 5-4 16,-3-2 4-16,-14 2-2 15,7 0 0-15,-7 0 2 16,0 0 1-16,6 0 2 16,5 0-1-16,-11 5 4 15,7 2-5-15,0 1 3 16,-1 2 1-16,-6 1-3 16,7-1 1-16,-7-5 4 15,7 1-4-15,-7-1 1 16,0-1-5-16,0-4 0 15,0 3 2-15,0-1-3 16,0-2 1-16,0 0 1 16,0 0 0-16,0 6 3 15,0 9-5-15,0 6 1 0,0 17 12 16,0 16-12-16,0 16 7 16,0 17 2-16,0 18 0 15,0 16 2-15,0 2 11 16,0-5-1-16,0-20-6 15,0-17-5-15,0-21 1 16,0-12-8-16,0-16-4 16,0-12-1-16,0-13-21 15,0-2-12-15,7-5-39 16,10 0-57-16,11-5-142 0</inkml:trace>
  <inkml:trace contextRef="#ctx0" brushRef="#br0" timeOffset="7786">4347 2714 76 0,'0'0'47'0,"0"0"-14"16,0 0 0-16,0 0-2 15,0 0-5-15,0 0-6 16,0 0-5-16,-10-21-1 15,10 19-3-15,0-4 0 16,0 3 6-16,0-4-6 16,0 2 10-16,0-3 2 0,0 1 3 15,0-4-5-15,0-4-2 16,0-3-3-16,0-3-11 16,0-7 3-16,0-6 1 15,0-12-5-15,0-7 0 16,0-4-4-16,0-2-1 15,0 5-1-15,0 6-1 16,0 7 0-16,0 7 3 16,0 11-2-16,0 5 2 15,0 5 0-15,0 5-6 16,0 8 6-16,0 0-2 16,0 0 2-16,0 0 4 15,0 0-4-15,10 0 5 0,-3-2 1 16,7 2 1-16,0 0 4 15,10-5-8-15,3-3-2 16,11 0-1-16,0 1 3 16,0 4-2-16,0 3 1 15,-4 0 1-15,-10 0 5 16,-10 0-3-16,-7 0 0 16,-7 0 1-16,0 0 0 15,0 3 0-15,0 4 1 16,0 6-6-16,0-3 5 15,0-2-4-15,0 2-1 16,0 1 0-16,0-1 0 16,0-5 1-16,0 5 1 15,0-10-1-15,0 0 3 16,0 3-4-16,0-3 1 0,0 2 1 16,0-2-3-16,0 0 1 15,0 0 1-15,0 0 0 16,0 0 2-16,0 0-3 15,0 0 0-15,0 0 2 16,0 0-3-16,0 0 4 16,0 8 0-16,0 5-3 15,0 10 3-15,0 13 1 16,0 10-1-16,0 13-1 16,0 13-2-16,0 0 0 0,-7-3 2 15,7-10 5 1,0-10-6-16,0-13-2 0,0-10-2 15,0-8-5-15,0-13-19 16,0-3-44-16,0 1-34 16,0-3-117-16</inkml:trace>
  <inkml:trace contextRef="#ctx0" brushRef="#br0" timeOffset="9037">4805 2703 85 0,'0'0'85'16,"0"0"-40"-16,0 0-2 15,0 0 14-15,0 0-16 16,0 0-9-16,-14-79-4 15,14 48 2-15,0-10-10 16,0-8-2-16,0-18 1 16,0-10-4-16,0-18-9 15,7 1-6-15,0 4-5 16,10 12-16-16,-3 27 3 16,-7 20 6-16,0 19 10 0,-7 6 2 15,0 6 6-15,0 0 0 16,0 0-3-16,0 0 2 15,0 3-3-15,0 5 0 16,0-1 1-16,0 1 9 16,0-5-4-16,0-1-4 15,0-2 4-15,0 0 4 16,0 3-4-16,0-3 8 16,0 0-6-16,0 0-1 15,0 0 2-15,0 0-6 16,0 0 0-16,7 2 0 15,17 1-4-15,-4 2 4 16,18 0 2-16,14 3 10 0,13-3-4 16,24-3 2-1,25 4-6-15,-11-4-3 0,14 1-5 16,-3-3 0-16,-11 0-1 16,-7 0 0-16,-6 0-1 15,-18 0 2-15,-10 0-1 16,-28 0 0-16,-3 0 1 15,-10 0 4-15,-4-3-1 16,-10 1 0-16,0 2 3 16,0 0-3-16,-7-3-1 15,0 3-1-15,0 0 0 16,0 0-2-16,0 0 0 0,0 0 0 16,0 0-1-1,0 0 1-15,0 0 0 0,0 0-1 16,0 0 1-16,-7 10 0 15,0 9-1-15,-7 4 1 16,4 2 1-16,-4 9-1 16,-7 6 0-16,4 7-1 15,-4 11 3-15,8 9 1 16,-5 0 1-16,5 0-2 16,6-8 3-16,0-16-5 15,7-4 1-15,0-16-1 16,0-7-4-16,0-9-3 15,0-2-8-15,0-5-9 16,0 0-15-16,0 3-38 16,0 3-51-16,0 6-231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50:09.50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255 69 143 0,'0'0'49'0,"0"0"-32"16,0 0 0-16,0 0-1 16,0 0 15-16,0 0-5 15,-7 0-4-15,7 0-1 16,-10 0-6-16,3 0 1 15,-7 3-3-15,-10 5-11 16,10-1 1-16,0-2 2 0,7 0 1 16,7-5-3-1,0 3-3-15,0-3-2 0,0 0 1 16,0 0 2-16,0 0-1 16,7 0 2-16,7 0-2 15,0 0 3-15,10-15 2 16,-10-1-4-16,10 1 5 15,-10 0-6-15,6-1 3 16,-9 6 8-16,-5 2 3 16,1 6 3-16,-7-1-6 15,0 3-5-15,0 0 5 16,0 0-4-16,-24 0-7 0,-3 5-5 16,-11 11-3-1,-7 7 1-15,7 2-5 16,4-2 11-16,10-2 0 0,10-3 0 15,-3-2-1-15,10-4 2 16,0-1-1-16,7-4 1 16,0-4 0-16,0-1-4 15,0 1 3-15,0-1-10 16,0-2-8-16,14 0 5 16,3 0-1-16,-3 0-4 15,-7 0 7-15,10 0 5 16,-17 0 3-16,7 0-7 15,-7 18 11-15,0 14 3 16,0 6 13-16,0 8-12 16,-17 0 4-16,-4 1 4 0,-3-4 5 15,3-7 10 1,7-5-18-16,8-13-1 0,-5-8-8 16,11-8-6-16,0 1-10 15,0-3-8-15,0 0-9 16,0 0-21-16,17 0 10 15,4-10 4-15,10-8-4 16,-10 2 24-16,-4 9 18 16,-10 4 2-16,-7 3 22 15,7 0 10-15,-7 0 14 16,0 0 4-16,0 10-17 16,0 16-12-16,-14 5-5 0,-3-6-16 15,3-4-19 1,7 0-59-16,7-1-56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50:10.40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217 0 170 0,'0'0'68'0,"0"0"-38"15,0 0-6-15,0 0-1 16,0 0-2-16,0 0-8 15,0 0-7-15,-172 59 5 16,152-41 5-16,2-3-11 16,12-2-4-16,6 0-1 0,0-8-2 15,0-3-9-15,24-2-5 16,14 0-6-16,3-5 15 16,14-10 4-16,-14-6 3 15,4 9-3-15,-7-4 1 16,-14 4 2-16,-4 6 5 15,-13-1 5-15,0 7 6 16,-7 0 5-16,0 0 4 16,0 0-7-16,-14 20-13 15,1 11 3-15,-11 5-6 16,-4-3 0-16,4 1 3 16,-4-4-5-16,11-6-3 0,3-7-2 15,8-8-1-15,6-5-16 16,0-4-54-16,37 0-18 15,8 0 31-15,20-10 59 16,1-10-23-16,3-1 20 16,3 6 7-16,-21-3 25 15,-6 13-11-15,-14 5 1 16,-24 0 10-16,-7 0-10 16,0 12 27-16,-21 27 31 15,-23 7-40-15,-1 6 5 16,0-4-11-16,7-7-17 15,7-8-10-15,11-12-6 16,13-5-27-16,7-4-85 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50:12.58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922 228 7 0,'0'0'170'15,"0"0"-116"-15,0 0-7 16,0 0 6-16,0 0-13 16,0 0 5-16,-89-12-14 15,58 12-15-15,0 7-9 16,-4 16 4-16,-16 8-4 16,-11 7-4-16,3 3-2 0,-6-4 0 15,20-5-2-15,7-9-1 16,18-7-6-16,9-8-7 15,11-5-9-15,0-3-4 16,0 0 4-16,25 0 6 16,2 0 3-16,18-24-13 15,10 1 5-15,-4-3 14 16,8 3 2-16,-14 8 5 16,-18 2 2-16,-3 8 0 15,-10 3 9-15,-14 2 15 16,0 0 11-16,0 5-10 15,-21 25-5-15,-23 12-9 16,-1-1 7-16,0 2-3 16,-6 3-11-16,13-2-4 15,7-3 0-15,10 0-2 0,7-8 2 16,4-1 0-16,10-7-2 16,0-4-15-16,0-9 3 15,24-4 1-15,-3-5-7 16,10-3 11-16,0 0 2 15,-4-5 1-15,11-21-2 16,0-7-13-16,7-14 7 16,6-9-3-16,-13-16 8 15,7-15 4-15,-18-19-15 16,11 4-25-16,-24 9 7 0,-7 22 30 16,-7 27 8-1,0 21 51-15,0 10 24 0,-14 10-12 16,-24 3-31-16,-13 0-23 15,-15 8-9-15,-3 21-2 16,4 6 1-16,7 4 1 16,6-1 0-16,21-7 1 15,10-5 0-15,4-8-1 16,10-10 0-16,7-3-6 16,0-3 5-16,0-2-5 15,0 0-14-15,0 0 2 16,24 0 9-16,11-15 0 15,10-21-5-15,-1-8 8 16,25-4-4-16,-10 1-8 16,-15 6 5-16,-16 15 13 0,-11 16 3 15,-17 8 19-15,0 2 34 16,-7 0-29-16,-31 0-21 16,-6 0-6-16,-22 12-2 15,21 6-2-15,-6-5 3 16,13 0 1-16,14-5-1 15,-4 2-7-15,4-5 6 16,11 1 2-16,6-4-3 16,7 1 1-16,0 4-11 15,0 11 12-15,0 5 1 16,0 13 7-16,0 6 17 16,0 9 0-16,0 5 3 0,0-2-2 15,0 0-6-15,-18 0 8 16,-2-6-2-16,-4 1-16 15,-4 0-4-15,4-5-1 16,10-3-3-16,1-3-1 16,13-4-6-16,0-6-16 15,0-3 0-15,0-7 2 16,0-4 8-16,0-7-15 16,0-5-4-16,0 1-2 15,0-3 14-15,0 0-9 16,0 0 8-16,13 0-3 15,11 0-2-15,4-5-13 16,-4-2-7-16,-3 4 35 16,-8 3 10-16,5 0 7 15,-18 15 39-15,0 24-5 0,0 12 11 16,-24 13-21-16,-21 8 3 16,0 13-5-16,-13 5-12 15,-1-6 7-15,1-4-6 16,6-21 3-16,21-23-5 15,7-13-16-15,17-15 0 16,7-6-5-16,0-2-21 16,24 0-5-16,21-25 12 15,-11-17 7-15,21-11-1 16,-3-1-25-16,0 0 9 16,-15 15 27-16,-2 19 2 15,-18 17 23-15,-17 3 9 16,0 28 4-16,-10 24-10 0,-18 9-12 15,4-4 14-15,-3-9 2 16,3-11-16-16,10-9-7 16,7-13-7-16,7-7 0 15,0-6-9-15,0-2-15 16,14 0-10-16,10-7 6 16,10-21-13-16,4-8-47 15,0-3-17-15,0 0 33 16,-18 14 20-16,4 7 52 15,-10 15 14-15,-14 3 41 16,0 0 17-16,0 11-11 16,0 17 9-16,0 2-31 0,0 2-13 15,0-9-14 1,0-8-9-16,7-7-3 0,7-6-3 16,3-2-7-16,-3 0 1 15,10 0-9-15,-4-10 3 16,1-21 1-16,3-8 11 15,-3-9-13-15,-4-8 7 16,-3 4 0-16,-7 11 8 16,0 15 1-16,-7 16 4 15,0 8 19-15,0 2 10 16,0 0-9-16,0 0-14 16,0 0-10-16,0 7 0 0,0 9 3 15,0 2-1-15,0 5-1 16,0 3 9-16,0-1-3 15,-7-2-7-15,-7-10 6 16,14 2 3-16,-14-10-6 16,14-2-3-16,0 2-13 15,0-5-27-15,0 0-19 16,0 0-40-16,0-10-10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17:53.71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62 116 282 0,'0'0'58'0,"0"0"-54"16,0 0 1-16,0 0-5 0,0 0 41 15,0 0-8 1,0 0-23-16,-10 77 2 0,10-62-5 16,17 0 0-16,-10-1 2 15,-7-2 0-15,7 1 3 16,-7-5-6-16,0 10 6 16,0 2 4-16,0 8-4 15,0 13-2-15,0 3-2 16,0 8 0-16,7-3-2 15,-1-1-5-15,1-2-1 16,11-2 0-16,-12-8-1 16,8-5-2-16,-7-8-5 0,3-8-19 15,-3-5-22 1,-7-4-29-16,0-4-47 16,0-2-114-16</inkml:trace>
  <inkml:trace contextRef="#ctx0" brushRef="#br0" timeOffset="204">0 604 135 0,'0'0'165'16,"0"0"-135"-16,0 0-7 15,0 0 26-15,0 0-20 0,0 0-19 16,148-70-10-1,-117 55-4-15,0-3-19 0,-4-5-35 16,-2-3-67-16,-5 3-102 16</inkml:trace>
  <inkml:trace contextRef="#ctx0" brushRef="#br0" timeOffset="622">351 0 189 0,'0'0'63'0,"21"139"4"0,-8-55-7 16,5 1-3-16,-18-5-20 15,6-1-9-15,8-9-12 16,-14-11 8-16,0-11-1 15,14-14-11-15,-14-13-3 16,10-9-4-16,-3-6-3 16,0-4 0-16,-7-2-2 15,0 0-7-15,7-23-4 16,7-21 7-16,10-4-7 16,-4 1-17-16,4 16 4 15,-10 16 3-15,-7 12 9 16,0 3 5-16,3 5 7 15,-3 27 2-15,7 3 9 16,-7 6 2-16,0-7-4 0,10-4-7 16,-10-4-2-16,0-10-2 15,-7-6-16-15,7-5-25 16,-7-5-55-16,6 0-111 16</inkml:trace>
  <inkml:trace contextRef="#ctx0" brushRef="#br0" timeOffset="825">743 629 308 0,'0'0'68'0,"0"0"-27"0,0 0 19 16,0 0 3-16,0 0-38 15,0 0-25-15,0 100 0 16,0-100-14-16,0 0-21 15,0-21-16-15,0-22 9 16,0-16-30-16,0-16-72 16</inkml:trace>
  <inkml:trace contextRef="#ctx0" brushRef="#br0" timeOffset="943">743 321 195 0,'0'0'117'0,"0"0"-73"15,0 0-1-15,0 0-4 0,0 0-17 16,0 0-22-1,7 75-4-15,7-60-38 0,10-2-26 16,-4-5-76-16</inkml:trace>
  <inkml:trace contextRef="#ctx0" brushRef="#br0" timeOffset="1245">1039 426 327 0,'0'0'62'16,"0"0"-34"-16,0 0 5 15,0 0-12-15,0 0-21 0,-45 131 1 16,45-108-2 0,14 1-1-16,3-1 2 0,-3-6 0 15,-7 1 1-15,-7 0 2 16,0 1 1-16,0-1 8 15,-14 2 9-15,-17 1-8 16,-3-1 0-16,3-5-10 16,7-7-3-16,17-3-10 15,0-5-36-15,7 0-34 16,0 0-57-16,0 0-122 16</inkml:trace>
  <inkml:trace contextRef="#ctx0" brushRef="#br0" timeOffset="1499">1589 596 319 0,'0'0'69'0,"0"0"-52"15,0 0 15-15,0 0 9 16,0 0-21-16,0 0-15 16,28 118-5-16,-21-110-8 0,-7-3-16 15,0-5-16 1,10 0-35-16,-10 0-61 0,7-5-60 16</inkml:trace>
  <inkml:trace contextRef="#ctx0" brushRef="#br0" timeOffset="1651">1634 275 278 0,'0'0'44'0,"0"0"-20"16,0 0 11-16,0 0-22 16,0 0-13-16,0 146-43 15,27-128-62-15,-2-5-96 16</inkml:trace>
  <inkml:trace contextRef="#ctx0" brushRef="#br0" timeOffset="1957">2019 398 352 0,'0'0'47'15,"0"0"-29"-15,0 0 6 16,0 0-3-16,0 0-21 16,-31 144-3-16,62-116-1 15,-3-5-5-15,3 3 9 0,0-1 0 16,-11-4 0-16,-13-3 1 16,-7 0 0-16,0 0 1 15,0 0 18-15,-27-3-1 16,-11 1-1-16,0-9-7 15,14-1-11-15,10-6-15 16,7 0-26-16,7 0-25 16,0-6-69-16</inkml:trace>
  <inkml:trace contextRef="#ctx0" brushRef="#br0" timeOffset="2437">2669 542 199 0,'0'0'16'0,"0"0"36"15,0 0 1-15,0 0 2 16,0 0-17-16,76 141-3 16,-62-121 12-16,3-6-26 0,-10-9-8 15,0-3-5 1,0 1-5-16,-1-3-3 0,8 0-4 16,17 0-1-16,0-5 4 15,4-6 0-15,-5 1-10 16,1 5 2-16,-10 5 7 15,3 0 2-15,-3 0 2 16,-7 0 9-16,3 0 5 16,-3 0 3-16,-8 0 6 15,-6 0-4-15,7 0 0 16,-7 0-2-16,0 0-3 16,0-8 1-16,0-15-8 15,0-10-9-15,11-8-3 16,-5-8-25-16,8 3-24 15,0 5-41-15,3 10-42 0,-3 13-115 16</inkml:trace>
  <inkml:trace contextRef="#ctx0" brushRef="#br0" timeOffset="2851">3264 167 162 0,'0'0'115'16,"0"0"-83"-16,0 0 8 16,0 0-2-16,0 0 13 15,14 149-29-15,-7-90-2 0,0 0 5 16,3 0-4 0,-10-2 0-16,7-9 9 0,-7-7-16 15,7-12-2-15,-7-6 0 16,0-15-5-16,0-6-2 15,0-2-1-15,0 0-3 16,0 0-1-16,0 0 0 16,7-21-8-16,7-17 5 15,3-3-14-15,10 5-7 16,-3 13-4-16,-10 12 2 16,-7 11 16-16,0 0 8 15,3 14 2-15,-10 21 3 16,0 1 9-16,7 3-2 0,0-9 2 15,0-4-12-15,7-5 0 16,-7-11-5-16,3-5-13 16,4-5-39-16,6 0-36 15,11 0-48-15</inkml:trace>
  <inkml:trace contextRef="#ctx0" brushRef="#br0" timeOffset="3255">3732 531 141 0,'0'0'178'15,"0"0"-152"-15,0 0 9 16,0 0 10-16,0 0-25 16,0 0-9-16,-106 147 2 0,106-126 11 15,0-6-6-15,0-7-6 16,0-3-12-16,0-3-6 15,0-2-4-15,17 0-5 16,3 0 3-16,4-7 3 16,-10-14-3-16,7-9-2 15,3-7-2-15,-10 7-3 16,-7 3 5-16,3 15-2 16,-10 7 14-16,7 5 2 15,-7 0 1-15,7 8 0 16,-7 22 5-16,0 4 28 15,0-1-11-15,7-4 1 0,-7-9-16 16,13 1-6-16,-6-9-2 16,3-4-2-16,-3-3-5 15,0-5-15-15,0 0-20 16,7 0-20-16,3-10-72 16,-3-21-50-16</inkml:trace>
  <inkml:trace contextRef="#ctx0" brushRef="#br0" timeOffset="3577">4004 339 221 0,'0'0'70'0,"-7"162"-34"0,7-83 25 15,0-7-35-15,0-13-15 16,0-7-5-16,0-11-6 15,7-16 0-15,-7-9-1 16,0-11-7-16,0-5 3 16,0 0 3-16,0-13 2 15,0-28 4-15,0-13-3 16,10-5-1-16,11 8 0 16,0 12 2-16,3 16 33 15,-4 13 9-15,4 7-3 16,-10 3-9-16,10 0-12 0,4 0-8 15,3 0-12 1,6 0-18-16,8 0-57 0,0-12-110 16</inkml:trace>
  <inkml:trace contextRef="#ctx0" brushRef="#br0" timeOffset="6270">5235 373 11 0,'0'0'77'0,"0"0"-41"16,0 0 0-16,0 0-7 15,0 0-5-15,0 0-4 0,0 0-4 16,-7-8 3-16,7 8-1 15,0 0-1-15,0 0 0 16,0-3-7-16,0 3 1 16,0 0-1-16,0 0-6 15,0 0 0-15,0 0 1 16,0 0-2-16,0 0 1 16,0 0-1-16,0 0 4 15,0 0 0-15,0 0-3 16,0 0 1-16,0 0-5 15,0-3 1-15,0 3-1 16,0 0 0-16,0 0 6 16,0 0 5-16,0 11-5 0,0 25 2 15,0 15 18-15,14 5-14 16,10 1-7 0,-10-8 1-16,10-11 6 0,-10-4 3 15,7-8-5-15,-4-11-2 16,-10-5-5-16,-1-7 1 15,8-3-1-15,3 0 3 16,-3 0 2-16,0-13-2 16,3-16-2-16,4-1 0 15,-7-4-4-15,10 9 0 16,-4 7 1-16,11 8 2 16,-10 4 7-16,-4 6 4 15,4 0-5-15,-8 6 4 16,12 9-5-16,-12 0 4 15,11-2-3-15,-17-8-3 0,0 0 4 16,0-2-8 0,-7-3-2-16,0 0 2 0,0 0-1 15,0-13 1-15,0-20-2 16,0-11-19-16,7-2-29 16,3 2-25-16,4 14-62 15,-7 12-99-15</inkml:trace>
  <inkml:trace contextRef="#ctx0" brushRef="#br0" timeOffset="6660">5824 588 320 0,'0'0'43'0,"0"0"-31"16,0 0 18-16,0 0 3 15,0 0-12-15,0 0-11 16,72 0-6-16,-48 0 2 16,-4-13 1-16,-6-2-4 15,3-5-3-15,-10-1-1 16,0-5-6-16,-7 6 2 16,0 4-2-16,0 3 3 15,0 8 4-15,0 5 13 0,-14 0 12 16,-10 13 2-16,4 23-5 15,-4 7 4-15,10 3-2 16,0 1 1-16,14-6-14 16,0-3-3-16,0-4-3 15,7-8-3-15,7-6 2 16,10-7-4-16,-4-5-2 16,18-8-17-16,7 0-16 15,0 0-8-15,13-13-58 16,1-10-108-16</inkml:trace>
  <inkml:trace contextRef="#ctx0" brushRef="#br0" timeOffset="7161">6769 370 126 0,'0'0'100'0,"0"0"-44"15,0 0-24 1,0 0 2-16,-161 95-6 0,123-52-14 15,17 1 1-15,4-5 4 16,3-6-4-16,14-10-6 16,0-2-6-16,14-13-2 15,17-4-1-15,7-4 10 16,0 0-2-16,-4-9-7 16,4-20-2-16,-7-4 1 15,-24-8-4-15,7-5-2 16,-8 0-8-16,5 12-5 15,-11 13 13-15,0 16 6 16,0 5 2-16,0 3-2 16,7 33 2-16,-7 10 5 15,0 7 9-15,0-3 2 0,6-4-9 16,1-8-6 0,17-7-2-16,-10-8-1 0,0-7-4 15,-7-9-24-15,10-4-55 16,-3-3-72-16</inkml:trace>
  <inkml:trace contextRef="#ctx0" brushRef="#br0" timeOffset="7475">7076 688 252 0,'0'0'47'0,"0"0"-13"0,0 0 25 15,0 0-12-15,0 0-41 16,0 0 0-16,20-8 20 16,4-22-10-16,4-14-16 15,3-10-1-15,7-2-12 16,-1 4 1-16,-2 17-6 16,3 17-4-16,-14 15-1 15,-11 3 0-15,-6 18 18 16,-7 20 5-16,0 6 7 15,0-1 4-15,0-4-7 16,0-8-4-16,-7-5 0 16,7-9-26-16,0-9-16 0,0-3-69 15,0-5-92 1</inkml:trace>
  <inkml:trace contextRef="#ctx0" brushRef="#br0" timeOffset="9215">7729 311 199 0,'0'0'109'16,"0"0"-74"-16,0 0 10 15,0 0-4-15,0 0-20 16,-158 0-9-16,113 34-6 16,0 4 6-16,18 8 1 0,20 1-1 15,-10-1 2-15,17-5 14 16,0-8-3-16,0-5-10 16,0-10-6-16,24-5-6 15,-3-11-2-15,16-2-1 16,8 0-2-16,0-20-2 15,0-13-8-15,-1-6-8 16,1-4-7-16,-18-3-7 16,-9-1 6-16,-11 9 12 15,6 12 4-15,-13 13 12 16,0 13 1-16,0 0 10 16,0 0-1-16,0 31-7 15,0 10 11-15,0 2-5 16,0-2-2-16,0-4-5 15,0-7-2-15,7-7-2 0,10-7-1 16,-3-9-22-16,-7-4-15 16,17-3-33-16,-10 0-91 15</inkml:trace>
  <inkml:trace contextRef="#ctx0" brushRef="#br0" timeOffset="9495">8046 97 47 0,'0'0'92'0,"0"0"-18"15,24 181 16-15,-11-120-15 16,1-4-6-16,3-6-10 15,-10-2-13-15,-7-14-16 16,7-1-6-16,0-11-20 16,-7-10-4-16,0-3-15 15,0-5-33-15,0-2-41 16,0-1-36-16,0-2-105 16</inkml:trace>
  <inkml:trace contextRef="#ctx0" brushRef="#br0" timeOffset="9995">8352 368 177 0,'0'0'92'0,"0"0"-49"0,0 0 4 16,0 0 4-16,0 0-25 15,-31 135-15-15,31-127-10 16,0-6-1-16,7-2-7 15,17 0 5-15,-4 0 0 16,-6-10-8-16,3-8-9 16,-3-7 0-16,-7-3-14 15,0 7-8-15,0 6 0 16,-7 7 36-16,0 8 5 16,0 0 31-16,0 8 3 15,0 22-5-15,0 11 16 16,-14 8-13-16,7-5 0 0,0 7-9 15,7-7-5-15,0-5 4 16,0-9 5-16,0-14-26 16,0-6-1-16,0-8-8 15,0-2-28-15,0 0-30 16,0 0-27-16,28-23-59 16</inkml:trace>
  <inkml:trace contextRef="#ctx0" brushRef="#br0" timeOffset="10544">8826 188 215 0,'0'0'143'0,"0"0"-85"0,0 0-9 16,0 0-12-16,0 0-15 16,0 0-4-16,-127 151 3 15,127-110-10-15,14-5-7 16,17 0 3-16,7 0-5 15,-4 0-2-15,4 3 2 16,0-1-2-16,-18 0 2 16,-2-4-2-16,-18-4-1 15,0-4 1-15,-18-5 4 16,-16-8-1-16,-11-6 2 16,7-4-5-16,18-3 4 15,3 0-4-15,17 0 0 0,0-23-6 16,0-8 1-1,37 0 0-15,8 3-6 0,0 7 2 16,0 6 2-16,-1 2 6 16,-9-2 0-16,9 2 1 15,1-5-2-15,7 0-17 16,10-5 3-16,-4 2-5 16,-6-6-19-16,-14-5-15 15,-11 2 10-15,-17-9 13 16,-10 3 18-16,0 3-4 15,0 5 18-15,-37 15 15 16,-1 13 16-16,-7 7 23 16,-7 40-14-16,8 7 0 15,6 10-2-15,17-5 2 16,21-5-11-16,0-8-6 0,38-13-20 16,20-7 4-16,15-19-1 15,16-7-6-15,7-7-15 16,25-37-67-16,-4-10-220 15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50:13.48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361 147 207 0,'0'0'79'16,"0"0"-13"-16,0 0-32 16,0 0-7-16,0 0 3 15,0 0-11-15,0 0-12 16,-52 23-4-16,14 21 4 15,-6 9 0-15,2 2 5 16,5 1 5-16,6-15-12 16,17-10-2-16,0-10 2 0,4-14-5 15,10 1 0 1,0-8 0-16,0 0-11 0,17-3 7 16,11-28-3-16,9-7-4 15,8-8-1-15,0-11-16 16,0 1 7-16,-1-6 8 15,-6-2-1-15,-10 8 10 16,-4 12-7-16,-17 18-1 16,-7 23 12-16,-7 3 16 15,-31 19-9-15,-7 29-7 16,0 9-1-16,1 10 1 16,6-3 5-16,3-5 1 0,4-5 4 15,7-6-1-15,11-9 9 16,-1-14-3-16,14-9-7 15,0-11-6-15,0-5-2 16,0 0-8-16,0 0 3 16,0 0-2-16,7-26 3 15,13-12-8-15,4-8-3 16,-3-3-1-16,-4 5 4 16,-3 13 4-16,-14 19 7 15,7 9 2-15,-7 3 1 16,0 18 18-16,-28 29-15 15,-3 14 9-15,-6 9-3 16,9-6 11-16,-3-8-1 0,7-5-15 16,3-10 3-1,8-12 2-15,13-14-11 0,0-12-5 16,0-1-32-16,0 1-19 16,13 2-17-16,8-3-40 15,10 1-46-15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50:14.28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0 202 31 0,'0'0'123'0,"0"0"-69"0,0 0-18 16,0 0-2-16,0 0-6 16,0 0-14-16,0-21 10 15,0 21-9-15,0 0-1 16,0 16-9-16,0 7-4 15,0 3 25-15,0-11 0 16,0 1-7-16,0-4-11 16,0-6-4-16,7-1 1 15,7-5-5-15,0 0 0 16,10 0 0-16,-10-8-8 16,10-13-5-16,-4-4-9 0,-6-11 0 15,3-2 2-15,-3-14-3 16,-7 3-1-16,-7 11 3 15,7 12 16-15,-7 19 5 16,0 7 24-16,0 0 11 16,0 18-25-16,-14 23-7 15,7 12 13-15,0 4 10 16,-3-6 1-16,10-7 2 16,0-10-4-16,0-11-5 15,0-9 6-15,0-3-6 16,0-8-16-16,0-3-4 15,0 0 0-15,17-8-12 16,4-23-10-16,10-10-6 16,0-10-12-16,-4 0-3 15,4 7 10-15,-10 10 9 0,-4 22 9 16,-17 4 15-16,0 8 15 16,0 2 9-16,0 27-12 15,0 9 2-15,-10 1-6 16,3-9 5-16,0-4-13 15,-7-5-44-15,14-1-70 16,0-5-162-16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50:14.97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120 211 74 0,'0'0'141'0,"0"0"-81"16,0 0-23-16,0 0 6 0,0 0-1 16,-103 138-16-16,96-124-10 15,-3-12 0-15,10 0-13 16,0-2-3-16,10 0 0 15,25 0 1-15,27-12 2 16,3-19 4-16,18-10-7 16,13-8 1-16,-7 1-1 15,8-4-1-15,-1 3-2 16,-24 10-5-16,-13 11 5 16,-28 13 0-16,-24 12 3 0,-7 3 29 15,-14 11 2-15,-38 24-19 16,-6 9 1-16,-11 3 15 15,-3-1 5-15,10-5-16 16,17-3-9-16,18-9 10 16,9-9-9-16,18-5-6 15,0-12-3-15,0-3-4 16,31 0-5-16,21 0 0 16,17-23-1-16,-4-10-13 15,11-1-5-15,-18 1 1 16,-6 4 13-16,-21 12 4 15,-17 9 10-15,-8 8 1 16,-6 0 19-16,0 0 17 16,-6 13-18-16,-8 12-11 15,-10-1 10-15,10-4-18 0,7-10 0 16,7-4-44-16,-10-1-36 16,10-3-60-16,0 1-156 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50:24.31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302 483 309 0,'0'0'95'15,"0"0"-78"-15,0 0-1 16,0 0 5-16,-186 67-6 16,134 4-9-16,14 12-6 15,18-2 9-15,20-6-8 16,0-16-1-16,20-10-3 15,25-19-17-15,14-14-6 16,2-13-7-16,19-3-8 16,2-26-40-16,1-17 5 0,-4-17-78 15</inkml:trace>
  <inkml:trace contextRef="#ctx0" brushRef="#br0" timeOffset="390">731 0 148 0,'0'0'149'16,"0"0"-67"-16,-6 131-72 16,6-49 17-16,0 8 4 15,0-3-15-15,0-5-12 16,6-4 0-16,1-9-2 16,0-16 0-16,0-6 0 15,3-11 1-15,-3-11 6 16,-7-9 5-16,7-11 5 15,-7-5-12-15,7 0 1 0,0 0-8 16,10-26 0-16,4-15-1 16,10-7 1-16,-4 4 0 15,-3 10-7-15,-10 22 6 16,0 12-3-16,-7 0-2 16,3 33 6-16,-3 19 4 15,0 4 2-15,-7 3 3 16,7-8-2-16,6-10-3 15,5-5-2-15,2-12-2 16,-3-12-2-16,-3-9-13 0,14-3-12 16,10-3-27-1,-1-28-30-15,15-5-45 0,0-8-90 16</inkml:trace>
  <inkml:trace contextRef="#ctx0" brushRef="#br0" timeOffset="791">1378 660 106 0,'0'0'171'0,"0"0"-65"16,0 0-74-16,0 0-11 16,0 0 2-16,-134 149-7 15,127-121-4-15,7-2-4 16,0-8-6-16,7-3-2 16,7-7 0-16,6-8-5 15,11 0-1-15,0 0-5 16,7-26 5-16,-3-5 4 0,-11 1-18 15,-11 1 5-15,1 9 13 16,-4 7 2-16,-10 8 1 16,7 5-1-16,-7 0 0 15,7 25 7-15,0 14 5 16,7 2-6-16,3 0-3 16,4-5 10-16,3-11 3 15,-10-7 3-15,-8-10 6 16,1-8 0-16,0 0-13 15,0-5 8-15,10-25-2 16,-10-9-6-16,14-12-9 16,-4-1-1-16,10 1-2 0,11 2-7 15,7 11-21-15,-7 12-5 16,7 15-11-16,-8 11-15 16,-9 0-42-16,3 3-104 15</inkml:trace>
  <inkml:trace contextRef="#ctx0" brushRef="#br0" timeOffset="1111">2266 452 106 0,'0'0'86'0,"0"0"-6"0,-21 156 4 16,21-115-33-16,0-7-13 15,0-6 1-15,0-12-8 16,7-6-14-16,0-8 3 16,6-2-3-16,-2 0-5 15,16-10 4-15,11-24-3 16,27-4-5-16,11 0-8 15,7 4-1-15,-4 11-5 16,3 8-33-16,-16 12-51 0,-4 3-160 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50:23.16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127 0 202 0,'0'0'136'16,"0"0"-109"-16,0 0-25 16,0 0 9-16,0 0 22 0,0 0 6 15,0 0-18-15,0 0-10 16,-17-13 12-16,17 13-9 16,0 8-4-16,0 27 4 15,0 22 4-15,0 15-6 16,0 13-3-16,0 7-4 15,-21 1-3-15,-3-6 0 16,3-5-1-16,8-13-1 16,-5-12 0-16,11-11 0 15,1-10-1-15,6-13 2 16,0-10-1-16,0-8 0 16,0-5-3-16,0 0 3 15,0 0-1-15,6-34-5 0,25-12 6 16,21-13 0-1,-7-8 0-15,6 9-1 0,1 11-2 16,-7 24 3-16,-18 18-4 16,-3 5 1-16,-10 23 3 15,-14 21 0-15,0 7 3 16,0 5-2-16,-14-4 0 16,-10-8 1-16,-3-9 0 15,-4-6-1-15,3-6-1 16,4-13-1-16,3-3-5 15,4-7-24-15,4 0-35 16,13-2-26-16,0-23-105 0</inkml:trace>
  <inkml:trace contextRef="#ctx0" brushRef="#br0" timeOffset="562">719 726 229 0,'0'0'117'15,"0"0"-71"-15,0 0-13 16,0 0-12-16,0 0-19 16,0 0-2-16,-45 101 0 15,45-76 0-15,0-7 1 16,7-6 1-16,10-6-2 0,-10-3 0 15,13-3-1 1,-6 0-2-16,10-11 2 0,-10-14 0 16,3-9-3-16,4-2 2 15,-21 0 0-15,14 6-6 16,-8 9 8-16,5 10 1 16,3 9 5-16,-8 2 1 15,8 0-1-15,10 26 8 16,7 7 0-16,-10 3 9 15,10-3-4-15,-4-7-5 16,-3-3 5-16,-3-10 3 16,-14-6-6-16,0-7-2 15,3 0-1-15,-10 0-1 16,0 0 4-16,0-7-4 16,0-21-1-16,0-8-2 0,0-8-8 15,7 5 0-15,0 9-1 16,0 5-1-16,7 9 1 15,3 11-5-15,-4 5 1 16,8 0 2-16,3 0-1 16,7 2 3-16,4 14-10 15,2-4-10-15,1-4-12 16,0-2-9-16,-4-6-14 16,-3 0-28-16,7 0-99 15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50:30.30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0 225 0,'0'0'165'16,"6"159"-150"-16,1-67 0 15,-7 4 31-15,0-4 3 16,0-7-12-16,7-9-15 16,-7-12 4-16,7-20 1 15,3-13-21-15,-3-15-3 16,0-9-2-16,0-7-1 0,0 0 0 15,24-15-9-15,-10-26 6 16,23-15 0-16,1-11 0 16,0 8-18-16,-1 17 10 15,-6 17 7-15,-17 25 4 16,3 0 2-16,-10 18-2 16,-14 23 4-16,0 10 1 15,0 3 0-15,0-8-4 16,0-5 0-16,0-12-2 15,0-14-1-15,13-7-29 16,5-8-25-16,9 0-40 16,11 0-30-16,7-11-55 0</inkml:trace>
  <inkml:trace contextRef="#ctx0" brushRef="#br0" timeOffset="198">739 600 171 0,'0'0'188'0,"0"0"-108"16,0 0-14-16,0 0-8 16,0 0-19-16,0 0-18 15,-51 93-11-15,51-93-10 16,0 0-12-16,0-2-17 16,0-25-19-16,24-13 14 15,-4-19-26-15,4-19-41 0,4-11-33 16</inkml:trace>
  <inkml:trace contextRef="#ctx0" brushRef="#br0" timeOffset="315">842 131 220 0,'0'0'96'15,"0"0"-47"-15,0 0-34 16,0 0 1-16,0 0-16 16,-7 133 0-16,7-110-52 15,25 0-41-15,12 0-122 16</inkml:trace>
  <inkml:trace contextRef="#ctx0" brushRef="#br0" timeOffset="611">1193 313 137 0,'0'0'125'16,"0"0"-5"-16,0 0-59 15,0 0-12-15,0 0-19 16,-96 165-13-16,96-119 0 15,0 5-10-15,0 1 6 16,21-4 3-16,-4-4-14 16,-4-6-2-16,-6-7 2 15,-7 0-2-15,-7-5 1 16,-23-6 0-16,2-2 0 16,-3-8-1-16,17-7-5 0,7-3-8 15,7 0-28 1,0-11 4-16,0-29-26 0,28-17 12 15,10-17-56-15,0-19-19 16</inkml:trace>
  <inkml:trace contextRef="#ctx0" brushRef="#br0" timeOffset="850">1437 216 371 0,'0'0'25'15,"-44"156"-4"-15,30-76 11 16,-10-6 19-16,10-7 2 15,0-8 4-15,14-13-26 16,0-13-14-16,0-15 0 16,0-10-6-16,0-8-6 0,0 0 5 15,0 0-6 1,0 0-4-16,0-18 0 0,21-10-3 16,10-5 2-16,14-1-11 15,-11 6-13-15,11 7-6 16,-1 6-33-16,-6 10-21 15,7 5-56-15,0 0-136 16</inkml:trace>
  <inkml:trace contextRef="#ctx0" brushRef="#br0" timeOffset="1161">1847 616 53 0,'0'0'232'15,"0"0"-105"-15,0 0-36 0,0 0-30 16,0 0-27-1,0 0-9-15,-90 123-8 0,90-84-1 16,0-6-5-16,14-2-8 16,24-8-1-16,0-8-2 15,3-10-1-15,4-5-3 16,-1 0-8-16,1-23 2 16,-14-12 5-16,-10-11-3 15,-4-16-1-15,-17-7-5 16,0-1-13-16,-24 9 7 15,-14 22 20-15,11 21 5 16,-4 18 2-16,3 0-7 16,-3 20-3-16,0 17-6 15,10 1-7-15,21 0-7 0,0-1-29 16,0 1-30-16,21 6-100 16</inkml:trace>
  <inkml:trace contextRef="#ctx0" brushRef="#br0" timeOffset="1589">2401 560 200 0,'0'0'31'0,"0"0"-21"15,0 0 21-15,0 0 24 16,0 0-22-16,0 0-10 0,-73 143 2 15,73-115 0-15,0-7-13 16,0-8-7-16,14 0 0 16,7-8-3-16,17-5 3 15,6 0-5-15,8-2-4 16,-1-17-9-16,-6-4 0 16,0 3 3-16,-7 4 4 15,-18 6 5-15,4 10 1 16,-24 0 0-16,0 28 0 15,-6 21 22-15,-25 17-12 16,-14 4 8-16,7 5-5 16,-14-4 2-16,8-9 9 0,-1-8 1 15,0-13 5-15,11-16 4 16,3-7-15-16,10-9-5 16,11-9-14-16,10 0-10 15,0-11-21-15,10-28-34 16,25-12 0-16,33-11-96 15,5-4-142-15</inkml:trace>
  <inkml:trace contextRef="#ctx0" brushRef="#br0" timeOffset="1787">3085 865 302 0,'0'0'100'0,"0"0"-37"15,0 0 16-15,0 0-9 0,0 0-28 16,0 0-15-16,-45 0-17 15,45-5-4-15,0-19-6 16,21-6 0-16,24-14-2 16,6-4 1-16,8-7-11 15,10 4-30-15,-11 10-47 16,0 23-12-16,-6 18-67 16</inkml:trace>
  <inkml:trace contextRef="#ctx0" brushRef="#br0" timeOffset="2506">3587 664 247 0,'0'0'60'16,"0"0"20"-16,0 0-45 16,-168 93 9-16,130-49-15 15,14-3-6-15,10-3 0 16,7-4-3-16,7-6-3 15,0-5 1-15,0-7-13 16,21-11 0-16,-4-5-4 16,10 0 4-16,-2 0-3 15,2-10-2-15,11-11 2 16,0-8-2-16,6-1 0 16,1-6 0-16,7 0 2 15,-8 5-2-15,-6 10 0 16,-10 14 1-16,-4 7-2 0,-17 0-1 15,7 0 2 1,-8 25 17-16,1 6-5 0,10 0 1 16,-10 0 5-16,7-11-4 15,-7-4 4-15,0-3-5 16,3-8-2-16,-10-3 7 16,7-2-4-16,0 0-2 15,7 0-6-15,10-4-3 16,3-22 4-16,11-8-7 15,7-9-6-15,0-8 4 16,20-6-7-16,11 3-2 16,-1 18-5-16,-23 13-6 15,-7 23 8-15,-18 0 4 16,-3 23 9-16,-3 28 0 0,3 6 2 16,-10 2 2-16,-1-8 10 15,1-7-6-15,3-11 3 16,-3-13-8-16,0-7-2 15,-14-10 0-15,10-3-2 16,4 0-1-16,17-5-7 16,3-20 4-16,4-4 3 15,14 1-11-15,6 7-6 16,4 9-11-16,-10 12-24 16,-14 0 55-16,-11 28 2 15,-3 13 13-15,-3 7-6 0,-14-1 1 16,0-6 7-1,3-5-5-15,-10-10-12 0,0-8-16 16,-10-9-22-16,-4-1-25 16,0 0-65-16,-3 0-216 15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50:27.09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79 272 0,'0'0'0'0,"0"0"-39"0,0 0 39 16,0 0 1-16,0 0 56 16,0 0-11-16,0-35-20 15,10 56-10-15,-3 32 21 16,0 19-2-16,6 18-2 16,-6 5-22-16,4-3-4 15,-11-12-4-15,0-11-2 16,0-15-2-16,0-16 1 15,0-12-10-15,0-13-3 16,0-5-10-16,0-8-9 16,0-5-13-16,0-31-9 15,0-26 5-15,0-7 4 0,0-13 13 16,-18-5 20-16,11 4 10 16,1 9 2-16,-1 17 26 15,7 16 7-15,0 13 21 16,0 13 4-16,7 5-11 15,24-1 7-15,10 1-11 16,14-1-5-16,3 2-6 16,8-2-11-16,-8 1-14 15,4-3-7-15,-10-3-11 16,-14 6-37-16,-11 5-46 16,-10 5-99-16</inkml:trace>
  <inkml:trace contextRef="#ctx0" brushRef="#br0" timeOffset="181">30 529 244 0,'0'0'119'16,"0"0"-45"-16,0 0-1 15,0 0-35-15,0 0-28 16,0 0-10-16,155-36-35 15,-117 18-82-15,-7 3-147 16</inkml:trace>
  <inkml:trace contextRef="#ctx0" brushRef="#br0" timeOffset="908">371 665 22 0,'0'0'23'16,"0"0"36"-16,0 0-14 16,0 0-12-16,0 0 4 15,0 0-5-15,-14-21 3 0,14 19 7 16,0-3-11-16,0 5-8 15,0 0 3-15,0 0-4 16,0 0 6-16,0 0-10 16,0 0-15-16,0 0-1 15,7 0 6-15,0 7 7 16,0 6 5-16,3-3-16 16,-10 1-1-16,0-6-2 15,0-3 0-15,0-2 2 16,7 0-3-16,-7 0 2 15,0 0-2-15,7-7-2 16,0-14 2-16,7-7 2 0,10-8-2 16,3 0-1-16,-3 6-7 15,-3 9 4-15,3 13 4 16,-10 8-12-16,0 0 2 16,3 13 0-16,3 15 10 15,4 3 7-15,-3-3-3 16,10-2 4-16,-3-6 0 15,3-7 0-15,-1-10-1 16,5-3-7-16,-4 0 0 16,7-10-2-16,-1-11 0 15,-9-10-5-15,-4 1-11 16,-10-9-9-16,-14 5 8 16,0 9 2-16,0 7 7 15,-7 15 10-15,-24 3 0 16,3 11-2-16,-2 27 2 0,9 9 0 15,-3 4 8-15,24 3 10 16,0-5 3-16,0-1 5 16,0-7-15-16,7-10-4 15,17-6-1-15,-10-7-5 16,16-9-1-16,-2-9-12 16,3 0-10-16,7-14-13 15,-11-16-26-15,18-6-60 16,-14-8-35-16</inkml:trace>
  <inkml:trace contextRef="#ctx0" brushRef="#br0" timeOffset="1320">1203 483 99 0,'0'0'89'0,"0"0"4"16,0 0-44-16,0 0-24 16,0 0 10-16,-89 136-6 15,82-100-10-15,7-1-1 16,0-3-9-16,0-7-5 15,0-4 0-15,0-6-2 16,0-7 2-16,7-6-1 16,0-2 1-16,0 0 1 15,0-2-5-15,10-19 2 16,-3-9-2-16,-8-9-2 16,1-12-7-16,11-3-5 15,-5 8-13-15,1 12 13 16,0 19 11-16,-4 9 3 15,-3 6 10-15,0 6 1 0,0 29 0 16,-7 20 0-16,0 6 11 16,0 9 7-16,0 6-14 15,0 2-5-15,0-4 18 16,-7-5-5-16,7-10-8 16,-7-5-9-16,7-13-5 15,0-12-1-15,-7-14-3 16,7-10-18-16,0-5-27 15,0 0-24-15,0-34-3 16,35-14-31-16,2-26-36 16</inkml:trace>
  <inkml:trace contextRef="#ctx0" brushRef="#br0" timeOffset="1995">1571 562 39 0,'0'0'202'0,"0"0"-163"15,0 0-6-15,-27 142 27 16,27-112-8-16,0-1-19 16,0-6-19-16,14-5-4 15,-1-13-4-15,5-3-3 16,2-2-2-16,-2 0-1 16,-5-15-3-16,1-13-3 0,10-9-4 15,-10-4-1 1,6 8-1-16,-2 5 2 0,-5 15 10 15,1 11 0-15,3 2-6 16,-3 0 6-16,7 5 9 16,10 18 0-16,7 0 4 15,6-3 0-15,1-4-4 16,7-9-3-16,-8-7-1 16,1 0-2-16,0 0-3 15,-11-20-4-15,4-3-22 16,-14-3 1-16,-10-7 8 15,-14 2-12-15,0-2-6 16,-7 4-16-16,-10 6 16 16,-4 16 35-16,-10 7 7 0,11 10 17 15,-5 33 1-15,12 9-24 16,-1 2 14-16,14-3 17 16,0-7-2-16,0-6 2 15,21-2-8-15,10-8 0 16,-11-12 9-16,18-6-2 15,-14-10-19-15,4 0-1 16,3 0-2-16,0-21-1 16,-11-4 4-16,18-8-7 15,0-11 0-15,-4-2-5 16,18 0 0-16,-1 7-2 16,-6 16-9-16,-7 13-1 15,-7 10-4-15,-17 0-12 0,-7 25 10 16,-7 14 12-1,6 7 6-15,-6 0 2 0,0 3-2 16,11-5 0-16,-11-6 0 16,7-4 0-16,6-11-2 15,-6-8-20-15,10-7-37 16,11-3-26-16,10-5-67 16</inkml:trace>
  <inkml:trace contextRef="#ctx0" brushRef="#br0" timeOffset="2588">3040 740 18 0,'0'0'168'0,"0"0"-99"15,0 0 9-15,0 0-23 16,0 0-14-16,0 0-2 15,17 133-18-15,4-128-3 16,3-2-9-16,-3-3-2 16,10 0-2-16,-11-5-5 15,4-16-5-15,-3-4-1 16,3-9-2-16,-10 1-6 16,7-1 1-16,-15 11 11 15,5 10 2-15,-4 8 2 16,-7 5 0-16,0 0 0 0,0 0 5 15,7 18 2-15,-1 7-5 16,1 1 6-16,10 3 2 16,-3-4-1-16,-7-4 15 15,7-6-8-15,-7-5-6 16,3-5 3-16,-10-2-12 16,7-3-1-16,20 0-4 15,4 0 1-15,21-15-5 16,6-21 1-16,4-8-29 15,-3-4 7-15,-1 2 12 16,-20 12 2-16,-17 13 7 16,-14 19 6-16,-7 2 13 0,-7 5 10 15,-28 36-20-15,-9 16 7 16,-8 14 15-16,-10 12-3 16,11 4-2-16,-1 3-9 15,7-6-6-15,7-1-1 16,4-14-3-16,3-10 0 15,17-10-1-15,7-19-15 16,7-9-20-16,0-11-34 16,0-10-45-16,28 0-124 15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50:34.85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283 35 167 0,'0'0'48'0,"0"0"-48"0,0 0 0 16,0 0 1-16,0 0 8 15,0 0 17-15,0-38-13 16,0 35 0-16,0 3 5 16,0 0 2-16,0 0 8 15,0 0-13-15,0 0 0 16,0 0 8-16,0 26-12 15,6 41 4-15,1 35-1 16,-7 35 3-16,0 17 8 16,-7 5-8-16,-24-8-3 15,-13-10 1-15,-1-15-15 16,-7-13 12-16,15-13 3 16,2-15-3-16,11-18 5 15,17-19-6-15,0-22-4 16,0-13 2-16,7-8-5 0,0-5-1 15,0 0-3-15,0 0 0 16,14 0 4-16,31-10-3 16,31-29 5-16,41-15-2 15,68-15-2-15,60-3-1 16,43 10-1-16,32 11-1 16,7 23-2-16,-17 18 3 15,-35 10 0-15,-38 0 1 16,-24 12 2-16,-27 4-3 15,-21-8 0-15,-31-1 1 16,-37-7-2-16,-25 0 1 16,-34 0 0-16,-24 0-1 15,-8 0-6-15,-6 0 6 0,0 5-1 16,-13 3-15-16,-32 2-37 16,7 9-38-16,4-1-94 15</inkml:trace>
  <inkml:trace contextRef="#ctx0" brushRef="#br0" timeOffset="871">747 107 141 0,'0'0'112'0,"0"0"-66"16,0 0 3-16,0 0-1 15,0 0-25-15,0 0-10 16,-7 93-13-16,7 4-3 15,0 22 3-15,-7 3 0 16,0-6 10-16,-7-11 9 16,-3-18-8-16,17-17-7 15,-7-19-4-15,7-25-4 16,0-11-18-16,0-15-25 16,24 0-59-16,21-10-18 15</inkml:trace>
  <inkml:trace contextRef="#ctx0" brushRef="#br0" timeOffset="1128">1380 0 285 0,'0'0'115'0,"-24"164"-60"16,24-66-28-16,0 4 1 15,0-9-16-15,0-12-5 16,0-6-5-16,0-8-1 16,0-14 0-16,0-9-1 15,0-18 0-15,0-6-4 0,0-9-16 16,0-9-22-16,0-2-22 16,17 0-60-16,10-10 7 15</inkml:trace>
  <inkml:trace contextRef="#ctx0" brushRef="#br0" timeOffset="1359">2047 276 128 0,'0'0'279'0,"-76"201"-221"15,56-119-23-15,3-7 11 16,10-8-10-16,7-14-5 0,0-9-12 15,0-13-13-15,0-16-4 16,7-7-2-16,3-8-12 16,4 0-21-16,-1 0-15 15,1-36-13-15,10-15-25 16,14-27-36-16,7-19-40 16</inkml:trace>
  <inkml:trace contextRef="#ctx0" brushRef="#br0" timeOffset="1541">2529 51 309 0,'0'0'114'0,"-14"200"-56"0,-3-92-25 15,3-5 18-15,0-4 6 16,-3-3-16-16,3-17-15 16,7-12-18-16,0-13-6 15,-3-15-1-15,10-16-1 16,0-13-23-16,0-8-59 15,17-2-81-15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50:38.81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492 526 31 0,'0'0'56'16,"0"0"-42"-16,0 0-10 15,0 0 17-15,0 0 29 0,0 0-7 16,-96-85-16-16,78 78 13 15,12 2 4-15,-8 2 2 16,0 1-9-16,4 2-1 16,3 0-7-16,7 0-2 15,-7 0 4-15,-7 15-9 16,0 41-1-16,-17 34-17 16,1 25-4-16,-15 25 13 15,10-2 3-15,-9-5-6 16,6-14 8-16,0-24-12 15,24-21 14-15,-3-15-9 16,17-15-8-16,0-14 2 0,0-14-5 16,0-11-2-16,0-5 1 15,45 0-6-15,24-21 7 16,41-14 0-16,55-11-3 16,41-1 2-16,62 1-1 15,21 8 2-15,0 12-2 16,-24 13 1-16,-41 10 1 15,-39 3 0-15,-23 0 1 16,-21 0-1-16,-14 0 0 16,-10 0 0-16,-3 0-1 15,-11-8 1-15,-13 1-1 16,6-3-1-16,-17-3-4 16,4 3 4-16,-15-1 0 15,-16 4 2-15,-7 4-1 16,-25 3 3-16,-6 0-1 0,-14 0 7 15,0 0-3-15,0 0 4 16,0 0-1-16,0 0 0 16,0 0-7-16,-14 0 0 15,7 0 0-15,0 0-1 16,7 0 2-16,0 0-3 16,0 3 1-16,0-3 0 15,0 0 0-15,0 0-1 16,0 0 1-16,-6 5 1 15,6 0 0-15,-11 3 5 16,11-1-6-16,-7 1 0 16,7-3 2-16,-6-2 0 0,6-3-2 15,0 2 0 1,0-2 1-16,0 0-4 0,0 0 3 16,0 0 0-16,0 0-2 15,0 0 0-15,0 0 2 16,0 0 0-16,0 0 1 15,0 0-2-15,0 0 1 16,0 0 0-16,0 0 0 16,0 3 2-16,0-3-1 15,0 0-1-15,0 0-1 16,0 0-1-16,0 0 1 16,0 0-1-16,0 0 0 0,0 0-2 15,0 2 1 1,0-2-2-16,0 5 1 0,0-5 3 15,0 0-4-15,0 0-4 16,0 0-7-16,0 3-15 16,0-3-19-16,0 2-21 15,0 6-53-15,0 2-115 16</inkml:trace>
  <inkml:trace contextRef="#ctx0" brushRef="#br0" timeOffset="1135">633 1073 213 0,'0'0'96'16,"0"0"-49"-16,0 0-22 16,0 0 6-16,0 0-7 0,0 0-5 15,7-5 3 1,0 28-8-16,-7 8 8 0,14 2-6 15,-14-2-4-15,6-11 0 16,12-4-1-16,-18-6-8 16,6-2-3-16,-6-1-22 15,14-7-23-15,10 0-48 16,4 0-73-16</inkml:trace>
  <inkml:trace contextRef="#ctx0" brushRef="#br0" timeOffset="1367">1173 1019 222 0,'0'0'197'0,"0"0"-141"16,0 0-11-16,0 0 6 16,0 0-13-16,-31 147-16 15,31-124-17-15,0-6-2 16,0-4-3-16,0-5-3 15,10-3-6-15,4-5-16 16,0 0-21-16,10 0-8 16,-3-15-17-16,3-11-27 15,3-2-51-15</inkml:trace>
  <inkml:trace contextRef="#ctx0" brushRef="#br0" timeOffset="1502">1424 1045 137 0,'0'0'0'16,"0"0"-5"-16,0 0-45 15,0 0 43-15,0 0-19 16</inkml:trace>
  <inkml:trace contextRef="#ctx0" brushRef="#br0" timeOffset="1711">1531 780 53 0,'0'0'0'16,"0"0"-19"-16</inkml:trace>
  <inkml:trace contextRef="#ctx0" brushRef="#br0" timeOffset="2003">1538 495 64 0,'0'0'64'16,"0"0"-15"-16,0 0 7 0,0 0-2 15,0 0 7-15,0 0-22 16,0-15-5-16,0 15 1 16,0 0-12-16,0 0 3 15,13 23-14-15,-6 34-3 16,0 17-2-16,0 6-3 16,-7-1 14-16,10-9 3 15,-3-12-10-15,0-6-3 16,-7-6-4-16,7-5-3 15,-7-2-1-15,0-6 0 16,0-8-1-16,0-9-8 16,0-11-22-16,0 3-6 0,0-5-22 15,0-1-29-15,24 1-67 16</inkml:trace>
  <inkml:trace contextRef="#ctx0" brushRef="#br0" timeOffset="2618">2057 0 39 0,'0'0'123'16,"0"0"-95"-16,0 0 31 16,0 0-9-16,0 0 9 15,0 0-26-15,-24-3-11 16,24 58-3-16,0 29-12 0,-7 27 6 16,0 9 5-1,0 4 12-15,-10-9-18 16,10-10-10-16,0-13 1 0,7-14 8 15,0-12-11-15,0-17 0 16,0-10-11-16,0-9-11 16,0-12-42-16,14-2-43 15,10-4-85-15</inkml:trace>
  <inkml:trace contextRef="#ctx0" brushRef="#br0" timeOffset="3286">2308 793 73 0,'0'0'97'16,"0"0"-97"-16,0 0-2 16,0 0-12-16,0 0-21 15,0 0 8-15,0-102-20 16,0 97 13-16,0 5 34 16,0 0 5-16,0 0 53 15,0 0-7-15,0 0-9 16,0 0-2-16,0 0-8 15,0-3-11-15,0 0-7 16,0-2 4-16,0 0 3 16,0-8 10-16,0 3-11 15,0-1-20-15,0 1 2 0,0 8 0 16,7-1 9-16,-7 3 6 16,0 0-5-16,0 0-3 15,0 18 1-15,0 26-6 16,0 15 2-16,0 7-2 15,-7 4 11-15,0-3-5 16,0-6-9-16,7-7 0 16,0-8-1-16,0-12 0 15,0-17 0-15,0-1 0 16,0-9-2-16,0-4-7 16,0 0-25-16,14-3-38 15,7 0-90-15</inkml:trace>
  <inkml:trace contextRef="#ctx0" brushRef="#br0" timeOffset="3744">2714 845 198 0,'0'0'77'16,"0"0"-19"-16,0 0-15 15,0 0-4-15,0 0-7 0,0 164-20 16,-7-121-5-16,7-7-6 15,0-5 5-15,0-10-6 16,0-9-16-16,0 2 7 16,0-9-42-16,0-1-36 15,0-1-29-15</inkml:trace>
  <inkml:trace contextRef="#ctx0" brushRef="#br0" timeOffset="4051">3110 980 33 0,'0'0'112'15,"0"0"-56"-15,0 0-5 16,0 0 30-16,0 0-16 16,0 0-31-16,0 72-6 15,0-33-7-15,0-1 10 16,0-4-6-16,0-6-18 16,0-10-3-16,6-5-4 15,-6 0-29-15,14-1-61 0,10-6-128 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50:45.308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223 80 173 0,'0'0'35'15,"0"0"-24"-15,0 0 11 16,0 0 14-16,0 0 4 15,0 0-15-15,0 0-8 16,0-5 10-16,0 5-7 16,0 41-12-16,-7 26 10 0,-10 33 6 15,3 18-11-15,0 0 11 16,-10 0-10-16,4-13-5 16,-4-7 0-16,10-13-6 15,-7-16-1-15,-3-7-1 16,10-14 1-16,-3-2 3 15,4-7-1-15,13-11 30 16,0-7-25-16,0-14-6 16,0-1-1-16,0-1-2 15,6-5 1-15,25 0-1 16,21 0-2-16,37-16 1 16,28-12 1-16,48 0 0 15,42-8 0-15,37 5 2 16,24 8-1-16,14 2-1 0,0 9 0 15,7 9 3-15,-24 3 0 16,-17 0 2-16,-28 0-1 16,-34 0-3-16,-31 3 8 15,-21 9-1-15,-31 1-3 16,-21 0 4-16,-30-5-9 16,-14-3 0-16,-18-3 0 15,-9 1 2-15,-11 0-3 16,0-1 1-16,0 1-3 15,0-3 2-15,0 2-11 16,-11 3-9-16,-9 3-18 16,6 5-13-16,-3 0-36 0,3-3-62 15</inkml:trace>
  <inkml:trace contextRef="#ctx0" brushRef="#br0" timeOffset="1201">488 206 33 0,'0'0'22'0,"0"0"-3"15,0 0 11-15,0 0 4 16,0 0-3-16,0 0-13 16,0-18-5-16,0 5-2 0,0-2-11 15,0-3-29-15,0 0 27 16,-7 0 2-16,7 2 0 15,0 4 10-15,0 4 14 16,0 2-3-16,0 4 13 16,0 2 0-16,0 0 5 15,0 0-9-15,0 0-6 16,0 0-4-16,0-3-4 16,0 3 0-16,0 0-4 15,0 0-1-15,0 0 7 16,0 16-12-16,7 38-1 15,3 28 1-15,4 13 10 16,-14 8 1-16,7-11 5 0,-7-10-9 16,0-10-5-1,0-13-2-15,0-10-3 0,0-11 0 16,0-7-3-16,0-11 0 16,0-4-4-16,7-11-24 15,-7 1-9-15,7-4-17 16,0 1-31-16,10 4-83 15</inkml:trace>
  <inkml:trace contextRef="#ctx0" brushRef="#br0" timeOffset="1537">859 714 229 0,'0'0'78'16,"0"0"-66"-16,0 0-1 15,0 0 22-15,0 0-13 16,0 0-5-16,0-7-1 16,0 7-4-16,0 2 17 15,0 19-11-15,0 7-14 16,7 0 9-16,-7-2-1 15,0-3 3-15,0-8-9 16,7-2-4-16,-7-3 2 16,11-4-2-16,-11-4-3 0,6-2-13 15,-6 0-19-15,14 0-14 16,0 0-43-16,3-11-38 16,-3-9-19-16</inkml:trace>
  <inkml:trace contextRef="#ctx0" brushRef="#br0" timeOffset="1769">859 714 107 0,'193'0'147'0,"-193"0"-65"16,0 0-22-16,17 21-18 16,-10 9 3-16,0 4-22 0,0-4-1 15,0-1 5 1,0-3-12-16,-7-6-8 0,0-5-5 15,7-4-1-15,-7-9-2 16,0 1 1-16,0-3-15 16,0 0-19-16,10 0-25 15,4 0-23-15,6-19-40 16,11-11-76-16</inkml:trace>
  <inkml:trace contextRef="#ctx0" brushRef="#br0" timeOffset="1988">1379 763 233 0,'0'0'103'15,"0"0"-50"-15,0 0-13 0,0 0-4 16,0 0-10-16,0 0-13 16,-7 133-7-16,7-122-3 15,0-6-3-15,0-3 1 16,0-2-1-16,0 0-16 15,0 0-10-15,0 0-19 16,0 0-32-16,0 0-20 16,7 0-67-16</inkml:trace>
  <inkml:trace contextRef="#ctx0" brushRef="#br0" timeOffset="3172">1699 765 61 0,'0'0'93'0,"0"0"-57"16,0 0 0-16,0 0 4 15,0 0 0-15,0 0-6 16,0 0-17-16,0 0-1 16,0 0 1-16,0 0-2 0,0 0 7 15,0 0-9-15,0 0 4 16,0 0 2-16,0 0-5 16,0 3 2-16,0 5 0 15,0 2-7-15,0 0 3 16,0 6-9-16,7-1 3 15,-7-2-3-15,13-1-2 16,-13-1 4-16,7-1-4 16,4-4 0-16,-11-4-1 15,0 1-6-15,6-3-16 16,8 0-13-16,0 0-35 16,17 0-26-16,7 0-12 0,0 0-50 15</inkml:trace>
  <inkml:trace contextRef="#ctx0" brushRef="#br0" timeOffset="3510">2032 806 117 0,'0'0'94'0,"0"0"-50"16,0 0 11-16,0 0 5 15,0 0-25-15,0 0-9 16,0-10-9-16,0 10 0 0,0 0 4 16,0 0-3-1,0 0-9-15,0 0 1 0,0 0-8 16,0 0 11-16,0 10-5 16,0 11 7-16,0 2-2 15,0 0-1-15,0-3-2 16,0-4 1-16,0-6-11 15,7-2 2-15,-7-5-2 16,0-3-14-16,0 2-20 16,7 1-18-16,0-1-26 15,10 1-65-15,4 2-98 16</inkml:trace>
  <inkml:trace contextRef="#ctx0" brushRef="#br0" timeOffset="3992">2404 686 38 0,'0'0'18'16,"0"0"-2"-16,0 0 42 15,0 0-2-15,0 0-4 16,0 0-9-16,0-52 22 16,0 73-23-16,0 15 2 15,0 5-25-15,0 5 2 0,0-2-3 16,0-8 3 0,0-1-9-16,0-9 1 0,0-8-5 15,0-5-6-15,0-8-2 16,0-2-2-16,0-1-14 15,0-2-9-15,0 0-26 16,14 0-15-16,17-23-36 16,3-12-14-16</inkml:trace>
  <inkml:trace contextRef="#ctx0" brushRef="#br0" timeOffset="4286">2751 419 151 0,'0'0'170'0,"0"0"-108"16,0 0-47-16,0 0 12 15,0 0 8-15,0 0-12 16,-7 159-6-16,7-115-7 16,0-6-2-16,0 0 4 15,0-4-4-15,0-1 5 16,0-7-8-16,0-3-4 15,0-2-1-15,0-6 0 16,0-2-1-16,0-3-11 16,0-2-2-16,0-5-5 0,0-3-24 15,7 0-5-15,7 0 2 16,10-11-47-16,-3-15 13 16,3-15-43-16</inkml:trace>
  <inkml:trace contextRef="#ctx0" brushRef="#br0" timeOffset="4571">3130 98 163 0,'0'0'109'0,"0"0"-80"0,0 0-11 16,0 0 13-16,0 0 7 15,0 0-23-15,0 97-4 16,0-30 21-16,0 10-12 15,0 3 3-15,0-1 3 16,0-1 0-16,0-14-12 16,-7-6-11-16,7-11 0 15,0-11-2-15,0-11-1 16,0-9 0-16,0-11-4 16,0-3-17-16,0-2-10 15,0 0-25-15,20 0-23 16,4-28-31-16,11-18-28 15</inkml:trace>
  <inkml:trace contextRef="#ctx0" brushRef="#br0" timeOffset="4835">3580 0 360 0,'0'0'61'0,"0"0"-60"15,0 0 2-15,-20 170 32 16,13-101 3-16,7 11-17 16,0 2-5-16,0 5 12 15,0-13 4-15,0-2-5 0,0-15-10 16,-7-11-16 0,-4-7 1-16,11-16-2 0,-6-3-3 15,-1-4-14-15,7-9-27 16,0 14-20-16,0 0-63 15,-7-1-226-15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18:46.23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119 25 380 0,'0'0'20'0,"0"0"-20"16,0 0 0-16,0 0 0 16,0 0 20-16,0 0-16 15,0 0-4-15,-59 8-1 16,45 7 1-16,-10 6 0 15,17 4-2-15,1 4 2 0,-1 4-1 16,7 1-2-16,0 7 3 16,0-3-2-16,0-7 1 15,13-3 1-15,1-12 0 16,3-6-2-16,-3-5 2 16,0-5-1-16,-7 0 1 15,0 0 1-15,3-13 11 16,-10-21-3-16,7-12-5 15,-7-5-4-15,7-3-7 16,-7 8 6-16,0 13-1 0,0 10 0 16,7 15 2-1,-7 8 4-15,13 0-2 0,12 34 10 16,12 14 1-16,-2 14-12 16,3 9 30-16,-1 2-26 15,1-12 19-15,0-7-21 16,-4-13-1-16,-3-13-4 15,-17-15 2-15,3-5 0 16,-17-8-2-16,0 0-6 16,0 0 8-16,0-16 15 15,0-12 0-15,0-5 3 16,0 0-1-16,0 12-1 16,0 8 4-16,0 10-2 15,0 3 3-15,0 0-4 16,0 0-7-16,0 0-4 15,0 0-6-15,0 0 0 16,7 0 2-16,0 0-1 0,0 0 1 16,0 0 0-16,0 0-2 15,3-5 3-15,4-10-3 16,-7-11-3-16,13-4 2 16,-2-2-6-16,2 7 3 15,-13 9-1-15,10 9-5 16,-10 7 4-16,7 0-2 15,0 0 1-15,17 7 7 16,0 9 4-16,3-3 1 16,4-3-2-16,0-2-2 15,6-8 1-15,-6 0-1 16,-10 0-1-16,-11 0 0 0,-3 0 0 16,-1-13-4-16,-13 0 0 15,7-8 2-15,4-7-1 16,-11 3 0-16,0-3 1 15,0 10 1-15,0 7 2 16,0 6-1-16,-11 5 0 16,-2 0-2-16,-8 0 2 15,-10 26-4-15,0 7 4 16,4 6 1-16,2 2-1 16,19 5 4-16,-8-5 3 15,14-3-3-15,0-4 9 16,0-6-4-16,7-5-7 15,24-10 2-15,-4-5-3 0,11-6 1 16,7-2 1-16,6 0-3 16,1-7 0-16,-1-19-5 15,1 0-11-15,-14 0-12 16,-7 9-37-16,-17 4-10 16,-7 5-22-16,-1 5-37 15,5 3-51-15</inkml:trace>
  <inkml:trace contextRef="#ctx0" brushRef="#br0" timeOffset="599">1364 115 66 0,'0'0'63'0,"0"0"56"16,0 0-64-16,0 0-14 16,0 0-12-16,0 0-21 15,-79 6-7-15,68 11-1 16,11 9 5-16,-6 0-5 16,6-3 2-16,0 2-2 15,0-6 1-15,0-10-1 16,0-3-11-16,24-6 11 15,-11 0 0-15,8-6 1 16,10-22 8-16,-7-8-6 16,-3-2-3-16,-8-5 0 0,-2-1-5 15,-4 8-2-15,-7 8 5 16,0 15 2 0,0 10 9-16,0 3 16 0,7 3-4 15,6 25-1-15,1 15 19 16,24 7 16-16,-7 1-13 15,-4-3 0-15,11-9-15 16,7-11-7-16,-14-12-8 16,-4-9-11-16,4-7-1 15,-17 0 0-15,17 0-27 16,0-23-72-16,-3-18-159 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50:52.975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123 234 275 0,'0'0'58'0,"0"0"-28"0,0 0-30 15,0 0 3-15,0 0 13 16,0 0 4-16,0 5-5 16,0 6 5-16,0 10-14 15,0 14 11-15,7 29-2 16,10 34 8-16,-17 36-2 15,0 35-9-15,0 26 4 16,0 8 4-16,-31-16-9 16,11-20-2-16,3-36-5 0,10-23-1 15,0-11 6 1,-7-12-6-16,-3-13-2 0,3-14 5 16,7-14-1-16,0-10-1 15,1-14-4 1,6-7 0-16,0-10 0 0,0-3-5 15,20 0-11-15,49-16-4 16,17-20 3-16,48-5 17 16,45-10-1-16,51 0 2 15,52-6-1-15,28 6 1 16,10 5 2-16,-10 10-3 16,-11 13 2-16,-34 12-2 15,-11-4 2-15,-34 7 2 16,-10 3 5-16,-34-5-7 0,-29 7 5 15,-40 0-2-15,-42 3-4 16,-34 0-1-16,-24 0 0 16,-7 9-5-16,-24 9 5 15,-21 2-1-15,1 0-5 16,2-4-21-16,-2 2-42 16,-1-11-63-16,-7-1-217 15</inkml:trace>
  <inkml:trace contextRef="#ctx0" brushRef="#br0" timeOffset="888">502 1482 122 0,'0'0'115'16,"0"0"-54"-16,0 0-11 15,0 0-18-15,0 0 7 16,0 0-5-16,17 69-15 15,-17-28-15-15,7 8 10 16,-7-2 2-16,7-1-4 16,-7-8-1-16,0-7-11 15,0-6 1-15,0-9-1 0,7-9-4 16,-1-2-13-16,1-5-32 16,17 0-23-16,-3 0-37 15,10-12-19-15</inkml:trace>
  <inkml:trace contextRef="#ctx0" brushRef="#br0" timeOffset="1149">880 1369 246 0,'0'0'64'15,"0"0"-52"-15,0 0 6 16,0 0 28-16,24 167-9 15,-17-121-15-15,-7 3-19 0,7-3 0 16,0 0 5-16,-7-7-4 16,14-6 4-16,-14-7-8 15,0-11 1-15,10-7-1 16,-10-3 0-16,0-5-10 16,7 0-15-16,0 0-21 15,13-3-26-15,-3-25-16 16,18-13-40-16</inkml:trace>
  <inkml:trace contextRef="#ctx0" brushRef="#br0" timeOffset="1455">1289 1012 5 0,'0'0'288'16,"0"0"-200"-16,0 0-46 15,0 0-3-15,0 0-10 16,0 0-15-16,0 56-14 16,0 17-3-16,14 17 3 15,-7-3 1-15,0-5 0 16,-7-3 2-16,0-1 3 16,10-12-5-16,-10-7 5 15,7-13 20-15,0-15-17 16,-7-13-9-16,7-3-2 0,0-9-5 15,0-6-10-15,10 0-17 16,3-3-11-16,18-30-31 16,0-18-52-16,-3-16-19 15</inkml:trace>
  <inkml:trace contextRef="#ctx0" brushRef="#br0" timeOffset="1741">1785 725 179 0,'0'0'89'0,"0"0"-14"15,0 0-27-15,0 0-28 0,-7 177-15 16,14-95-1-16,0 13 15 16,10 5 2-16,-10 0-9 15,6-5 7-15,1-15 3 16,-3-16 7-16,2-11-12 15,1-6-14-15,3-9-1 16,-3-6-2-16,0-18-1 16,-7-3-9-16,10-11 0 15,-3 0-22-15,-1 0-24 16,11-21-29-16,-3-15-36 16,3-20-6-16</inkml:trace>
  <inkml:trace contextRef="#ctx0" brushRef="#br0" timeOffset="2028">2253 588 264 0,'0'0'153'16,"0"0"-132"-16,0 149-11 15,0-79 12-15,0 9 9 16,0 11-14-16,6 8-9 15,8-1-1-15,3 1 3 16,-3-11 24-16,0-10-19 16,3-13-6-16,-3-13-8 15,-7-12 1-15,6-8-2 16,-2-11-1-16,3-9-6 0,-8-4-21 16,8-7-14-16,10 0-18 15,4-12-35-15,3-27-41 16,0-20-45-16</inkml:trace>
  <inkml:trace contextRef="#ctx0" brushRef="#br0" timeOffset="2341">2758 181 349 0,'0'0'64'0,"0"0"-45"15,0 0-11-15,0 0 9 16,0 0 3-16,0 174-18 16,0-92 5-16,0 11 5 15,7 2 7-15,0-3 6 16,0 3 1-16,0 2 15 16,0 4-22-16,-7 1-12 15,0-9 1-15,10-9-8 16,4-20 1-16,-7-15-1 15,6-11-2-15,4-12-8 16,4-15-21-16,3-11-20 16,4 0-9-16,10 0-23 15,6-34-56-15,-6-17-90 16</inkml:trace>
  <inkml:trace contextRef="#ctx0" brushRef="#br0" timeOffset="2625">3395 0 252 0,'0'0'147'16,"0"0"-122"-16,0 140-20 16,0-43-5-16,0 16 5 15,6 8 23-15,8 2 14 0,3-3-10 16,-10-4-1-1,7 0-4-15,-7-9-1 16,3-4-7-16,4-11 0 0,-7-15-8 16,0-17-5-16,6-12-5 15,5-15-1-15,-5-15-4 16,11-2-27-16,4-9-33 16,10 4-47-16,-7-4-123 15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50:57.57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265 259 57 0,'0'0'97'15,"0"0"-43"-15,0 0-24 16,0 0-9-16,0 0 4 15,0 0 22-15,0 62-3 16,0-16-8-16,0 13-4 16,0 15-7-16,0 17 0 15,-14 13-12-15,0 15 0 16,-10 17 1-16,-4 5-3 0,-3 5 8 16,-6-7-8-16,9-14-7 15,-3-14-4-15,7-18 2 16,10-12-2-16,7-8 0 15,1-15 1-15,6-6 4 16,-7-14-4-16,7-7 2 16,0-5 6-16,0-13-8 15,0-1 5-15,0-7-6 16,0-5-5-16,0 0 4 16,0 0-2-16,13 0-2 15,8 0 1-15,24-12-3 16,24-14 7-16,20-5 0 0,14-4 0 15,31-9-1-15,28 3 1 16,31-5 0 0,30 2-1-16,21 3 1 0,1 0-1 15,-15 13-2-15,-6-1 2 16,-18 3-1-16,-6 6 2 16,-15-1-1-16,-13 6 1 15,-24 2-15-15,-31 11-5 16,-21 2 3-16,-20 0 11 15,-31 0 6-15,-31 0-2 16,-8 5 0-16,-6 5-4 16,-20-2 1-16,-25 7 0 15,-6 0-66-15,6-4-87 16,0-11-64-16</inkml:trace>
  <inkml:trace contextRef="#ctx0" brushRef="#br0" timeOffset="726">636 0 55 0,'0'0'186'0,"0"0"-124"16,0 0-44-16,0 0-11 0,0 0 7 15,-31 146-1-15,24-43 11 16,0 18-11-16,0 7 14 16,7-2 3-16,-13-5-10 15,6-11-2-15,-4-15 0 16,5-5-9-16,6-8-4 16,0-10-2-16,0-6-2 15,0-14 0-15,0-14-1 16,0-7-4-16,0-10-4 15,0-11-21-15,0-5 3 16,6-2-17-16,12-3-23 16,-5 0-21-16,8-6-50 15</inkml:trace>
  <inkml:trace contextRef="#ctx0" brushRef="#br0" timeOffset="1066">880 580 269 0,'0'0'62'0,"0"0"-62"16,0 0 2-16,0 170 22 15,0-111 18-15,7 10-17 0,3 5-4 16,-3 1-13-1,-7 4 16-15,0 1 2 0,0-1-9 16,0-6-4-16,0-9-5 16,0-13 8-16,0-20 5 15,0-5-21-15,0-14-1 16,0-10-3-16,7 4-17 16,0-6-3-16,7 0-12 15,3-8-8-15,-3-22-18 16,6-19-27-16,4-13-15 15,-3-18-50-15</inkml:trace>
  <inkml:trace contextRef="#ctx0" brushRef="#br0" timeOffset="1346">1176 791 222 0,'0'0'120'16,"0"0"-76"-16,0 0-27 15,0 0 12-15,0 141-6 16,0-87-9-16,0 13-12 16,0 4 2-16,0 6-1 15,0-5 14-15,0-7-2 16,0-12 4-16,0-12 7 16,0-10-19-16,0-10-4 0,0-11 2 15,10-5-5 1,-3-5-2-16,0 0-25 15,7 0-11-15,3-15-25 0,4-21-13 16,-1-16-29-16,11-15-48 16</inkml:trace>
  <inkml:trace contextRef="#ctx0" brushRef="#br0" timeOffset="1598">1458 919 181 0,'0'0'149'0,"0"0"-69"16,0 0-33-16,0 182-9 16,0-115-15-16,0 5-2 15,0-6 1-15,-7 1-4 0,0-10 13 16,7-11-19 0,-7-10-7-16,7-10 1 0,0-14-6 15,0-4 0-15,0-8-2 16,0 0-14-16,0 0-14 15,14-2-24-15,10-30-7 16,11-11-5-16,9-24-39 16,1-7-47-16</inkml:trace>
  <inkml:trace contextRef="#ctx0" brushRef="#br0" timeOffset="1833">1816 1073 262 0,'0'0'87'0,"0"0"-73"0,-45 154 4 16,38-95 30-16,7 0 7 16,0-5-11-16,0-5 2 15,0-16-10-15,0-4-15 16,7-9-11-16,0-10-3 16,7 0-6-16,-4-10-1 15,-3 0-7-15,14 0-14 16,-8 0-10-16,11-7-23 15,14-16-9-15,-10 2-42 16,16-12-71-16</inkml:trace>
  <inkml:trace contextRef="#ctx0" brushRef="#br0" timeOffset="2088">2232 1158 319 0,'0'0'100'0,"0"0"-56"16,0 0-5-16,0 0-15 16,0 162-17-16,0-106 18 15,0-5 11-15,0-7-13 16,7-16-8-16,0-5-13 16,0-7-1-16,6-9-1 15,-2-2-10-15,2-5-5 16,8 0-25-16,10-7-11 0,14-24-3 15,6-8-46-15,-6-12-56 16,7-15-17-16</inkml:trace>
  <inkml:trace contextRef="#ctx0" brushRef="#br0" timeOffset="2273">2810 1114 75 0,'0'0'303'0,"0"0"-241"16,0 0-31-16,0 159 12 15,-7-94-2-15,-3-7-2 16,3-6-1-16,7-11-9 16,-7-13-5-16,7-7-21 15,0-9-3-15,0-6-10 0,0-4-26 16,14-2-37 0,24 0-43-16,-1 0-113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51:01.71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127 953 68 0,'0'0'65'16,"0"0"-47"-16,0 0 10 16,0 0 9-16,0 0 4 15,0 0 7-15,0-13-5 16,0 13-15-16,0 0 0 0,0 0-10 16,0 4-1-16,0 43 1 15,-7 28-9-15,-3 30 6 16,-4 18-7-16,0 3 4 15,1 0 18-15,-5-11-3 16,5-10 0-16,13-15-9 16,-7-10-11-16,7-11-1 15,-7-16-5-15,7-4 0 16,-10-5 5-16,10-11-2 16,-7-2 1-16,0-5-1 15,7-5-4-15,0-6 2 16,0-2-2-16,0-6 1 0,0-2-2 15,0 1 1-15,0-6 0 16,0 0 0-16,0 0-3 16,0 0 2-16,0 0-3 15,0 0-3-15,0 0 5 16,0 0-3-16,14-13 5 16,10-5-2-16,14-3 4 15,20-2-3-15,14 0 1 16,35 5 0-16,24-3 1 15,20 6-1-15,31 2 0 16,14 8 0-16,18 0 1 16,9 5-1-16,14 0 1 15,1 0 0-15,6 0 0 16,14 0-1-16,3 0 0 16,-9 0 0-16,-8 5-1 0,-28 8 1 15,-16 0-1-15,-21 0 1 16,-24 5-1-16,-21-3 1 15,-24 3 0-15,-28 3 1 16,-16-3 0-16,-22 0 4 16,-20-8 1-16,-10-5-2 15,-14 3 1-15,0-8-5 16,0 0 3-16,0 0 8 16,0 0-4-16,-7 2 7 15,-17-2-4-15,17 3-4 0,-6-3 4 16,13 0 1-16,0 0-2 15,0 0-8-15,0 0 1 16,0 0-2-16,0 0 0 16,0 0 2-16,0 2-4 15,0 1 2-15,-7-3 0 16,-4 2-1-16,11 1-4 16,-6-3 3-16,6 3-4 15,-7 0-1-15,7-3 3 16,-7 2-7-16,7 0 1 15,0-2-5-15,-7 0-9 16,0 0 2-16,7 0-12 16,-10 0-12-16,10 3 16 0,0-3-4 15,-7 0-3 1,0 5-23-16,-7 0-48 0,7-2-27 16</inkml:trace>
  <inkml:trace contextRef="#ctx0" brushRef="#br0" timeOffset="1096">423 1807 137 0,'0'0'49'0,"0"0"-49"0,0 0 0 16,0 0 2-16,0 0 38 15,0 0 1-15,-14 15 14 16,14 19 0-16,0 12-28 16,0-2 1-16,0-3-11 15,0-8 2-15,0-7-5 16,0-5-8-16,0-9 4 15,7-1-8-15,-7-6-2 16,14-5 0-16,-7 0-22 16,24 0-35-16,-11 0-32 15,18-23-57-15</inkml:trace>
  <inkml:trace contextRef="#ctx0" brushRef="#br0" timeOffset="1395">801 1766 228 0,'0'0'49'16,"0"0"-46"-16,0 0 17 15,0 0 40-15,0 0-28 0,0 0-10 16,21 92-4-1,-11-55-9-15,-10 4 13 0,7-3-3 16,0-2-6-16,-7-3-5 16,7-7-8-16,0-8 2 15,-7-8-2-15,7 0-2 16,-7-7-4-16,7 0-20 16,10-1-24-16,-4-2-41 15,18 0-36-15</inkml:trace>
  <inkml:trace contextRef="#ctx0" brushRef="#br0" timeOffset="1682">1269 1753 97 0,'0'0'6'0,"0"0"-6"15,0 0 45-15,0 0 16 16,0 0-26-16,-7 154-2 16,7-113 13-16,0-5 5 15,0-5-19-15,0-5-8 16,0 2-21-16,0-7 0 16,7-4-2-16,-7-6-1 15,0-4 0-15,7-1-17 16,0-6-16-16,7 0-47 0,3 0-39 15,3 0-65-15</inkml:trace>
  <inkml:trace contextRef="#ctx0" brushRef="#br0" timeOffset="2017">1654 708 287 0,'0'0'46'16,"0"0"-46"-16,0 0 1 15,0 0 31-15,0 0-9 0,-31 155-14 16,31-53-5 0,0 11-1-16,0-3 28 0,0-9 3 15,0-9-11-15,0-7-3 16,0-1-13-16,0 4-1 15,0-3-1-15,0-1 3 16,0-17 15-16,0-16-15 16,0-15-7-16,7-13-1 15,10-7-4-15,-10-11-23 16,0 0-7-16,7-5-16 16,10 0-8-16,-3-5-26 15,3-23-32-15</inkml:trace>
  <inkml:trace contextRef="#ctx0" brushRef="#br0" timeOffset="2347">2201 639 249 0,'0'0'33'15,"0"0"-29"-15,0 0 4 16,-27 183 32-16,27-76-18 16,-7 16 12-16,7 3 1 15,0-5 3-15,0 0 6 16,0-11-3-16,0-5-12 0,0-5-12 16,0-7-13-16,0-14 1 15,0-9-4-15,0-14-1 16,0-12 0-16,0-14-1 15,0-6-3-15,14-17-18 16,-8-2-19-16,8-5-7 16,10 0-26-16,4 0-45 15,3-12-26-15</inkml:trace>
  <inkml:trace contextRef="#ctx0" brushRef="#br0" timeOffset="2761">2796 306 24 0,'0'0'76'15,"0"0"-54"-15,0 0-22 16,0 0 36-16,0 0 12 15,0 0-29-15,0 10-6 16,7 26 4-16,0 15 0 16,-7 16 56-16,0 10-47 15,0 13 5-15,0 8-10 0,0 9 5 16,0 11 0 0,7 3 3-16,10-3-13 0,-10-5 8 15,7-8 2-15,-14-8-20 16,7-1 0-16,0-9-1 15,-7-5-5-15,10-12 1 16,-3-12-1-16,0-12-8 16,0-12-7-16,6-11-7 15,-6-10-2-15,3-6-3 16,4-7-19-16,0 0-26 16,3 0-69-16,4-25-38 15</inkml:trace>
  <inkml:trace contextRef="#ctx0" brushRef="#br0" timeOffset="3247">3388 0 212 0,'0'0'52'0,"0"0"4"0,0 0-2 15,0 0-3 1,0 0 0-16,0 0-35 0,7 64-1 16,-7-41 3-16,0-4-8 15,0-7 0-15,0-4-3 16,0-3-7-16,0-2 0 15,0 12-12-15,0 16-12 16,-7 26 11-16,-14 22 13 16,4 21 0-16,-4 13 7 15,8 8 2-15,-11 12 7 16,17 1-8-16,7 4 5 16,0-7-4-16,0-8-4 15,14-12 6-15,3-14-7 16,-4-10-3-16,1-7 2 0,-7-13-3 15,-7-13-1-15,0-6 1 16,0-9-9-16,0-8 5 16,0-11-12-16,0-7 2 15,0-5-6-15,0-3-23 16,10-5-50-16,11 0-117 16</inkml:trace>
  <inkml:trace contextRef="#ctx0" brushRef="#br0" timeOffset="3705">3869 252 237 0,'0'0'55'0,"0"0"-37"16,0 195 18-1,0-105 38-15,0 14-28 0,18 15-2 16,-11 7-12-16,-7 10 5 16,0 0 0-16,0-5-15 15,-14-3-5-15,-10-13-1 16,3-7-8-16,4-7 4 16,10-12-4-16,0-12-6 15,7-20 1-15,0-14-3 16,0-15-1-16,0-7-3 15,21-13-14-15,17-8-7 16,13 0-16-16,18-15-59 16,-11-17-103-16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51:18.46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141 295 20 0,'0'0'44'16,"0"0"-14"-16,0 0-4 15,0 0 6-15,0 0-14 16,0 0-7-16,0 0-6 16,0 0-1-16,-44 0 2 15,44 0-6-15,0 0 0 16,0 0-1-16,0-5-2 0,0 2 1 15,0 0 1-15,-11-2 1 16,-3 3-1-16,8-6-5 16,-8 2-2-16,-3 4-30 15,3-3 8-15,7 5-3 16,0-2 4-16,0 2-15 16</inkml:trace>
  <inkml:trace contextRef="#ctx0" brushRef="#br0" timeOffset="667">97 40 104 0,'0'0'64'16,"0"0"-37"-16,0 0-8 16,0 0 9-16,0 0 9 15,0 0-7-15,0-35-2 16,0 29-1-16,0 4 8 16,0-3-4-16,0 5 1 15,0 0-7-15,0 0-8 16,0 0 4-16,0 0-9 15,0 0 1-15,0 0 1 0,0 10-2 16,0 28-5-16,0 11-1 16,0 10-1-16,0-2-3 15,0-1-2-15,-18-7 1 16,11-2-1-16,1-10 1 16,-8-8 0-16,7 2-1 15,-3-13 1-15,10-3 0 16,-7-10-1-16,7-5 0 15,0 0 0-15,0 0 0 16,0 3 0-16,0-3 0 16,0 0-2-16,0 0 2 15,0 0-3-15,0 0 1 0,7 0 2 16,17-18-3-16,3-10 3 16,11-6 0-16,-7 4-1 15,7 4-2-15,-4 8-8 16,-17 7 2-16,-3 9-1 15,-7 2-1-15,0 0 4 16,3 33 7-16,-10 9 1 16,0 1 16-16,0-2-9 15,0-8 4-15,0-7-3 16,0-3-9-16,0-7 1 16,7-6-1-16,0-2-18 15,7-3-16-15,0-3-32 16,16-2-45-16,1 0-78 0</inkml:trace>
  <inkml:trace contextRef="#ctx0" brushRef="#br0" timeOffset="1054">533 487 292 0,'0'0'112'15,"0"0"-57"-15,0 0-26 16,0 0-6-16,0 0-3 16,0 0-14-16,-7 93-1 15,28-86 1-15,-14-7-4 0,10 2 4 16,-3-2 1-16,0 0-7 16,3 0 0-16,4-23-1 15,-8-5-4-15,-6-10 0 16,3-3-12-16,-10 0 0 15,0 8 8-15,0 7-2 16,-10 10 11-16,-17 6 0 16,-4 10 3-16,10 0 2 15,-10 3 0-15,10 27 7 16,4-2-9-16,10 4-3 16,1-7-2-16,6-4-7 15,0-3-14-15,13-8-22 0,18-5-45 16,7-5-47-1,7 0-61-15</inkml:trace>
  <inkml:trace contextRef="#ctx0" brushRef="#br0" timeOffset="1425">984 199 259 0,'0'0'72'0,"-21"152"-52"16,21-85-14-16,0-13 8 0,0-11-7 16,0-9-7-1,0-11-21-15,7-8-6 0,0-10 14 16,-7-5 6-16,0 0-9 16,0 0-17-16,0-23 4 15,0-15 9-15,-7-16 1 16,0 3-22-16,0 7-42 15,1 10 31-15,6 19 52 16,0 10 24-16,0 5 28 16,0 0 22-16,0 0-8 15,0 13 0-15,6 5 25 16,15 0-28-16,3-6-19 16,-10-1-28-16,7-1-11 15,3-8-5-15,-4-2-4 16,11 0-32-16,0 0-36 0,4 0-82 15</inkml:trace>
  <inkml:trace contextRef="#ctx0" brushRef="#br0" timeOffset="1801">1651 220 5 0,'0'0'276'0,"0"0"-223"15,0 154-45-15,0-100 32 16,0-3 7-16,0-7-9 16,-7-8-26-16,0-8-8 15,7-10 1-15,-6-8-5 16,-1-4 0-16,0-4-1 15,7-2-20-15,0 0-13 16,0-5-2-16,0-26 6 16,0-7 8-16,0 0 1 15,14 4 3-15,-1 11 8 16,5 10 10-16,-5 5 15 16,8 6 19-16,-4 2-15 15,-3 0-11-15,-7 0-8 0,7 0-15 16,3 2-63-1,-3 14-64-15</inkml:trace>
  <inkml:trace contextRef="#ctx0" brushRef="#br0" timeOffset="2151">1933 477 266 0,'0'0'123'16,"0"0"-92"-16,0 0-8 0,0 0 2 16,0 0-4-16,0 0-13 15,45 92-8-15,-28-92 0 16,-3 0-2-16,0 0-1 16,-7-20 3-16,-1-9 1 15,-6-4 3-15,0-3-4 16,0 8 0-16,0 10 0 15,0 10 3-15,0 8-1 16,-6 0 11-16,6 0-10 16,-7 3 4-16,7 12-7 15,0 8-6-15,0-7-4 16,0-3-21-16,0-1 1 16,0-6-20-16,7-1-55 15,17-5 19-15,-4 0-22 16</inkml:trace>
  <inkml:trace contextRef="#ctx0" brushRef="#br0" timeOffset="2504">2246 394 220 0,'0'0'73'15,"0"0"-32"-15,0 0-8 16,-7 152 4-16,7-129-16 15,0-10-6-15,-10-6 1 16,10-4-7-16,0-3 10 16,-7 0 2-16,0 0-4 0,7 0-9 15,-7-30 2-15,7-17 2 16,0-12-12-16,7-8-1 16,24 6-2-16,-3 5-10 15,3 19-7-15,0 14 0 16,-11 16-3-16,-6 7 2 15,-4 7 3-15,-10 27 18 16,0 7 3-16,0 0 6 16,-17-5-9-16,10-3 0 15,0-7-4-15,1-3-20 16,6-5-65-16,0-5-25 16,0-8-83-16</inkml:trace>
  <inkml:trace contextRef="#ctx0" brushRef="#br0" timeOffset="2731">2549 412 225 0,'0'0'41'0,"0"0"-19"15,0 0 33-15,0 0 1 16,0 0-19-16,0 0-27 15,0 78-10-15,0-78-3 16,17-3-10-16,-3-25-14 0,7-16-19 16,-4-14-29-1,3-20 0-15,11 1-22 0</inkml:trace>
  <inkml:trace contextRef="#ctx0" brushRef="#br0" timeOffset="2829">2697 66 130 0,'0'0'117'0,"0"0"-75"15,0 0-21-15,0 0-21 16,-28 160-53-16,28-130-138 16</inkml:trace>
  <inkml:trace contextRef="#ctx0" brushRef="#br0" timeOffset="3060">3048 138 138 0,'0'0'229'15,"0"0"-175"-15,-76 152-25 16,76-101 0-16,0-7-1 16,0-3-7-16,24-11-16 15,11-7-5-15,9-7-5 16,1-14-13-16,7-2-30 15,-15 0-83-15,1-15-174 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51:23.05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54 131 170 0,'0'0'98'0,"0"0"-46"16,0 0-2-16,0 0-1 15,0 0-12-15,0 0-17 0,0-10-4 16,0 31-3-16,0 22-5 16,-7 19 5-16,0 7-11 15,0-5-2-15,-6-4 3 16,2-7-1-16,5-12 8 16,6-7 11-16,0-8-2 15,0-12-4-15,0 0-6 16,0-9-1-16,0-5 0 15,0 0-6-15,0 0 1 16,0 0 0-16,0 0-3 16,0-23-2-16,6-13-4 0,18-11 6 15,-3 1 0-15,10 8-2 16,0 14-4-16,-17 12 1 16,6 12-7-16,-2 0 9 15,-11 7-5-15,6 25 8 16,-6 8 2-16,10-1 1 15,-3-3 3-15,0-8 2 16,3-5-4-16,-3-7 4 16,6-9-3-16,-2-7-1 15,2 0 3-15,4 0 0 16,4-10 0-16,3-13-3 16,-4-5-3-16,4-1-1 15,-7-1-3-15,-10-1-4 16,-7 3 4-16,-7 7-16 0,0 14-2 15,0 1-4-15,-7 6 2 16,-17 0 19-16,-3 8-11 16,2 25 8-16,5 11 7 15,13-6 0-15,-10-1 13 16,17-7 10-16,0-4-6 16,0-3 2-16,0-8-5 15,10-7-5-15,11-5 2 16,-1-3-11-16,4 0 0 15,7 0-5-15,-3-6-12 16,3-14-13-16,-10 2-22 16,3-5-20-16,3 0-51 0,4-8-49 15</inkml:trace>
  <inkml:trace contextRef="#ctx0" brushRef="#br0" timeOffset="373">670 488 158 0,'0'0'186'16,"0"0"-111"-16,0 0-34 16,0 0 4-16,0 0-10 15,24 149 3-15,-17-134-5 16,0-2-15-16,-7-5-5 16,0-6-7-16,0-2-5 15,7 0-1-15,-7 0-12 16,0-15-23-16,0-23-11 15,0-16 8-15,0-18-8 0,0-5-27 16,0 10-12-16,0 16 26 16,0 23 36-16,0 17 23 15,0 11 42-15,0 0 22 16,-7 0 10-16,7 13-23 16,0 10-4-16,0 3-25 15,0-1-21-15,0 4-1 16,0-1-4-16,0-3-21 15,7-4-34-15,17-5-23 16,3-9-14-16,11-4 29 16,7-3-28-16,6 0 2 0,-6 0 93 15</inkml:trace>
  <inkml:trace contextRef="#ctx0" brushRef="#br0" timeOffset="771">1041 411 163 0,'0'0'98'16,"0"0"-26"-16,0 0-18 15,0 0-11-15,0 0-11 16,0 0-25-16,-110 103-7 16,110-78 0-16,0-2 0 15,0-7-1-15,7-6 1 16,7-2 0-16,0-5 0 16,17-3 0-16,-18 0 0 15,11-5-2-15,-3-16-5 16,-4-5-2-16,4-2-1 0,-7 0 0 15,3 10-5-15,-3 5 15 16,-14 5 0-16,6 8 1 16,-6 0 6-16,0 5 1 15,0 29 2-15,0 9 2 16,0-1-5-16,0 1 4 16,0-2-5-16,0-3 12 15,0-2-9-15,-13-5 6 16,-1 0-2-16,-10-10-3 15,3-3 4-15,4-11-3 16,10-4-11-16,0-3-11 16,7 0-20-16,0-16-11 0,0-27-5 15,0-21-3 1,0-21-97-16,31-20-78 0</inkml:trace>
  <inkml:trace contextRef="#ctx0" brushRef="#br0" timeOffset="1171">1464 0 165 0,'0'0'184'16,"-13"131"-126"-16,-5-49-20 15,5 1-3-15,6-3-3 16,7-14-9-16,0-7-18 16,0-7-4-16,0-9-1 15,0-7 1-15,0-8 9 0,0-15 6 16,7-8-14-1,-7-5 2-15,0 0-4 0,7 0-1 16,6-15-2-16,11-24-8 16,-3-15 9-16,17-5-5 15,-7 0-13-15,-4 15 6 16,4 24-5-16,-17 20-7 16,-4 0 8-16,-10 31 6 15,0 15 3-15,0 3 8 16,0 2 2-16,0-5 4 15,0-7 8-15,7-8-12 16,7-11-1-16,0-7-13 0,3-11-1 16,-3-2 0-16,6 0-22 15,4-23-11-15,-10-7 9 16,-7-9-17-16,10-12 3 16,-3-16 3-16,0-10-11 15</inkml:trace>
  <inkml:trace contextRef="#ctx0" brushRef="#br0" timeOffset="1382">1829 242 89 0,'0'0'119'16,"0"0"-42"-16,0 0-25 16,0 0 22-16,-69 154-29 15,55-110-10-15,14-9-21 16,0-6-6-16,0-6 8 16,14-8 2-16,0-13-1 0,17-2-1 15,0 0 3 1,-4-7 0-16,11-14-9 0,7-4-3 15,0-1-7-15,13 1-8 16,1 4-5-16,3 1-13 16,-4 6-26-16,-6 7-14 15,-8 2-111-15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51:26.515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276 270 126 0,'0'0'86'15,"0"0"-51"-15,0 0 0 16,0 0 17-16,0 0-5 15,0 0-32-15,-76 0-9 16,55 0 9-16,-3 0 0 16,3 16 4-16,-3-2-12 15,4 2 0-15,3 7 3 16,-11 3-3-16,4 10-3 16,10 0 8-16,7-5 3 15,7-6 4-15,0-7-19 0,0-5 1 16,21-5-2-1,-4-8 0-15,11 0 1 0,3 0 0 16,6-11 0-16,-2-9 4 16,3-8-4-16,-14-5 0 15,3-8 0-15,-9-8-4 16,-12-8-1-16,8-10-3 16,-14-2-8-16,0 3 1 15,0 16 1-15,0 22 3 16,0 15 11-16,0 13 0 15,-7 0 13-15,7 31-2 16,0 41-6-16,0 20 4 0,7 9-7 16,24-14 8-1,-3-13 7-15,-4-12-7 16,3-13-3-16,-3-14-3 0,-3-11-3 16,-4-14-2-16,-3-5-8 15,0-5-13-15,10 0-18 16,-4-10-26-16,4-23-44 15,4-11-88-15</inkml:trace>
  <inkml:trace contextRef="#ctx0" brushRef="#br0" timeOffset="333">681 519 320 0,'0'0'85'15,"0"0"-45"-15,0 0 5 16,0 0-7-16,0 0-22 16,0 0-10-16,76 89-6 15,-69-89-5-15,-7-9-5 16,0-25-7-16,0-17 1 16,0-11-18-16,0 0-35 15,0 1-28-15,0 12 21 16,0 21 19-16,0 15 38 15,0 10 19-15,0 3 38 16,0 0 22-16,0 14 9 16,0 13-21-16,0 2-33 0,7 2 8 15,0-6-19-15,10-4-4 16,-3-3-11-16,6-5-80 16,11-3-86-16</inkml:trace>
  <inkml:trace contextRef="#ctx0" brushRef="#br0" timeOffset="795">1104 332 291 0,'0'0'114'0,"0"0"-74"0,0 0-27 16,0 0-8-1,-6 159 2-15,6-118-7 0,13-8 0 16,5 3 2 0,2-13 3-16,11-5 7 0,-3-10 2 15,3-8-4-15,6 0-1 16,-2 0-3-16,10-13-1 16,-8-18-5-16,-13-2-1 15,-10-6-3-15,0-4-4 16,-14 2-1-16,0 5 1 15,0 10-6-15,-14 11-5 16,-10 12 19-16,-3 3 5 0,3 0 4 16,3 26-5-1,7 12 13-15,-3 8 4 0,10-2-5 16,7 0 19-16,0-9 1 16,0-3-15-16,14-7-3 15,17-4 0-15,7-9-7 16,6-6 7-16,8-6-7 15,6 0-4-15,8 0-7 16,9 0-6-16,1-13-11 16,-17 5-23-16,-8 8-28 15,-20 0-121-15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51:30.94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0 228 132 0,'0'0'129'15,"0"0"-96"-15,0 0 14 16,7 131 10-16,7-108-15 16,-4-2-16-16,4-6-16 15,-7-10 2-15,6-5-7 0,-6 0-3 16,10 0-2-16,-3 0-3 15,-7-18-3-15,10-13-4 16,-10 6-10-16,0 4-19 16,-7 3 9-16,0 11 14 15,7 4 16-15,-7 3 0 16,14 0 12-16,-7 13 18 16,10 23-4-16,-4 5-3 15,12 3 7-15,-12-3-12 16,1-11 9-16,-7-2-12 15,10-12-10-15,-10-5-5 16,0-6-1-16,0-5-16 16,7 0-19-16,10-11-38 15,-11-15-31-15,5-9-48 0</inkml:trace>
  <inkml:trace contextRef="#ctx0" brushRef="#br0" timeOffset="357">444 510 94 0,'0'0'165'0,"0"0"-121"16,0 142 13-16,7-114 13 15,3-5-16-15,-3-10-22 16,0-8-15-16,-7-5-4 0,0 0 2 16,0 0-5-1,0-16-7-15,0-32 4 16,0-19-5-16,0-20 2 0,0-11-2 15,0 6-2-15,7 7-8 16,30 24-11-16,1 20-8 16,-10 20 2-16,-4 19-4 15,-4 2 5-15,-13 20 24 16,10 18 10-16,-17 3 3 16,0 3-7-16,0-10-5 15,0-1 9-15,0-10-2 16,-17-5 0-16,4 0-6 15,6-13-2-15,0 0-12 16,0-5-22-16,7 0-24 16,0-20-65-16,7-11-98 0</inkml:trace>
  <inkml:trace contextRef="#ctx0" brushRef="#br0" timeOffset="660">949 110 158 0,'0'0'151'0,"0"0"-71"15,0 0-49-15,0 0 0 16,0 0-4-16,-58 141-21 16,78-123-6-16,11 0 0 0,-3 0-4 15,3 3 3-15,-10 7 0 16,3 3 2-16,-4 2 3 15,-13 1 5-15,-7-1 18 16,0 3 1-16,0-3-11 16,0 3-4-16,-14-2 9 15,-6-6-9-15,13-10-13 16,-10-6-18-16,10-1-26 16,7-11-29-16,0 0-97 15</inkml:trace>
  <inkml:trace contextRef="#ctx0" brushRef="#br0" timeOffset="2690">1744 275 78 0,'0'0'103'16,"0"0"-57"-16,0 0-29 15,0 0 5-15,0 0 1 16,0 0-6-16,0 0-7 0,-83 0-7 15,66 25 23-15,3 19 12 16,7 2-2-16,7 3-9 16,0-3-10-16,0-5-4 15,0-7 1-15,21-11-3 16,10-11 0-16,0-12-4 16,7 0-7-16,-4-10 0 15,-3-24-2-15,-10-7-1 16,-4 0 2-16,-10-5-9 15,-7-5 5-15,0-8-2 16,0 3-5-16,-31 7-5 16,3 13 6-16,4 20-2 0,4 14 13 15,-4 2 3-15,10 0 14 16,7 0-9-16,0 2-8 16,7 14-11-16,0 7-15 15,0 0-11-15,0 0-41 16,14-7-2-16,17-14-51 15</inkml:trace>
  <inkml:trace contextRef="#ctx0" brushRef="#br0" timeOffset="3082">1988 241 259 0,'0'0'71'16,"0"131"-45"-16,7-67-3 16,-7 0 3-16,7-20-8 15,0-5-9-15,-7-11-9 16,0-15 0-16,0-1-1 16,0-7 1-16,0-5-12 15,0 0-7-15,0-30-7 16,0-24-34-16,0-18 32 15,0-5-24-15,-7-3-6 16,7 11 23-16,0 10 35 16,0 15 17-16,0 14 12 0,14 7 29 15,10 2 10-15,-4 8 15 16,11-8-19-16,-3 6-26 16,3 0-26-16,-7 2-12 15,-10 8-3-15,-8 5-9 16,-6 0-14-16,0 2-26 15,0 29-45-15,-20 7-31 16</inkml:trace>
  <inkml:trace contextRef="#ctx0" brushRef="#br0" timeOffset="3159">1988 241 237 0</inkml:trace>
  <inkml:trace contextRef="#ctx0" brushRef="#br0" timeOffset="3245">1988 241 237 0,'-89'-7'138'0,"89"7"-93"0,13 0-17 0,12 0 11 15,2 0-19-15,-13 0-16 16,10 0-4-16,-10 0-13 16,-14 0-18-16,0 2-46 15,17 10-79-15</inkml:trace>
  <inkml:trace contextRef="#ctx0" brushRef="#br0" timeOffset="3682">733 1104 145 0,'0'0'47'16,"0"0"-5"-16,0 0 19 16,0 0 15-16,0 0-24 15,-155 130-13-15,134-101 9 0,-3 1 7 16,10 4-14-16,-3-1-27 15,3 8-10-15,8-2-3 16,-1 2 9-16,7 0-2 16,0-8-7-16,7-4-1 15,23-12-2-15,5-6-3 16,10-11-9-16,6 0-22 16,11-21-6-16,3-15-6 15,4-10-38-15,-3-3-71 16,-8 6-71-16</inkml:trace>
  <inkml:trace contextRef="#ctx0" brushRef="#br0" timeOffset="4004">1032 1337 240 0,'0'0'135'16,"0"0"-74"-16,0 0-24 16,0 0-5-16,0 0-15 15,0 0-1-15,-38 116-8 16,52-116-4-16,10 0-1 15,-3 0 0-15,16-18-3 16,-9-21-5-16,3 3-1 16,-17-10-3-16,3-3-8 15,-17 1-5-15,0-1 1 16,0 15 0-16,-17 16 7 0,-4 18-15 16,-10 0 29-16,10 18 12 15,-3 13 2-15,17 0 1 16,1 2 1-16,6-10-13 15,0-5 1-15,0-7-4 16,13-6-3-16,4-5-2 16,4 0-29-16,10 0-19 15,-3-16-50-15,9-7-52 16</inkml:trace>
  <inkml:trace contextRef="#ctx0" brushRef="#br0" timeOffset="4386">1393 1298 113 0,'0'0'128'0,"0"0"-83"0,0 0 18 16,52 155-16-16,-35-122-23 15,-3-8-7-15,-8-4-2 16,-6-3-5-16,0-13 5 15,0 0-8-15,0-2-7 16,0-3-3-16,0 0-12 16,0-13 1-16,0-28-21 15,-6-10 30-15,-8-18 4 16,-3-4 1-16,17 4-5 16,0 7 5-16,0 16 0 0,0 13 19 15,24 13 14 1,-11 4-4-16,12 6-1 0,-12 2-3 15,8 3-13-15,-4 5-2 16,-3 0-7-16,0 0-3 16,3 0-8-16,-10 0-31 15,0 0-26-15,-1 10-72 16,1-2-110-16</inkml:trace>
  <inkml:trace contextRef="#ctx0" brushRef="#br0" timeOffset="4582">1400 1229 48 0,'0'0'294'0,"0"0"-217"15,0 0-47-15,0 0-14 16,0 0 10-16,0 0-6 16,96-5-6-16,-58-13-9 15,-14 0-5-15,-3 3-5 16,3-3-23-16,-10 0-36 15,-1 2-47-15,11-1-62 16</inkml:trace>
  <inkml:trace contextRef="#ctx0" brushRef="#br0" timeOffset="4947">1744 1137 228 0,'0'0'74'0,"0"0"-30"16,0 161 8-16,0-99-4 16,0-5-12-16,0-4-20 15,0-9-5-15,0-8 4 16,0-18 1-16,0-2-5 16,0-16-1-16,0 0-10 15,0 0-20-15,0-16-12 16,0-15-14-16,0-18 22 15,0-10-7-15,0-10-14 16,0-10 4-16,0 6 32 16,0 15 9-16,7 6 22 0,13 19 16 15,4 15 16-15,-3 2-8 16,17 4-9-16,0-1-17 16,7-3-17-16,-11 9 0 15,-10 7-3-15,-17 0-24 16,-7 0-23-16,0 0-58 15,0 23-85-15</inkml:trace>
  <inkml:trace contextRef="#ctx0" brushRef="#br0" timeOffset="5099">1809 1150 225 0,'0'0'109'0,"0"0"-95"0,0 0 5 15,0 0-12-15,0 0-7 16,162-23-61-16,-117 0-72 16</inkml:trace>
  <inkml:trace contextRef="#ctx0" brushRef="#br0" timeOffset="5316">2143 1288 309 0,'0'0'81'0,"0"0"-51"15,0 0-5-15,0 0 6 0,0 0-25 16,0 0-6-16,51 10-19 16,-37-43-11-16,-14-8-4 15,0-10-25-15,0-11-26 16,0-7-12-16,0 7-61 15</inkml:trace>
  <inkml:trace contextRef="#ctx0" brushRef="#br0" timeOffset="5520">2239 932 137 0,'0'0'98'16,"0"0"-65"-16,0 0-1 0,0 0 18 16,52 151-24-16,-45-130-3 15,6-11-15-15,12-3 2 16,-5-7 0-16,11 0-5 15,0 0 4-15,14-23-9 16,6-5 0-16,8-2-3 16,-1-4 1-16,1 1 0 15,-14-8-18-15,-1 0-41 16,-13 4-18-16,-24 12-34 16</inkml:trace>
  <inkml:trace contextRef="#ctx0" brushRef="#br0" timeOffset="5682">2649 909 108 0,'0'0'110'15,"0"0"2"-15,-114 156-37 16,107-107-24-16,7-3-7 16,0 0-20-16,31-12-2 0,-3-4 6 15,3-12-14-15,0-8-4 16,-4-10-9-16,4 0-1 16,7-10-18-16,-4-13-24 15,11-2-24-15,0 2-63 16,-1 7-126-16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51:38.417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0 247 0,'0'0'60'16,"0"0"-18"-16,0 0-3 15,0 0 7-15,0 0-7 16,0 0-21-16,0 34-7 15,0 24 1-15,7 22-3 16,0 0 6-16,3 7 14 16,-10-2-7-16,0-11-4 15,0-7-13-15,0-16-3 16,0-10 3-16,0-28-5 16,0-3 3-16,0-10-3 0,0 0-3 15,0 0-3-15,0-10-11 16,21-26-6-16,3-20 7 15,4-6-3-15,3 5 9 16,-4 22 2-16,-3 11 7 16,-3 24 0-16,-4 0 2 15,4 31-1-15,3 26 4 16,3 15-3-16,4-3 12 16,-3-10-6-16,3-3 5 15,-7-12-1-15,-4-10-6 16,-6-9-3-16,-7-9-2 15,-7-4-2-15,0-12-19 16,10 0-18-16,-3 0-61 0,7-7-75 16</inkml:trace>
  <inkml:trace contextRef="#ctx0" brushRef="#br0" timeOffset="375">571 652 170 0,'0'0'263'0,"0"0"-209"16,0 0-30-16,0 0-5 15,0 0 15-15,-7 149-13 16,28-134-12-16,3-2-3 0,7-8-5 16,-10-5 0-1,-1 0-1-15,4 0-2 0,-10-23 2 16,-7-10-3-16,3-11-3 15,-10-10 0-15,0-10-7 16,0 8 0-16,0 10-7 16,-17 20 11-16,10 18 8 15,-6 8 2-15,6 8 9 16,-4 35-2-16,4 9-3 16,7-1-5-16,0-5-3 15,0-12-2-15,0-9 0 16,0-4-15-16,18-11-19 15,2-10-20-15,4 0-29 16,4 0 8-16,3-10-9 16,-17-16-47-16</inkml:trace>
  <inkml:trace contextRef="#ctx0" brushRef="#br0" timeOffset="714">840 616 179 0,'0'0'121'15,"0"0"-39"-15,0 0-33 16,0 0-1-16,20 154-15 15,4-118-19-15,-10-5-4 16,0-5-8-16,3-9-1 16,-10-4 3-16,0-2-3 15,7-11-2-15,-8 0-2 16,12 0-7-16,-5-18 3 16,1-11-10-16,3-14 1 0,-10-6-15 15,0 5-7-15,0 11 20 16,0 25 11-16,-7 3 7 15,0 5 2-15,0 5 24 16,7 26 8-16,3 8-8 16,-3-4-20-16,-7-1 8 15,7-13-9-15,0 2-5 16,6-11 1-16,-2-7-1 16,-4-5-12-16,13 0-13 15,4 0-19-15,4-15-7 16,10-13-56-16,6-13-14 15</inkml:trace>
  <inkml:trace contextRef="#ctx0" brushRef="#br0" timeOffset="992">1349 560 294 0,'0'0'130'0,"0"0"-89"15,0 0-8-15,-14 151-12 16,14-118-12-16,0 6-4 15,14-6-5-15,3 3-2 16,3-8-1-16,-2 1-1 16,-5-1-5-16,-6-5 7 15,-7-12 1-15,0 6 0 16,0-9 1-16,0 2 0 16,-7 6 1-16,-17-1 0 15,4-5-2-15,-4-5 1 0,10 1-5 16,0-6-2-16,14 0-30 15,0-11-22-15,0-7-85 16,0-5-79-16</inkml:trace>
  <inkml:trace contextRef="#ctx0" brushRef="#br0" timeOffset="1321">1579 962 242 0,'0'0'77'0,"0"0"-26"16,0 0-14-16,165-35-11 15,-106 12-7-15,-1-11-2 16,1-2-17-16,-4-5-26 16,-21-2-2-16,-10-9-12 0,-17 6-4 15,-7 10 5-15,0 15 25 16,-7 19 14-16,-31 2 37 16,0 13 0-16,-6 23-24 15,-1 8 22-15,11 7 3 16,-4-5-9-16,24 0-4 15,4-5-3-15,10-2-12 16,0-6 1-16,10-2-6 16,18-8-4-16,9-5-1 15,1-8-2-15,7-5-4 16,-11-5-5-16,4 0-20 16,-7 0-14-16,-10 0-23 15,-4 0-63-15,-3 6-90 16</inkml:trace>
  <inkml:trace contextRef="#ctx0" brushRef="#br0" timeOffset="1830">416 1738 176 0,'0'0'116'16,"0"0"-48"-16,0 0-14 16,97 131-9-16,-59-72-7 15,-11-3-15-15,4-5-4 16,0-10-3-16,-17-7-7 15,-7-16 2-15,6-3-1 16,-13-15-1-16,0 0-1 16,0 0-6-16,0 0 3 15,0-15-2-15,-13-26-2 16,-8-28-2-16,-3-24 1 0,3-20-1 16,4-13 0-1,10 1-12-15,7 17-17 0,0 33 3 16,31 24 15-16,-10 28 10 15,-4 23-2-15,-3 0 1 16,0 33 3-16,-1 19 5 16,-13 12 0-16,11-2 6 15,-11-9-5-15,0-4 3 16,0-13-9-16,-11-8-4 16,11-12-7-16,0-4-17 15,0-6-32-15,0-6-47 16,31 0-67-16</inkml:trace>
  <inkml:trace contextRef="#ctx0" brushRef="#br0" timeOffset="2079">919 1840 300 0,'0'0'90'15,"0"0"-34"-15,0 0-14 16,0 0 0-16,0 0-11 15,0 0-20-15,-14 24-3 16,14-48 2-16,0-19-8 16,-7-9 7-16,7-1-8 15,0 1-2-15,7 6-6 16,24 18-12-16,-10 7-11 16,9 14-9-16,-2 7-5 0,3 0-32 15,-7 28-56-15,4-5-21 16</inkml:trace>
  <inkml:trace contextRef="#ctx0" brushRef="#br0" timeOffset="2311">1201 1709 91 0,'0'0'288'0,"0"0"-201"16,0 0-65-16,0 0-1 15,0 0 3-15,0 0 1 16,-7 121-14-16,7-116-11 16,0-5-4-16,0 0-13 15,0-15-3-15,7-21-13 0,-7-15 0 16,0-24 5-16,0-12-31 16,-14-10-44-16,7 12-18 15</inkml:trace>
  <inkml:trace contextRef="#ctx0" brushRef="#br0" timeOffset="2424">1166 1253 70 0,'0'0'148'0,"0"0"-33"16,0 0-25-16,0 0-40 16,0 0-43-16,0 0-7 15,-10 146-4-15,20-115-21 16,18-3-37-16,3-12-61 16,14-4-25-16</inkml:trace>
  <inkml:trace contextRef="#ctx0" brushRef="#br0" timeOffset="2804">1500 1543 292 0,'0'0'89'0,"0"0"-84"16,0 0-5-16,0 0 20 15,0 0 4-15,72 138-20 16,-41-138-4-16,-3 0-1 15,10-7 0-15,6-19 0 16,1-5-3-16,7-2 2 16,-15-8-1-16,-16-5 2 0,-4 7-29 15,-17 11-12 1,0 15 5-16,0 13 37 0,-38 0 9 16,7 36 36-16,-3 8-31 15,3 14 36-15,17 4-18 16,-10-8-7-16,17-3-6 15,7-7-1-15,0-10-13 16,0-9-2-16,7-10-3 16,7-15-2-16,17 0 0 15,7-10-22-15,7-31-17 16,13-3 0-16,7-9-67 16,4-20-7-16,3-8 21 0</inkml:trace>
  <inkml:trace contextRef="#ctx0" brushRef="#br0" timeOffset="3070">2226 1265 281 0,'0'0'61'15,"0"0"-30"-15,0 0-10 16,0 0-13-16,0 0-3 16,7 152-5-16,13-124-1 15,18 3-1-15,0 2 0 16,0 1 2-16,-18 2 0 15,-2-3 18-15,-12 6 3 16,-6 2 7-16,0 0-6 0,-6-1 13 16,-32-1-3-16,7-5-2 15,10-6-9-15,-3-10-18 16,17-11-3-16,7-2-25 16,0 1-37-16,0-6-42 15,24 0-110-15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51:42.96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0 292 0,'0'0'87'16,"0"0"-69"-16,0 0 4 15,0 0 12-15,0 0-6 0,0 0 1 16,38 210-10 0,-14-100-6-16,-10 9 20 0,-1-17 1 15,5-22-2-15,-12-11-15 16,8-23-3-16,-7-17-3 15,-7-11-5-15,0-8 0 16,7-10 2-16,-7 0-8 16,0 0 1-16,10 0-1 15,-10-23-7-15,14-28-4 16,-7-13-3-16,24-3 9 16,-4 5-2-16,4 26-12 15,0 20 10-15,-3 16-1 16,3 18 7-16,-11 31 3 15,18 3 4-15,-17-1 0 16,3-10 0-16,-10-7-2 0,3-6-4 16,4-10 2-1,-8-8-18-15,5-5-28 0,-12-5-18 16,8 0-8-16,10 0-28 16,-10-15-39-16</inkml:trace>
  <inkml:trace contextRef="#ctx0" brushRef="#br0" timeOffset="682">653 621 279 0,'0'0'85'0,"0"0"-44"16,69 133-5-16,-55-94 4 16,7-11-9-16,-4-10-7 15,-3-5-2-15,-8-10-10 0,8-1-5 16,-3-2-5-16,2 0-2 15,8-13-4-15,-4-15-10 16,4-16-2-16,-7 1-4 16,10 4 2-16,-11 6 0 15,5 20 9-15,-12 8 9 16,8 5 2-16,-7 0 6 16,0 30 9-16,0 7 13 15,3 4-5-15,-3-5 0 16,0-8-3-16,0-7-2 15,0-9-5-15,0-6-6 16,-7-1 3-16,10-5-4 16,-10 0-4-16,7 0 2 0,0-8-6 15,6-18-1-15,11-23 1 16,4-15-3-16,3-10-1 16,0 5-6-16,3 7-7 15,-10 28 7-15,-3 22-1 16,-14 12-9-16,10 5 4 15,-17 31 16-15,7 15 6 16,0 3 6-16,-7-5-10 16,7-5 15-16,0-9-2 15,0-12-2-15,-7-5 1 16,10-13-10-16,-10-2 2 16,0-3-6-16,0 0 2 0,7 0-4 15,6-8-3-15,1-22-9 16,3-11 6-16,4-8-8 15,3 8-5-15,-10 7-5 16,0 22 9-16,-7 12 3 16,-7 7-5-16,0 32 19 15,0 5 17-15,0-1-6 16,0-5 2-16,0-4 0 16,10-16-9-16,4 5-4 15,-8-13-7-15,19-5-21 16,2-5-11-16,11 0-23 15,14 0 13-15,-1-5-18 16,1-18-98-16</inkml:trace>
  <inkml:trace contextRef="#ctx0" brushRef="#br0" timeOffset="1173">1795 672 208 0,'0'0'105'15,"0"0"1"-15,0 0-43 16,0 0-35-16,-51 149-10 15,51-126-9-15,0-5-6 16,0-2 4-16,7-9-7 16,6-2 0-16,-2-5 0 15,3 0-8-15,6-5 4 16,4-18-2-16,7-7-1 0,-3-4 2 16,-4 1-8-1,-10 4 4-15,-1 12 4 0,-13 11 5 16,7 6 1-16,-7 0 15 15,0 6 3-15,0 11 1 16,0 12-1-16,0-6-6 16,11 0 0-16,2-8-10 15,-6-2 4-15,0-8 2 16,-7-5-4-16,7 0 2 16,0 0-4-16,-7 0-3 15,17-10 2-15,4-21-1 16,10-7-2-16,20-8 1 15,8-1-8-15,9 14-7 16,-9 12 6-16,-7 19 5 16,-15 2 1-16,-23 2-15 0,0 26 5 15,-4 11 8-15,-3 0 5 16,0-3 9-16,-7-3-7 16,0-10-2-16,0-7-4 15,0-4-16-15,0-1-7 16,0 1-37-16,14-4-61 15,-1-3-25-15</inkml:trace>
  <inkml:trace contextRef="#ctx0" brushRef="#br0" timeOffset="1632">736 1252 192 0,'0'0'130'0,"45"131"-72"15,-32-51-28-15,1 5 9 16,3-11 4-16,-3-10-6 16,0-13-20-16,3-12-13 15,-3-11-4-15,7-15-2 16,3-8-21-16,20-5-24 0,1-10-57 16,-7-21-76-1</inkml:trace>
  <inkml:trace contextRef="#ctx0" brushRef="#br0" timeOffset="1833">1224 1696 378 0,'0'0'71'0,"0"0"-67"16,0 0 15-16,0 0 27 15,0 0-21-15,0 0-25 16,31 57-5-16,-17-62-18 15,-7-29-8-15,-7-7-15 16,0-20 0-16,0-19-38 16,-14-23-22-16,1-2-51 0</inkml:trace>
  <inkml:trace contextRef="#ctx0" brushRef="#br0" timeOffset="1964">1211 1080 299 0,'0'0'116'0,"0"0"-54"16,0 0-16-16,0 0-6 15,0 142-31-15,0-119-9 16,7-5-28-16,6-3-15 16,5-2-36-16,9-8-75 15,4-5-114-15</inkml:trace>
  <inkml:trace contextRef="#ctx0" brushRef="#br0" timeOffset="2289">1486 1514 203 0,'0'0'50'15,"0"0"-16"-15,14 177 7 16,-8-133 1-16,-6-8-18 16,7-13-20-16,-7-7-2 15,0-9-2-15,0-2 0 16,0-5 0-16,0 0-12 15,0-23 6-15,0-23-9 0,0-16 15 16,0-12 3-16,18-1-3 16,9 6 0-16,11 18 0 15,0 17 0-15,-11 11 12 16,11 11 13-16,-7 6 1 16,-3 1 4-16,3 5-22 15,-18 0-8-15,11 0-12 16,-10 0-56-16,0 0-91 15</inkml:trace>
  <inkml:trace contextRef="#ctx0" brushRef="#br0" timeOffset="2492">1572 1484 249 0,'0'0'145'16,"0"0"-99"-16,0 0-8 15,0 0-16-15,0 0-15 16,0 0-7-16,106 64-9 16,-78-59-8-16,10-5-16 15,0 0-17-15,0 0-34 16,6 0-21-16,-3-5-12 16</inkml:trace>
  <inkml:trace contextRef="#ctx0" brushRef="#br0" timeOffset="2791">2057 1504 38 0,'0'0'69'0,"0"0"20"15,0 0 0-15,0 0-2 16,0 0-40 0,0 0-23-16,0-36-19 0,7 18-5 15,-7 8-14-15,0-8-22 16,0 5-6-16,-31 5-11 16,-7 6 31-16,-14 2 22 15,1 0 7-15,-1 10 33 16,1 21 13-16,6-3-4 15,7 13-1-15,17 3-9 16,14-3-13-16,7 0 14 16,0-3-19-16,0-7-5 15,14-5-7-15,17-8-7 16,4-6-2-16,2-6 0 16,15-6-9-16,0 0-3 0,-1-13-18 15,18-5-10 1,-17 2-20-16,13 1-57 0,4 2-178 15</inkml:trace>
  <inkml:trace contextRef="#ctx0" brushRef="#br0" timeOffset="3183">2738 1337 218 0,'0'0'14'0,"0"0"69"16,0 0-20-16,0 0-35 15,0 0-10-15,-69 144-18 16,93-118-9-16,7-1-2 16,-10 3-1-16,3 6 0 15,-10-6 8-15,-14 5 3 16,0 3 1-16,0-8 1 16,-24 6 14-16,-4-11 5 15,-3-5-4-15,10-2-12 0,4-9-4 16,17-7-1-16,0 0-46 15,7 0-74-15,31-28-107 16</inkml:trace>
  <inkml:trace contextRef="#ctx0" brushRef="#br0" timeOffset="3541">2989 1771 198 0,'0'0'108'0,"0"0"-50"16,0 0-22-16,0 0 5 16,0 0-6-16,0 0-8 0,-7 115-10 15,0-115-6-15,0 0 3 16,7-18 8-16,0-17-9 16,0-22-4-16,0-17-8 15,14-19 0-15,24-9-1 16,14-1-10-16,6 18-27 15,11 29-15-15,-18 20 6 16,-16 25 5-16,-18 11 3 16,-17 13 38-16,0 33 12 15,-24 11 15-15,-28 5-4 16,8-6-6-16,-1-10 10 16,11-5-2-16,9-13-20 0,12-4-5 15,13-19-14 1,0 0-17-16,7-5-47 0,30 0-106 15</inkml:trace>
  <inkml:trace contextRef="#ctx0" brushRef="#br0" timeOffset="4056">3226 1590 277 0,'0'0'69'15,"0"0"-44"-15,0 0 3 16,0 0-8-16,0 0-5 0,0 0-6 16,24 130-6-16,4-130-1 15,3 0-2-15,-10 0 0 16,9-17-1-16,1-12-12 16,4 1 9-16,-4-5 3 15,-11 4-3-15,5 11 4 16,-19 6-5-16,1 12 5 15,0 0 5-15,-7 0 9 16,0 0 10-16,0 7-1 16,0 16 6-16,0-2-9 15,0-3 0-15,0-8 0 16,0-7-6-16,0-3-6 0,0 0 5 16,0 0-8-1,17-8-4-15,18-20-2 0,3-6-1 16,23-12-4-16,-2-5-12 15,6 5-12-15,11 12 8 16,-4 16 4 0,-10 13-6-16,-21 5 8 0,-10 34 16 15,-7 19 1-15,-3 14 23 16,-14 3 14-16,-7-14 11 16,0-10-9-16,0-12-19 15,0-16-5-15,0-8-16 16,0-10-2-16,14 0-23 15,17-5-57-15,0-29-79 16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52:20.64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0 403 0,'0'0'22'0,"0"0"-22"15,0 0-6-15,0 0 6 16,0 0 15-16,0 0-3 15,0 0-12-15,52 0-3 16,-38 0 3-16,10 0 4 16,-4 5 14-16,11 2-16 15,7 6 6-15,7 0-3 16,0 0 2-16,6 2 1 16,-6-2-8-16,7 0 3 15,-1 2-3-15,1-2 3 16,-1-3 3-16,-6 0-4 0,7-2 1 15,6 0 3-15,1-3 0 16,9 0-2-16,-2 0-3 16,9 1 0-16,8-4-1 15,3 3 0-15,3 0 0 16,15 3 1-16,2 2 1 16,4 1-2-16,-7-1 0 15,7 0 2-15,-3 3-2 16,-4 3 0-16,7-1 0 15,11-5-2-15,-4-3 4 16,17 4-2-16,-7-6 0 16,-10 2 0-16,3 2 0 15,-9-4 0-15,-8 2 0 16,0-1 0-16,-7 4 1 0,-6-3-1 16,-1 4 0-16,-6-1 1 15,-11-2-3-15,4 7 2 16,-11 0-2-16,-3 1 1 15,3-1 1-15,-6 0-1 16,-1 4 0-16,-6-1-1 16,10 0 0-16,-11-6 2 15,8 4 0-15,16-3-1 16,5-6-2-16,9 6-2 16,7-7 0-16,1 1 0 15,6 1 4-15,10 0-2 16,-10 1 1-16,14 2 1 15,-3-3-1-15,-4 5 2 0,10-1-1 16,-3 4-7-16,4-1 7 16,3 0-3-16,17 3-1 15,6 3 5-15,12-3-3 16,-5 0 3-16,1-3 0 16,-7-4-8-16,17-4-8 15,-10 1 2-15,0-5-2 16,0-3 9-16,-4 0 0 15,11 0 7-15,-14 0 0 16,-1 2 0-16,1 6 0 0,0 0 0 16,-7-3 0-1,18 5 0-15,-18-5-2 0,0 5 0 16,-18 3-8-16,12-5 2 16,-1 5 0-16,0-6 2 15,7-2 4-15,-10 0 0 16,3 1 2-16,0-3 0 15,0-1 0-15,-10 1 2 16,10-1-2-16,-14 0 0 16,15-2 0-16,-5 0 2 15,11 0-2-15,-7 0 9 16,1 0 1-16,-18 3-5 16,17-3-2-16,-7 0-3 15,14 0 3-15,0 0-1 16,0 0-1-16,0-7-1 0,7 2 0 15,7-6 1-15,-7 8-1 16,0 1 1-16,10-1 7 16,-3 3 2-16,6 0 1 15,-13 0 2-15,3 0-6 16,-9 3-5-16,5 2 5 16,1 0 3-16,0-2 2 15,-7 0 1-15,0-3-6 16,-7 0 6-16,-3 0-2 15,3 0 0-15,0 0 5 16,-6 0-10-16,-11 0-3 16,10 0-2-16,-24-6 0 0,0 1-1 15,-13-5 0 1,-8 2-5-16,-16 0 2 0,-15-4-11 16,-20 9-3-16,-17-5-1 15,0 6-14-15,-14 2-2 16,0 0-18-16,0 0-28 15,-14 0-58-15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19:24.627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86 185 95 0,'0'0'151'16,"0"0"-115"-16,0 0-20 15,0 0 21-15,0 0-1 16,0 0-17-16,0 0-18 16,-86 113 4-16,86-83-5 0,0 2 3 15,0-4-2-15,0 0 2 16,7 0-3-16,0-7 0 15,0-1-5-15,-1-7-1 16,1-8-7-16,-7-5-3 16,7 0 8-16,4 0 8 15,-5 0 2-15,1-10-2 16,7-21 1-16,3-13-2 16,-3-2-4-16,0-3-28 15,-7 6 9-15,3 9 9 16,-3 11 14-16,-7 13 1 15,0 10 0-15,0 0 6 0,7 10 1 16,-7 29 18 0,7 9-22-16,-1 9 12 0,1-8-4 15,0-3 9-15,10-10-12 16,-3-13-3-16,-7-5-5 16,10-10-1-16,-3-3-24 15,-7-5-33-15,24 0-49 16,-10 0-81-16</inkml:trace>
  <inkml:trace contextRef="#ctx0" brushRef="#br0" timeOffset="290">437 634 145 0,'0'0'124'0,"0"0"-78"0,0 0-2 16,0 0-7-16,0 0-12 15,0 0-13-15,0-164-9 16,14 110-2-16,10 10-1 16,-4 16 0-16,1 12-4 15,-4 14 0-15,-10 2-5 16,0 11 5-16,0 22 3 16,0 8 2-16,3 7-1 15,-3-4 3-15,0-8-3 16,-7-3-2-16,7-12-3 15,6-8-18-15,-13-6-22 16,0-4-42-16,0 0-19 16,7-3-42-16</inkml:trace>
  <inkml:trace contextRef="#ctx0" brushRef="#br0" timeOffset="724">739 398 64 0,'0'0'189'0,"0"0"-129"16,0 0-22-16,0 0-9 15,0 0 5-15,0 0-18 16,-37 162-7-16,37-127-7 16,-7-1-2-16,7-9 2 0,0-4-2 15,0-13-4-15,0-3 4 16,0-2-9-16,0-3 6 15,17 0 0-15,-3-8 4 16,-1-21-1-16,1-12 4 16,3-15-4-16,-3-19 1 15,0-12-1-15,-4-8-9 16,-10 1-14-16,7 11-24 16,-7 19 4-16,0 28 43 15,0 15 6-15,0 19 33 16,14 2-20-16,-14 13-15 15,0 38 1-15,7 8 0 16,-7 11 19-16,7-1 0 16,-7-3-2-16,17-1-12 0,-10-9-8 15,13-5 0-15,-2-7-2 16,-5-8 0-16,-6-10-11 16,-7-10-69-16,7-2-123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19:26.52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120 321 39 0,'0'0'90'0,"0"0"-50"0,0 0-16 15,0 0 3-15,0 0-5 16,0 0-9-16,-69-16-2 16,62 16 11-16,1 8-8 15,-1 10-3-15,0 5-9 16,-3-2 11-16,3 2 2 16,0-5-8-16,7-5-1 15,0-1 1-15,0-3-3 16,0 0 4-16,0-6-8 15,0-1-2-15,0-2 1 16,14 0 1-16,-4 0 0 16,4-5 3-16,-1-15-3 0,5-13 6 15,-5-11-6-15,1-10-3 16,0-10-11-16,3-3-5 16,-10 3 1-16,0 13-10 15,0 17 28-15,-7 17 15 16,0 11 11-16,0 6-3 15,0 0-11-15,0 0-4 16,0 0-4-16,0 6-4 16,0 17 0-16,0 7 1 15,0 9-1-15,-7 2 2 16,0 0 4-16,7 0-6 16,-7-3 4-16,7-6 8 15,0-9 0-15,0-11-2 0,0-4-7 16,7 0-2-1,7-1-2-15,10-4 2 0,-4 0 0 16,11-3 1-16,-3 0-2 16,3 0 0-16,0-3-1 15,-4-15-8-15,-3-2 7 16,-3-3-6-16,-4-1 6 16,-10-2-12-16,-7 6-11 15,0 7 5-15,0 3-10 16,0 7 24-16,0 3 6 15,-17 0 0-15,-4 0 9 16,7 16 2-16,-3 14-4 0,10 9 14 16,1 2-1-16,6-5 2 15,0 2 7-15,0-4-10 16,0-13 6-16,6-3 2 16,18-6-16-16,-10-9 0 15,0 0-6-15,10-3-5 16,4 0-17-16,9-16-24 15,1-15-36-15,7-10-104 16</inkml:trace>
  <inkml:trace contextRef="#ctx0" brushRef="#br0" timeOffset="317">615 118 142 0,'0'0'119'0,"0"0"-105"16,0 0-10-16,0 0 40 16,0 0 12-16,0 0-32 15,66 90-4-15,-42-54 5 16,7 0-3-16,-10 5 5 16,-1-5-4-16,4-5-20 15,-17-3-2-15,0-8 3 16,-7-4-4-16,0-4 4 15,0 4 10-15,-21 2-9 16,-10 0-1-16,-6-5-4 16,9-8 0-16,4 0-14 0,10-2-14 15,0-3-23-15,14 0-9 16,0 0-45-16,0 0-49 16</inkml:trace>
  <inkml:trace contextRef="#ctx0" brushRef="#br0" timeOffset="841">956 290 122 0,'0'0'186'15,"0"0"-86"-15,0 0-71 0,0 0 4 16,0 0-6-16,0 0-15 15,-21 98-5-15,21-65-4 16,0 1 0-16,0-9-1 16,0-2 0-16,14-10-2 15,0-3-3-15,3-2-17 16,4-8 9-16,10 0-13 16,7 0-14-16,-4 0 8 15,11-3-6-15,-1-9-27 16,-6 1 20-16,-7 4 29 15,-17 4 11-15,0 3 3 16,-14 0 10-16,0 0 40 0,0 0 17 16,0 0-21-16,0 0-9 15,0 0-5-15,0 0-6 16,0 0-13-16,0 0 0 16,0 0 4-16,0-2 1 15,0-3 0-15,0-1-4 16,0-4-3-16,0-13-1 15,0-8-8-15,7-5 7 16,3 0-9-16,-3 6-3 16,6 12-5-16,-6 7 6 15,7 3-8-15,10 6-5 16,-10 2-6-16,3-2-10 16,-3 2-8-16,0 0-26 0,3 0-11 15,4 2-115-15</inkml:trace>
  <inkml:trace contextRef="#ctx0" brushRef="#br0" timeOffset="1076">1757 395 49 0,'0'0'249'0,"0"0"-190"16,0 0-8-16,0 0 17 15,0 0-31-15,0 0-28 0,-13 75-9 16,13-75 3 0,0 0-3-16,0 0-12 0,-7 0-3 15,7-23-12-15,0-24-14 16,-17-27-10-16,17-11-55 16,-7-4-20-16</inkml:trace>
  <inkml:trace contextRef="#ctx0" brushRef="#br0" timeOffset="1178">1699 0 60 0,'0'0'182'15,"0"0"-104"-15,0 0-64 16,0 0-12-16,0 0 12 16,0 0-4-16,-17 62-10 15,17-39-7-15,0 0-44 16,0 0-61-16</inkml:trace>
  <inkml:trace contextRef="#ctx0" brushRef="#br0" timeOffset="1555">1981 521 231 0,'0'0'54'0,"0"0"6"16,0 141-22-16,0-110-16 15,0-8-7-15,0-7-2 16,0-11 10-16,0-3-17 15,0-2-5-15,0 0 4 16,0 0 2-16,0-23 18 16,0-20-12-16,-7-26-11 15,7-19-1-15,0-10-1 0,0 4-10 16,21 19-4-16,17 24-2 16,-18 28 3-16,4 15 3 15,-17 8-12-15,0 0 18 16,0 18 0-16,0 13 4 15,3 2 1-15,-10-2 0 16,0-8 4-16,0-5-1 16,0-10-4-16,0-6-18 15,0-2-33-15,0 0-73 16,0 0-64-16</inkml:trace>
  <inkml:trace contextRef="#ctx0" brushRef="#br0" timeOffset="2156">2291 36 44 0,'0'0'177'0,"0"0"-151"15,-52 146-1-15,52-99 33 16,0-6-14-16,-7-3-13 15,7-4-4-15,0-9-11 0,0-4-2 16,0-6-8 0,-7-7-4-16,7-6-2 0,0 1-8 15,-7-3-4-15,7 0-9 16,0 0-3-16,0 0-2 16,0 0 2-16,0 0 6 15,0 0 14-15,0 0 4 16,0 0 12-16,0 2 6 15,0 7-2-15,0-5 2 16,0 6-4-16,0 6-5 16,0-6 23-16,0-2-27 15,0-5-4-15,0-3-1 16,0 0-1-16,0 0-6 16,0 0-11-16,0 2 3 15,0-2 1-15,0-13 1 0,0-20 10 16,0-18-8-16,0 4 9 15,0 9 2-15,0 2 5 16,0 20 14-16,0 9-3 16,0 7 3-16,0 0 1 15,7 0-11-15,0 0-3 16,7 0 12-16,-7 5-6 16,17 3-3-16,-10 2-3 15,17-5 9-15,0-5-10 16,-11 0-5-16,11 0 0 15,-10 0-13-15,3 0-31 16,-10-5-10-16,-1 0-9 0,-13 2-36 16,7 3-13-16</inkml:trace>
  <inkml:trace contextRef="#ctx0" brushRef="#br0" timeOffset="2493">2514 287 74 0,'0'0'127'0,"0"0"-73"15,0 0-11-15,0 0 22 16,0 0-39-16,0 0-7 16,-31 113-3-16,31-77 17 15,0 6-9-15,0-12-10 16,0-1 2-16,7-11-16 16,3-11 0-16,-3-2-7 15,-7-5-24-15,7 0-13 16,0 0-18-16,0-7-45 15,10-22-29-15</inkml:trace>
  <inkml:trace contextRef="#ctx0" brushRef="#br0" timeOffset="2627">2545 59 85 0,'0'0'96'15,"0"0"-78"-15,0 0 15 16,0 0-25-16,-17 157-8 15,34-132-46-15,11 4-118 16</inkml:trace>
  <inkml:trace contextRef="#ctx0" brushRef="#br0" timeOffset="3183">2772 403 156 0,'0'0'143'16,"0"0"-101"-16,0 0 4 16,0 0 32-16,-20 157-34 15,20-134-16-15,0-5-2 16,6-11-3-16,1 1-8 16,10-8-6-16,4 0-9 15,0 0 0-15,3-23-18 16,-4-15-3-16,5-6-10 15,-12-12 5-15,1 1-7 16,-14 15-5-16,0 14 22 0,0 16 16 16,0 10 16-16,-14 0 1 15,-6 15-15-15,-4 18 4 16,17 3 1-16,0-5-5 16,7 0-2-16,0-3 0 15,7 3 0-15,24-5 2 16,-4 2 5-16,-3-10 18 15,-3-6-4-15,-4-4 0 16,-10-5 2-16,0-3-5 16,-7 0-3-16,7 0-7 15,0 0-4-15,10-29 2 16,3-6-1-16,11-9-5 16,4 1-1-16,10 4-1 0,-1 11 0 15,-13 10 0 1,0 13-1-16,-17 5-15 0,-7 0 16 15,0 15 2-15,0 16 5 16,-1 4-3-16,12-3-2 16,2-4-5-16,4-5-27 15,-10-5-38-15,7 7-57 16,-4-4-200-16</inkml:trace>
  <inkml:trace contextRef="#ctx0" brushRef="#br0" timeOffset="4150">667 167 5 0,'0'0'33'16,"0"0"-17"-16,0 0 29 16,0 0 11-16,0 0-9 15,0 0-7-15,-7 0 5 16,7-2-2-16,0 2-9 15,0-3-8-15,0 3-13 16,0-3 1-16,0 0-4 16,0 1 1-16,0-3 8 0,0 0-1 15,0 0 4-15,0-3 0 16,0 1 1-16,0-2-3 16,0 2 0-16,0-3-4 15,0 4-5-15,7-1-11 16,7-6-2-16,10 3-3 15,-3-3-10-15,10-5-27 16,13 10-28-16,1 3-35 16,13 5-133-16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19:36.50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26 308 94 0,'0'0'20'16,"0"0"22"-16,0 0-9 15,0 0 6-15,0 0 2 16,0 0-3-16,0 0-24 15,-14 0 2-15,14 0 0 16,0-5 5-16,0 3 4 0,0 2-5 16,0 0-3-16,-10 0 9 15,10 0-19-15,0 0 3 16,0 0-6-16,0 0-3 16,0 0 4-16,0 0-2 15,0 0 0-15,0 0 3 16,0 0-6-16,0 0 3 15,0 0-3-15,0 0 0 16,0 0 0-16,17 0-4 16,21 0 2-16,34-8 2 15,38 5 0-15,25 3 8 16,23 0 0-16,17 0 0 16,4 6-2-16,7 17-4 15,-7-3-1-15,-18-2-1 16,-20 0 0-16,-24-2 0 0,-34-4 0 15,-25-1 1-15,-27-7-1 16,-17-1 0-16,-4-3 3 16,-10 0 21-16,0 0 4 15,0 0-2-15,0 0-10 16,0 0-10-16,0 0-4 16,0 0-2-16,0 0-5 15,0 0-18-15,0 0-36 16,-10 0-34-16,10 8-112 15</inkml:trace>
  <inkml:trace contextRef="#ctx0" brushRef="#br0" timeOffset="851">-12879 1752 66 0,'0'0'124'0,"0"0"-61"0,0 0-10 15,0 0 6-15,0 0-13 16,0 0-11-16,0-13-9 16,0 13-3-16,0 18 4 15,-7 18 6-15,0 18-11 16,-24 0-2-16,10 8-6 16,-3 2-4-16,-3-6-4 15,20-1-5-15,0-13 4 16,7-14-5-16,0-7-1 15,27-4 1-15,11-12-3 0,7-4 2 16,7-3 1 0,-1 0-1-16,1-13-3 0,-1-5-4 15,-6-5-11-15,-21 5-20 16,-3 8-23-16,-14-1-25 16,-7 4-50-16,0 7-4 15</inkml:trace>
  <inkml:trace contextRef="#ctx0" brushRef="#br0" timeOffset="1084">-13041 2055 289 0,'0'0'46'16,"0"0"-21"-16,0 0 13 15,0 0 29-15,0 0-44 16,155-16-16-16,-117 14-7 16,6-5 0-16,-6-4-2 15,-10 3-19-15,-4 0-24 16,-17 6-33-16,0-3-52 16</inkml:trace>
  <inkml:trace contextRef="#ctx0" brushRef="#br0" timeOffset="1298">-12914 1796 215 0,'0'0'181'0,"0"0"-152"16,0 0 21-16,0 0 36 15,0 0-25-15,176 25-34 16,-125-25-13-16,-6 0-12 15,-7 0-2-15,0 0-20 16,-18 0-34-16,4 0-40 16,-17 0-58-16,7 8-186 15</inkml:trace>
  <inkml:trace contextRef="#ctx0" brushRef="#br0" timeOffset="1770">-12546 1916 167 0,'0'0'74'0,"0"0"-10"15,0 0-10-15,0 0-7 16,0 0-6-16,0 0-1 16,76 85-10-16,-31-44 0 15,-7 0-1-15,13 3-7 16,-6-6-7-16,6-5-6 16,-13-7-4-16,-17-11-5 15,0-6-18-15,-11-4-13 0,-10-5-19 16,0 0-18-16,0 0-34 15,0 0-40-15,0 0-46 16</inkml:trace>
  <inkml:trace contextRef="#ctx0" brushRef="#br0" timeOffset="1997">-12195 1901 302 0,'0'0'96'0,"0"0"-51"15,0 0 4-15,0 0-12 16,0 0-29-16,-134 159-7 0,89-102 2 16,7-4-1-16,1-7-1 15,9-9 2-15,11-9 2 16,3-10-4-16,7-11-1 16,7-7-13-16,0 6-21 15,0-6-32-15,0 0-44 16,21 0-33-16</inkml:trace>
  <inkml:trace contextRef="#ctx0" brushRef="#br0" timeOffset="2567">-12105 1826 118 0,'0'0'150'0,"0"0"-75"15,0 0-37-15,13 193 11 0,8-101 21 16,3-2-25 0,-10-3 7-16,10-7-9 0,-10-16-39 15,-1-13-1-15,-13-12-3 16,0-16-1-16,0-10-3 16,0-8-14-16,0-5 5 15,0 0-2-15,0 0 7 16,-13-23 8-16,-1-28 0 15,-10-29 1-15,-7-25-2 16,17-6-1-16,14-4-2 16,0 2-4-16,0 21-1 15,31 22 5-15,7 19-11 16,-4 28 8-16,-3 15 4 16,0 8 3-16,-10 3 1 0,3 35 5 15,-10 16-5-15,-7 3 2 16,-7 7-3-16,0-8 0 15,-31-7 0-15,3-6-1 16,4-17-3-16,3-8-9 16,8-13-25-16,2-5-31 15,11 0-60-15,0 0-15 16</inkml:trace>
  <inkml:trace contextRef="#ctx0" brushRef="#br0" timeOffset="2824">-11655 1667 253 0,'0'0'81'0,"0"149"-24"16,0-61 19-16,0 4-15 15,0-7-25-15,0-6-2 16,0-12-18-16,-14-6-11 15,-3-17-3-15,4-8 0 16,6-11-2-16,7-14-4 16,0-1-23-16,0-10-26 15,0 0-23-15,0 0-46 16,31 0-42-16</inkml:trace>
  <inkml:trace contextRef="#ctx0" brushRef="#br0" timeOffset="3388">-11462 2222 259 0,'0'0'84'0,"0"0"-62"16,0 0 33-16,0 0 2 16,0 0-36-16,0 0-2 15,24 123 3-15,-3-123-4 16,-1 0-6-16,11 0-5 15,0-10-2-15,-17-19-4 16,10-6 0-16,-24-12-2 16,0-9-8-16,0-1-3 0,0 6-4 15,-10 21 11-15,-11 11 5 16,-17 19 4-16,7 8-3 16,4 31 1-16,3 14 1 15,10-1-3-15,14-8 3 16,0-3 0-16,0-11-6 15,7-4 1-15,24-11-13 16,7-5-20-16,6-10-23 16,8 0 7-16,13 0-43 15,-13-7-18-15,6-3 14 0,-20 4 95 16,-14 4 3 0,-17 2 71-16,-7-3 40 0,0 1 18 15,0-3-52-15,-7-1-18 16,-10 1 6-16,10-5-27 15,-7-5-12-15,14-1-9 16,0-7-14-16,0-8-3 16,0-5 0-16,31 1-5 15,-3 3-2-15,10 5 1 16,-1 11-8-16,8 4 4 16,-10 6-9-16,9 6-5 15,1 0-14-15,7 0-36 16,-8 0-47-16,18 3-120 15</inkml:trace>
  <inkml:trace contextRef="#ctx0" brushRef="#br0" timeOffset="3801">-10544 2006 244 0,'0'0'63'0,"0"0"12"15,0 0-43-15,0 0-8 16,-155 105-6-16,135-69 1 16,-4-2-11-16,17-1 1 15,7-5-3-15,0-8 1 16,0-6-5-16,24-2-2 0,-3-12 0 16,-1 0-3-16,11 0-8 15,0-10-2-15,-10-18-8 16,3-3 5-16,-10-2 4 15,-8-11-6-15,1 6-5 16,0 4-4-16,4 14 13 16,-11 14 14-16,0 6 17 15,0 0 0-15,0 26-10 16,6 10 18-16,1 10-3 16,7-2 0-16,10-3-12 15,-3-13 12-15,3-5-10 16,-3-7-2-16,-8-6-10 15,11-7-7-15,-10-3-28 16,0 0-15-16,-4-3-25 16,4-20-55-16,0-13-85 0</inkml:trace>
  <inkml:trace contextRef="#ctx0" brushRef="#br0" timeOffset="4136">-10155 1678 34 0,'0'0'269'0,"-24"156"-185"16,24-74-38-16,0 3 31 15,0-5-28-15,0-11-20 16,0-15-5-16,0-13-9 16,7-15-14-16,-7-14 2 0,0-7-3 15,0-5-9-15,0 0-14 16,0 0-2-16,0-20 20 15,0-11-18-15,0-10 17 16,0 5 6-16,7 3 3 16,10 12 13-16,-10 6 4 15,0 7-4-15,-1 8 0 16,1 0-11-16,11 0-2 16,2 0-3-16,4 0-17 15,11 8-17-15,2 0-12 16,1-3-23-16,7-3-67 15,-7 3-80-15</inkml:trace>
  <inkml:trace contextRef="#ctx0" brushRef="#br0" timeOffset="4337">-9742 2114 228 0,'0'0'123'0,"0"0"-64"15,0 0-37-15,0 0 22 16,0 0-10-16,0 0-13 15,-21 102-1-15,21-79 17 16,0-7-19-16,0-9-17 16,0-1-1-16,0-6-17 15,0 0-15-15,0 0-20 16,0-8-32-16,0-30-11 0,7-14-69 16</inkml:trace>
  <inkml:trace contextRef="#ctx0" brushRef="#br0" timeOffset="4440">-9704 1950 101 0,'0'0'0'15,"0"0"-2"-15,0 0-42 16</inkml:trace>
  <inkml:trace contextRef="#ctx0" brushRef="#br0" timeOffset="4955">-9488 2224 238 0,'0'0'136'0,"0"0"-83"15,0 0-3-15,0 0 9 16,0 0-18-16,0 0-24 16,-55 88-1-16,79-88-7 15,7 0-6-15,4 0-3 16,9-8-5-16,8-20-10 15,-7-9-17-15,-8-4-21 16,-12-7 8-16,-19-3 10 16,-6 5 12-16,0 4 5 15,-6 17 18-15,-25 14 12 0,-7 11 9 16,-7 0 2 0,7 36 0-16,18 8-19 0,-5 2 6 15,25-2 11-15,0-3-11 16,0-11-2-16,25-1-5 15,12-9 6-15,-2-2 12 16,3-7-5-16,-7-9 8 16,0-2-6-16,-11 0-10 15,1 0 4-15,3-2 0 16,-3-21 4-16,10-11-8 16,6-12-7-16,8-3-1 15,0 6-3-15,6 6-5 16,-6 19-3-16,0 18 1 15,-11 0-6-15,4 23 11 16,-14 21 5-16,-10-5 9 0,-7 2-9 16,-7-2 0-16,0-9-4 15,0-2-28-15,0 1-47 16,-7-6-146-16</inkml:trace>
  <inkml:trace contextRef="#ctx0" brushRef="#br0" timeOffset="6003">-7830 1980 132 0,'0'0'74'0,"0"0"-25"15,0 0-6-15,0 0 19 16,0 0-16-16,-124 170-31 16,124-134-4-16,14-11-10 15,10-6 3-15,-10-10-2 16,0-3-1-16,-7-6 4 15,-1 0 2-15,5 0 7 16,-11-8 2-16,7-20-7 0,0-8-5 16,-7 0-4-16,6 0-5 15,-6 2 5-15,0 11 0 16,0 11 1-16,0 7 10 16,7 5 2-16,0 0-2 15,3 0 0-15,-3 0 4 16,14 15 4-16,3 16-17 15,4 2-1-15,3 3 19 16,-11-5-4-16,4-6 6 16,-10-7-1-16,-7-7-3 15,0-1-3-15,-7-10-6 16,0 0 2-16,0 0 4 0,0 0-12 16,0 0 5-1,0-7-8-15,10-19 2 0,4-10-4 16,6-10 2-16,5 7-4 15,-5 14-5-15,-3 9-2 16,-3 16 5-16,-7 0-2 16,0 18 0-16,0 21 7 15,-7 2-3-15,0 5 4 16,0-10 0-16,0-8 0 16,17-5-4-16,-10-5-29 15,0-8-31-15,7-5-6 16,10 1-29-16,3-6-75 15</inkml:trace>
  <inkml:trace contextRef="#ctx0" brushRef="#br0" timeOffset="6407">-7221 2129 215 0,'0'0'159'15,"0"0"-104"-15,0 0-25 16,0 0 11-16,0 0-21 15,0 0-17-15,-110 149 3 16,110-115 3-16,0-17-2 16,14 1 4-16,10-2-5 15,-11-14 1-15,1 6-7 0,-7-8-8 16,3 0-5 0,4 0 5-16,-7-21 6 0,0-14 2 15,0-14 0-15,0-18-1 16,3-23-4-16,4-18-13 15,0 6-9-15,3 20-2 16,-10 22 12-16,0 32 17 16,-1 15 10-16,-6 13 17 15,7 0-5-15,-7 11-22 16,0 28 4-16,0 12-4 16,0 15 9-16,0 4 4 15,0-6-10-15,0-2-2 16,0-11-1-16,0-18 0 15,0-5-11-15,0-10-21 16,0-5-39-16,7 0-112 0</inkml:trace>
  <inkml:trace contextRef="#ctx0" brushRef="#br0" timeOffset="7278">-12759 2707 118 0,'0'0'131'0,"0"0"-100"15,0 0-1-15,0 0 17 16,0 0-13-16,0 0-18 0,-24 79-4 16,48-17 14-16,-3 13 11 15,-4 6 0-15,-3 4-17 16,-7-3-9-16,-7-8-6 16,0-9-5-16,0-16 0 15,0-11-12-15,0-22-13 16,0-9-11-16,0-7-27 15,13 0-15-15,11-33-24 16,4-26-19-16</inkml:trace>
  <inkml:trace contextRef="#ctx0" brushRef="#br0" timeOffset="7569">-12484 2882 80 0,'0'0'126'16,"0"0"-70"-16,0 0 47 15,0 0-43-15,0 0-14 16,0 0-26-16,-31 46-8 16,24-39-8-16,7 6 0 15,-6 8-3-15,-1 2-1 16,-4 5 0-16,4 0-1 16,7 3 0-16,0-3 1 15,0 0 0-15,0-2 4 16,25-3 0-16,2-5 6 15,11 0 4-15,0-13-3 0,6-2-8 16,-6 0-3 0,-3-3-6-16,-4 0-16 0,0 0-39 15,-11 0-48-15,-6 0-83 16</inkml:trace>
  <inkml:trace contextRef="#ctx0" brushRef="#br0" timeOffset="7982">-12136 3077 88 0,'0'0'119'0,"0"0"-67"16,0 0-24 0,0 0 35-16,0 0 7 0,0 0-32 15,-14 102-9-15,14-68 9 16,0-4-6-16,0-7-10 15,0-2-3-15,0-8-10 16,0-11-2-16,0-2-2 16,0 0-4-16,0 0 4 15,0 0 4-15,0 0-5 16,0-7 0-16,14-32-4 16,6-7 5-16,4-11-5 15,-3 9-6-15,10 11 0 16,-17 20-1-16,3 11-5 15,-10 6-4-15,0 0 4 16,6 21 12-16,-6 13 0 0,4 7 4 16,-4-1 5-16,-7-6 0 15,0-6-9-15,6-10 0 16,-6-7 0-16,7-4-32 16,0-2-43-16,7-5-58 15,17 0-25-15</inkml:trace>
  <inkml:trace contextRef="#ctx0" brushRef="#br0" timeOffset="8320">-11699 3094 214 0,'0'0'108'16,"0"0"-87"-16,0 0 19 15,-21 142 14-15,21-112-12 16,7-9-17-16,7-6-9 15,-1-7-4-15,4-6-3 16,-3-2-7-16,-7 0 1 16,10-17-1-16,-3-22 0 15,-7-7-2-15,-7-6-4 16,0 1-3-16,0 10-6 16,-14 5 0-16,-10 21 7 15,10 10 5-15,-10 5 0 16,11 15-11-16,-1 21-2 15,-10 8 4-15,24-3 9 0,0-13-4 16,0-3 0 0,0-4-5-16,17-16-11 0,17-5-10 15,4 0-19-15,14 0-68 16</inkml:trace>
  <inkml:trace contextRef="#ctx0" brushRef="#br0" timeOffset="8686">-11424 3068 154 0,'0'0'118'0,"0"0"-53"0,0 0-14 16,0 0 0-16,0 0-21 15,0 0-1-15,-31 124 12 0,31-96-2 16,0-5-16 0,7-7-3-16,3-9-10 0,-3-1-9 15,0-6-1-15,6 0-3 16,1 0 1-16,3 0-5 15,4-11-2-15,3-7 0 16,4 3 2-16,3 2 4 16,-11 8 0-16,11 5-3 15,-7 0 6-15,-3 0 7 16,-7 0 6-16,-7 0 4 16,3 3-5-16,-3-3 0 15,-7 0 9-15,0 0-6 16,0 0-1-16,7 0-12 15,-1-8-2-15,-6-16-5 16,14-9 2-16,-3-5-18 0,-5-6-30 16,1 8-30-16,7 10-39 15,-7 16-138-15</inkml:trace>
  <inkml:trace contextRef="#ctx0" brushRef="#br0" timeOffset="8935">-10840 2894 181 0,'0'0'128'0,"0"0"-72"0,0 0-23 16,0 0 26-16,-6 172-14 15,12-121-22-15,1 1-2 16,-7 1-6-16,7-9-5 15,-7-13-5-15,11-5-5 16,-11-19-5-16,6-1-47 16,-6-6-24-16,14 0-43 15,10 0-26-15</inkml:trace>
  <inkml:trace contextRef="#ctx0" brushRef="#br0" timeOffset="9294">-10588 3184 316 0,'0'0'92'0,"0"0"-62"16,0 0 30-16,0 0-17 0,0 0-21 15,0 0 7-15,55 61-2 16,-35-61-11-16,1 0-13 16,3 0-3-16,-3-7-3 15,3-11 1-15,-11-10-13 16,5-6-5-16,-18 1-4 15,0 5-12-15,0 5 4 16,0 10 7-16,-18 11 25 16,-2 2 1-16,-11 2 1 15,10 31 2-15,-3 14 0 16,10-1 16-16,14 0 3 16,0-7 0-16,0-9-1 0,0-4-6 15,7-8-9-15,14-8 5 16,10-10-10-16,7 0-2 15,6 0-13-15,8-23-30 16,13-8-4-16,4 1-56 16,-4-11-135-16</inkml:trace>
  <inkml:trace contextRef="#ctx0" brushRef="#br0" timeOffset="9901">-10165 3084 272 0,'0'0'131'15,"0"0"-89"-15,0 0-14 16,0 0 12-16,-131 131-18 0,131-101-10 16,0-3 2-16,0-4-7 15,21-8 1-15,-1-7-7 16,18-8-1-16,-7 0-3 16,7 0-3-16,-11-18-7 15,-3-8-7-15,-3-3 2 16,-14-3 2-16,-7 3-1 15,0 1 2-15,0 5 15 16,0 10 2-16,0 5 5 16,-7 3 15-16,0 5-4 15,0-2-6-15,7 2-4 16,0 0 10-16,0 0-4 0,0 0-11 16,0 0 7-1,0 0 5-15,0 0-3 0,0 0-2 16,0-3-5-16,0-5-5 15,0-7-2-15,0-11-8 16,-7-12 1-16,1-8-5 16,-5-6-12-16,-3 1 7 15,8 5 11-15,-1 7 6 16,0 11 2-16,0 8 2 16,-3 4 5-16,-4 6 1 15,7-1-8-15,0 9 0 16,0 2-6-16,7 0-1 15,-10 28-1-15,10 24-1 16,0 12 9-16,0 3 6 16,0-1 8-16,0-7 6 0,0-2 1 15,17-3-8-15,-3-3 4 16,10-7-7-16,-3-8 3 16,10-6-2-16,-18-9-9 15,1-5-2-15,-7-7-3 16,3-6-15-16,-3-3-14 15,7 0-40-15,0 0-46 16,17 0-121-16</inkml:trace>
  <inkml:trace contextRef="#ctx0" brushRef="#br0" timeOffset="10427">-9704 3117 5 0,'0'0'204'0,"0"0"-184"16,0 0-15-16,0 0 33 16,0 0-26-16,0 0 1 15,-128-10 31-15,121 44-26 16,0-4-4-16,7 7-6 15,0-7 9-15,0-2-8 16,0-10-9-16,14-2 0 0,10-6-4 16,-3-10 0-1,3 0 4-15,-3 0 0 0,3-5 0 16,-10-18-1-16,-8-5 2 16,-6-4-3-16,0 2 1 15,0-6-6-15,0 10 4 16,0 8 0-16,0 13 3 15,0 5-8-15,14 0-4 16,3 21 12-16,-3 12 33 16,17 11-30-16,-10 5 11 15,3-1 0-15,-4 1 22 16,-13 0-22-16,-7 0-9 0,0-3 8 16,-20-2 20-1,-25-6 10-15,-7-5-8 0,-6-10-3 16,13-7-12-16,7-11-20 15,14-5-7-15,10 0-23 16,14-28-38-16,0-24-32 16,7-4-44-16,38-11-120 15</inkml:trace>
  <inkml:trace contextRef="#ctx0" brushRef="#br0" timeOffset="10794">-9326 3233 201 0,'0'0'65'0,"0"0"-30"16,0 0 46-16,0 0-31 16,0 0-29-16,0 0-15 0,89 85 6 15,-75-85 4-15,10 0-10 16,-3-8 2-16,17-18-4 16,-11-10-4-16,11-10-1 15,0-8-8-15,0-7-3 16,-18 1-5-16,-3 14-11 15,-17 18 10-15,0 15 18 16,-10 13 12-16,-35 0-3 16,-6 34 13-16,-1 22 3 15,-6 14 4-15,13-1 15 16,7 0 9-16,18-5-22 16,13-2-7-16,0-6-6 0,7-15-10 15,0-2-6-15,7-16 1 16,13-7-3-16,4-9 0 15,4-5-11-15,3-2-24 16,7 0-19-16,6-23-44 16,15-2-92-16</inkml:trace>
  <inkml:trace contextRef="#ctx0" brushRef="#br0" timeOffset="12033">-8102 3048 238 0,'0'0'100'16,"0"0"-63"-16,0 0 2 15,0 0 14-15,0 0-25 16,110 144-9-16,-79-128-4 16,-3-4-1-16,10-10-4 15,-7-2-8-15,3 0-2 16,-3 0 0-16,0-14-5 0,-17-2-4 16,-7-7-3-1,-7-5-2-15,-7-3 4 0,-24 3-14 16,-14 7-4-16,-6 8 14 15,-1 10 6-15,7 3 8 16,1 11 10-16,16 20 11 16,4 10 4-16,10 0-3 15,7 5-3-15,7 5-2 16,0-10-4-16,21-2 2 16,10-6-5-16,0-9 1 15,3-12-8-15,4-7-3 16,7-5-10-16,0 0-18 15,-8-23-21-15,-2-3-31 0,-4-4-75 16,-18-6-50-16</inkml:trace>
  <inkml:trace contextRef="#ctx0" brushRef="#br0" timeOffset="12221">-7768 3148 202 0,'0'0'125'0,"0"0"-71"16,0 0-5-16,0 0-3 15,0 0-8-15,79 136-14 16,-41-115 0-16,-7-1-4 16,7-6-10-16,-11-5-10 15,-3-4 0-15,-3-5-15 16,-7 0-22-16,-4 0-36 16,4 0-48-16,-7 0-54 0</inkml:trace>
  <inkml:trace contextRef="#ctx0" brushRef="#br0" timeOffset="12406">-7562 3187 245 0,'0'0'52'16,"0"0"-26"-16,0 0 34 16,0 0-13-16,-117 152-20 15,93-127-14-15,11-4-5 16,-5-9-5-16,12-4-3 15,6-5-29-15,0-3-27 16,0 0-69-16,24-5-7 0</inkml:trace>
  <inkml:trace contextRef="#ctx0" brushRef="#br0" timeOffset="12758">-7503 2889 199 0,'0'0'100'0,"0"0"-76"15,0 0 3-15,0 167 29 16,0-98-23-16,-7-2-17 16,7-5 0-16,0-4-1 15,0-11-8-15,7-9-7 16,0-12 2-16,3-13 0 16,-10-6 4-16,0-7 4 0,0 0 5 15,0 0-2-15,0 0 1 16,0-28-14-16,0-5 0 15,0-8 0-15,0 0 0 16,0 7 0-16,14 4 0 16,0 14 0-16,-1 4-2 15,5 6 2-15,2 6 0 16,4 0-2-16,4 0-6 16,3 20 0-16,0 3-11 15,-4-2-4-15,4 0-20 16,-3-6-31-16,10 1-41 15,-7-4-70-15</inkml:trace>
  <inkml:trace contextRef="#ctx0" brushRef="#br0" timeOffset="12969">-7073 3346 171 0,'0'0'131'16,"0"0"-73"-16,0 0 12 16,0 0-18-16,0 0-23 15,0 0-11-15,-7-98-17 16,7 70 0-16,7 0-1 15,17 5 1-15,-10 7-2 16,-1 9 1-16,5 2 0 16,-11-1-1-16,6 4-1 15,11-1-11-15,-3-2-13 16,17 3-1-16,7-4-33 16,6 6-57-16,1-7-75 0</inkml:trace>
  <inkml:trace contextRef="#ctx0" brushRef="#br0" timeOffset="13350">-6612 3089 112 0,'0'0'145'0,"0"0"-110"16,0 0 71-16,0 0-81 16,0 0-15-16,0 0 7 15,-172 92 4-15,151-53-5 16,-3-8-6-16,10 2-1 15,14 1 7-15,0-11-9 16,0-8-7-16,24-2-3 0,4-13-4 16,-4 0 4-1,10 0-6-15,-3-23-7 0,-7-11 3 16,-3-1-8-16,0 3-12 16,-4 7 5-16,-17 7 7 15,0 13 21-15,0 5 11 16,0 0 1-16,0 0-8 15,0 13 2-15,-7 15 11 16,7 6 7-16,-10-6-11 16,10-3 5-16,0-4-7 15,0-5-10-15,10-7-1 16,4-6-20-16,17-3-20 0,3 0-3 16,4-5-53-1,7-18-58-15</inkml:trace>
  <inkml:trace contextRef="#ctx0" brushRef="#br0" timeOffset="13577">-6330 3097 128 0,'0'0'93'15,"0"0"-59"-15,0 0 84 16,0 0-60-16,-103 134-16 16,103-91-17-16,0 1-3 15,0 2 5-15,0-7 3 16,0-9-16-16,13-4-7 15,8-11-7-15,-4-10-4 16,4-5-19-16,10 0-8 16,-11-5-4-16,11-20-10 0,-10-16-13 15,10-14-35-15,0-16-2 16,-3-19-101-16</inkml:trace>
  <inkml:trace contextRef="#ctx0" brushRef="#br0" timeOffset="13796">-6034 2859 73 0,'0'0'194'0,"0"0"-156"16,-117 194 24-16,86-119 23 16,10-1-40-16,4-10-13 15,17-12-9-15,0-8-11 0,0-19 1 16,0-12-7 0,0-8 9-16,0-5-2 0,0 0-11 15,17-23-1-15,11-13 4 16,9-10-5-16,15-6-13 15,0 9-24-15,6 7-10 16,-6 13-30-16,-14 12-34 16,-1 11-37-16</inkml:trace>
  <inkml:trace contextRef="#ctx0" brushRef="#br0" timeOffset="14020">-5701 3323 288 0,'0'0'71'0,"0"0"-48"15,0 0 32-15,0 0 13 16,0 0-34-16,0 0-16 16,-51 103-8-16,51-103-10 15,0 0-21-15,0 0-10 16,0-16-22-16,7-12-13 15,6-18-73-15,11-11-90 16</inkml:trace>
  <inkml:trace contextRef="#ctx0" brushRef="#br0" timeOffset="14124">-5663 3053 244 0,'0'0'2'0,"0"0"29"15,0 0 27-15,0 0-58 0,0 0-46 16,-24 146-51-16</inkml:trace>
  <inkml:trace contextRef="#ctx0" brushRef="#br0" timeOffset="15708">-5219 3318 113 0,'0'0'144'0,"0"0"-98"15,0 0-34-15,0 0 29 16,0 0 15-16,0 0-27 16,-21 0-2-16,14 10-5 15,-3 15 4-15,10-4 2 16,0-3-9-16,0-7-13 15,0-4-2-15,0 3-4 16,0-4-4-16,10-6-3 16,11 0-7-16,3 0 4 15,-3-11-4-15,-1-12 0 16,-2-18 2-16,-5 2 3 0,1 1 6 16,-14 2 0-16,0 11 3 15,0 9 6-15,-7 6 16 16,-7 10 3-16,-10 0 0 15,-3 12 1-15,13 22-16 16,-3-1-10-16,10 1-1 16,7-9-4-16,0-2-38 15,0-7-18-15,24-9-6 16,4-4-58-16,16-3-63 16</inkml:trace>
  <inkml:trace contextRef="#ctx0" brushRef="#br0" timeOffset="21090">-4855 3220 170 0,'0'0'89'0,"0"0"-54"15,0 0-15-15,0 0 18 16,0 0-15-16,0 0-15 0,0 0-2 16,-13-7-5-16,13 7 3 15,0 0 4-15,0 0-7 16,0 0 4-16,-11 0-1 16,11 0-4-16,0 0 1 15,0 0 13-15,-6 0-14 16,6 0 0-16,-7 12-5 15,0 6 5-15,-7 5 0 16,-3 11 1-16,3 5-2 16,7-4 3-16,-7 4 8 15,4-14-10-15,3-4 2 16,0-6-2-16,7-7 0 0,0-3-3 16,0-5 3-1,0 0-2-15,0 0 2 0,0 0 1 16,0 0-1-1,0 0 7-15,0 0 7 0,0-15 5 16,0-8-5-16,7-6-5 16,17-12-4-16,-3 1-5 15,3 3 0-15,4 9-2 16,-4 13-1-16,-11 10-2 16,1 5-5-16,10 2 2 15,-17 29 7-15,-7 15 1 16,0 0 4-16,0 6 14 15,0 7 5-15,0-3 0 16,0-10 60-16,0-10-39 16,0-20-40-16,0-11-4 0,0-5-1 15,0 0-1-15,7 0-21 16,-7 0-30-16,7 0-56 16,10-21-105-16</inkml:trace>
  <inkml:trace contextRef="#ctx0" brushRef="#br0" timeOffset="23498">1495 165 19 0,'0'0'60'0,"0"0"-31"16,0 0-15-16,0 0 14 0,0 0 10 16,0 0-11-16,0 0-13 15,0-8-9-15,0 8 1 16,0 0 0-16,0 0 2 15,0 0 4-15,0 0 55 16,0 0-63-16,0 0 2 16,0 0-1-16,0 0 6 15,0 0 10-15,0 0-2 16,0 0 1-16,0 0-7 16,0 0 2-16,0 0-5 15,0 0-8-15,0 0 5 16,0 0-1-16,0 0-3 15,7 0-1-15,0 2-1 16,6 11-1-16,5 5 19 16,9 3-19-16,11 5 4 0,0 2-4 15,6 3 1-15,1 2 1 16,-7-8-2-16,-4-2 0 16,-3-5-1-16,0-4 2 15,-17-5-1-15,-7-3 0 16,-7-3-3-16,0-1 3 15,0 1-4-15,0-1 4 16,0 8 6-16,-7 13-5 16,-17 8 10-16,-10 11-1 15,-4 1-5-15,0-2 4 0,7-3-3 16,-3 1-3 0,10-3 0-16,3-3-3 0,-3-7-4 15,10-6-15-15,0-4-32 16,14 7-102-16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02:13.2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5 101 28 0,'0'0'1'0,"0"0"1"0,0 0-2 16,0 0 114-16,0 0-58 15,0 0-54-15,0 0-2 16,-7-10 0-16,7 5 0 16,0 5 3-16,7-3-2 15,-1-2 12-15,12 2 18 16,-12-2-3-16,8 3 7 16,3-1-14-16,-3-5 2 15,7-2-10-15,10 0-6 0,7 0-3 16,-1 2 3-1,-9 2 0-15,3 6 3 0,-17 0-10 16,-1 0 0-16,-2 0-1 16,-4 6-1-16,-7 7-4 15,0 5-3-15,0 0-16 16,0 7 22-16,-18 3-7 16,-2 1 8-16,-4 2 0 15,3-6 2-15,0 1 0 16,11-3 4-16,-4 0-3 15,7-5-1-15,7-2 0 16,0-9-2-16,0-4-1 16,0 0-2-16,14-3 5 15,17 5 7-15,-3-5 8 16,3 0 1-16,7 2 1 0,-1-2-2 16,-2 3 7-1,-4-3-15-15,0 0-7 0,-18 2-7 16,1 3-43-16,3 1-79 15,-3 6-100-15</inkml:trace>
  <inkml:trace contextRef="#ctx0" brushRef="#br0" timeOffset="1305">582 22 81 0,'0'0'57'16,"0"0"-12"-16,0 0-2 16,0 0 9-16,0 0-3 0,0 0-20 15,0 0-3-15,0 0-3 16,0 0-4-16,18-6-10 15,2 1-4-15,25 0 6 16,0 0 2-16,-1 5-5 16,1 0-6-16,-7 3-2 15,-17 17-1-15,-15 8-7 16,5 3-8-16,-11 7-4 16,0 3 12-16,-11 3 8 15,5 0 1-15,-8-3 4 16,14 0 9-16,0-2-1 15,0-6 7-15,20-2-1 0,32-1 0 16,24-9 26-16,27-5-3 16,10-14-28-16,4-2-14 15,-7 0-60-15,-13-46-259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18:34.89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519 876 194 0,'0'0'0'0,"0"0"-1"0,0 0 1 15,0 0 0 1,0 0 20-16,0 0-2 0,200-47-8 16,-118 30 2-16,14-1 16 15,25-3-6-15,10-2-10 16,20 0-7-16,4 2-4 16,6-4-1-16,11 4 0 15,14-5 0-15,7 0 1 16,13 3 0-16,18 0-2 15,6 3 1-15,7-1 0 16,-10 3-1-16,21 1 1 16,3 1 0-16,7 0 0 15,4 1 0-15,-4 0 0 16,17 4 0-16,-7 4 0 16,14 2 0-16,-17-3 0 0,3-2 0 15,-10 2 0-15,4 0 0 16,-18 3-1-16,7-2 1 15,0-4 0-15,-3-1 0 16,3-4 0-16,-21 5 0 16,-16-1 0-16,-22 4 0 15,-13 0 0-15,-31 3 0 16,-14 3 0-16,-17-3 0 16,-21 5 0-16,-6-6 0 15,-1 4 0-15,1-6 1 16,-8 3-1-16,-3 5 0 15,4-5 0-15,-14 5 0 0,-18 0-1 16,-6 0 1-16,-18 0 0 16,4 0-4-16,-17 10 4 15,0-2 1-15,-4 0-1 16,4-1 4-16,-7 6-1 16,7-2 7-16,-4 1-3 15,11 6-4-15,-1 0-1 16,4 0-2-16,-3 0 0 15,-4 3 0-15,4-9 2 16,-7 9-2-16,-4-6 0 16,4-2-2-16,-7 5 2 15,-1 0 0-15,-6 0 2 16,18 10-1-16,-12 3 0 0,15 8 1 16,-4 10 2-16,4 4-3 15,10 7 1-15,-10 6-1 16,16 1 2-16,-16 2-2 15,17 0 0-15,0-2 0 16,0-3 1-16,13-5 0 16,-6-2 2-16,6-8-4 15,1-3 0-15,-7-5 2 16,-1-11 0-16,1-1 0 16,-10-8 0-16,2-4-1 15,1-4 2-15,-7-5-3 16,-10-3 1-16,3 0-1 0,3-2-1 15,4-3 1 1,-3 0 5-16,10 0 1 0,0 0-3 16,-1 0-1-16,8 0-2 15,7 0 1-15,-1 0-1 16,15 5 1-16,2-3 1 16,12 4-2-16,9-3 4 15,14-3-3-15,24 0 3 16,15 0 3-16,5 0 0 15,1 0 2-15,11 0-4 16,2-9-3-16,1-6 3 16,10 0-3-16,-10 2 1 15,3-2-1-15,-4 2-2 16,-13 2 2-16,10-1-2 16,-10 1 1-16,14 1-2 0,3 0 2 15,11-3 1-15,2 0-2 16,-6-2 0-16,-3 2 0 15,3 6 0-15,-17-2 0 16,-14 7 0-16,-21-1 0 16,-10 3 0-16,-13 0 0 15,-15 0 0-15,-23 0 0 16,-1 0-2-16,-20 3 2 16,7 10-1-16,-18-1 1 15,4 4 0-15,0 0-1 16,-17 2 1-16,0-1 0 15,3 3 0-15,-10 1 0 0,-1 2-1 16,1 0 2-16,-7 4 1 16,14-2 0-16,3 1-2 15,-3 4 0-15,17 1 0 16,-3 2 0-16,9 1 0 16,8 2 0-16,0-3 0 15,0 6 0-15,-1-4 0 16,1 4 1-16,0 0-1 15,-1-1 0-15,-9 1-1 16,3-1 2-16,-1 1-1 16,8-1 0-16,-7-2 0 15,7-2-1-15,6-1 1 16,1-2 0-16,0-1 0 0,6-7 0 16,0 0 0-1,4-2 0-15,4-5 0 0,-8-1-2 16,18-5 2-16,-4 1 0 15,4-4 2-15,-4 1-2 16,17 0 0-16,-6-1 0 16,20 1 0-16,11 0 0 15,3-3 0-15,24-5 0 16,13 5 1-16,25-3 1 16,21 1-1-16,23 2 2 15,15-2-3-15,13-3 3 16,-7 5-3-16,17-5 0 15,-16 0 0-15,-1 2 1 16,14-2-1-16,24 3 0 0,24-3 3 16,28 0-3-16,13 0 1 15,1-13-1-15,2 3 0 16,-2 2 0-16,-8-5 1 16,-6 6-1-16,7-4 0 15,-22 4-1-15,-6 2 1 16,-17 0 0-16,7 2 5 15,3 0 1-15,-10-2-3 16,7 5 1-16,3 0-1 16,-10 0 0-16,-14 0-2 15,-18 0 0-15,-9 2 0 16,-25 14-1-16,-30 2 6 16,-1-5-5-16,-27 2 1 0,-10-4-2 15,-14 4 0-15,7 0 0 16,-7-1-1-16,-7 0 2 15,-7 2-1-15,-7 0 0 16,-10 2 0-16,-10-3-2 16,-11 0 2-16,-10 3-4 15,-10-8 4-15,-1 1-4 16,-9-1 2-16,-8-5-2 16,1 6-4-16,-8-7 0 15,-6 1-7-15,0 1-3 16,-14-6-17-16,0 3-20 15,-4-1-36-15,4-2-44 16</inkml:trace>
  <inkml:trace contextRef="#ctx0" brushRef="#br0" timeOffset="2549">1290 1623 179 0,'0'0'59'16,"0"0"-25"-16,0 0-4 15,0 0-2-15,0 0-3 16,0 0-8-16,0 0-1 16,-21-18-5-16,21 18 0 15,-7 0 2-15,7 0-3 16,-7 0 5-16,0 0-5 15,-10 0-10-15,3 0 0 0,1 2 0 16,-18 19 0-16,-7 12 1 16,0 10-1-16,-7 12 0 15,4 4 8-15,10 5-6 16,7 0-2-16,10-3 0 16,7-2-1-16,7-5 0 15,7-2-6-15,31-9 0 16,14-1 4-16,23-14 0 15,-3-8-1-15,18-7 0 16,-1-13-2-16,1 0 3 16,-11-10 3-16,3-23 2 15,-6-6 4-15,-11-2-3 16,-20-3 3-16,-14-2-1 16,-17-8 3-16,-14-10-2 15,-14-15 1-15,-24-11-2 0,-13-6-3 16,-8 9-1-16,-3 15-1 15,4 16 1-15,6 18 5 16,8 15-4-16,6 9-2 16,-7 12-27-16,11 2-11 15,-4 13-50-15,-7 27-120 16</inkml:trace>
  <inkml:trace contextRef="#ctx0" brushRef="#br0" timeOffset="3412">2225 1330 103 0,'0'0'81'0,"0"0"-66"15,0 0-13-15,0 0 24 16,0 0 26-16,0 0-23 0,-51-26-9 16,37 26-12-16,7 2 1 15,-10 19-3-15,3 0-2 16,7 2 0-16,0-3 0 15,7-2-3-15,0 1-1 16,0-1-4-16,0 2-4 16,21 0 7-16,3 4 1 15,-3-1 0-15,-8-3 0 16,11 1 1-16,-17-1-1 16,0 0 1-16,-7 1-2 15,0 2 0-15,0 0 1 16,-31 6 5-16,11-4 2 15,-11 1-5-15,3-8-2 16,11-8-2-16,10-4-10 0,7-6-38 16,0 0-38-16,0 0-31 15</inkml:trace>
  <inkml:trace contextRef="#ctx0" brushRef="#br0" timeOffset="3871">2321 1471 42 0,'0'0'127'0,"0"0"-75"15,0 0-27 1,0 0 10-16,0 0 1 16,0 0-15-16,0-2-19 0,0 16-2 15,0 13 12-15,14 1-11 16,10-5 4-16,-17-2-3 15,7-3 1-15,-7-11-2 16,3 0 2-16,-3-4-3 16,0-3 0-16,0 0 0 15,0 0-1-15,0 0-1 16,17-12 1-16,-11-7-9 16,5-6-3-16,2-3 3 15,-6 2-4-15,3 5-1 16,-10 11 15-16,-7 8 0 15,0 2 9-15,0 0 11 0,0 0-13 16,0 0-1-16,7 12-5 16,7 6 11-16,3 0 0 15,4 5 0-15,-8-7-9 16,4-3 5-16,-3-3-5 16,-7-5-3-16,0-5-5 15,10 0-21-15,-17 0-7 16,7 0-29-16,7-5-26 15,-7-21-16-15</inkml:trace>
  <inkml:trace contextRef="#ctx0" brushRef="#br0" timeOffset="4313">2745 1030 120 0,'0'0'53'16,"0"0"-53"-16,0 0-3 15,0 0 3-15,0 0 16 16,31 141-2-16,-18-93 5 16,8 1 4-16,-4 0 10 15,-10-5 7-15,0-9-13 16,-7-1-10-16,0-4-3 16,0-7-4-16,0-2-2 15,0-10-2-15,0-6-4 16,0-5 2-16,0 0-2 0,0 0 1 15,0 0 8-15,7 0 7 16,-7-5-14-16,0-18 2 16,13-11 2-16,-2-5-8 15,3 6 0-15,6 5-2 16,-3 10-5-16,-3 8-2 16,-7 10-1-16,-7 0-11 15,7 0 12-15,0 20 8 16,-7 9 1-16,10 1 2 15,-10 1 2-15,0-5 4 16,0-3-5-16,-17-2 6 16,-4-6-9-16,8-2-6 15,-12-8-7-15,19-3-22 16,-1-2-45-16,7 0-33 16</inkml:trace>
  <inkml:trace contextRef="#ctx0" brushRef="#br0" timeOffset="4759">3329 1068 48 0,'0'0'89'0,"0"0"-38"16,0 0-10-16,0 0 9 15,38 151-7-15,-24-115-8 16,3 6-18-16,-3-4-3 15,0 6-5-15,3-1 4 16,-3-5-6-16,-1-1-3 16,-13-4-1-16,7-7-2 15,-7-3-1-15,0-5 0 16,0-1 0-16,0-3-3 0,0-1-2 16,-7-3 5-16,-13-5 3 15,-4-5-3-15,3 0 0 16,-3 0-8-16,10-13-26 15,7-13-37-15,7-7-60 16</inkml:trace>
  <inkml:trace contextRef="#ctx0" brushRef="#br0" timeOffset="5159">3680 1325 103 0,'0'0'156'0,"0"0"-105"0,0 0-47 16,0 0 12-16,0 0-11 15,0 0-4-15,21-16 1 16,10 4-2-16,-11-9 0 16,4-4-2-16,-10-7-12 15,0 2 11-15,-7 4-9 16,3 3 10-16,-10 8 2 15,0 4 14-15,0 8 9 16,-17 3-7-16,-4 0-11 16,-10 29 0-16,-6 20 8 15,9 7-5-15,4 1 16 0,10-6 4 16,7-5-1 0,7-8-7-16,0-4-6 0,7-3-2 15,7-11-3-15,17-4-4 16,-10-6-4-16,9-8-1 15,1-2-1-15,4 0-11 16,3-5-14-16,0-25-21 16,6-6-37-16,15-15-119 15</inkml:trace>
  <inkml:trace contextRef="#ctx0" brushRef="#br0" timeOffset="5410">4162 986 173 0,'0'0'190'0,"0"0"-148"16,0 0-32-16,0 0 15 15,-52 139 2-15,52-86-16 16,0 4-8-16,0-3-2 16,0-3 0-16,0-9 3 15,0-12-3-15,7-5-1 16,7-9-1-16,0-6-13 15,10-10-13-15,3 0-11 16,11-3-10-16,0-27-25 16,6-9-34-16,1-17-34 15</inkml:trace>
  <inkml:trace contextRef="#ctx0" brushRef="#br0" timeOffset="5714">4458 603 70 0,'0'0'141'15,"0"0"-90"-15,0 0-44 16,0 0 22-16,-14 198 3 16,14-93 20-16,0 8-5 15,7-5-16-15,6-10-12 16,1-19-3-16,3-12 0 16,-10-19-11-16,0-11-5 15,-7-19 2-15,7-16-2 16,-7-2 4-16,0-5 7 0,7-41 14 15,0-21-14 1,17-15-4-16,14-8 14 0,13 10 2 16,8 6-7-16,6 20-5 15,4 13-2-15,-4 18-9 16,-3 11-1-16,-10 9-3 16,-1 3-38-16,1 0-87 15,-7 10-263-15</inkml:trace>
  <inkml:trace contextRef="#ctx0" brushRef="#br0" timeOffset="15008">1988 2626 9 0,'0'0'65'16,"0"0"-6"-16,0 0-16 16,0 0-10-16,0 0-2 15,0 0 13-15,0 0-1 16,-7-10-15-16,7 10-5 15,0 0-4-15,0 0-5 16,0 0-4-16,0 0-2 16,0 0 0-16,0 0 0 0,0 0 0 15,0 0-1-15,0 0-5 16,14 0-2 0,10 0 3-16,20 13 1 0,1 7 5 15,21-2-4-15,9 3 7 16,22-6 7-16,19-2-8 15,12-1-5-15,6-3-2 16,-10-2-4-16,-4-5 2 16,-24 1-2-16,-23-3 0 15,-22 3 0-15,-20 5-6 16,-17-6 4-16,-14 1 1 16,0-3 1-16,0 0 3 15,0 0-3-15,0 0-5 16,0 0-8-16,0 0-18 15,0 0-19-15,0 0-47 16,0 15-120-16</inkml:trace>
  <inkml:trace contextRef="#ctx0" brushRef="#br0" timeOffset="15960">3741 2685 22 0,'0'0'69'16,"0"0"20"-16,0 0-43 16,0 0-12-16,0 0-3 15,0 0 2-15,-76-33-6 16,69 30-8-16,0 1 0 15,0 2-1-15,-10 0-9 16,3 0-2-16,-6 0-3 16,-4 0-4-16,3 0 0 0,-10 0 0 15,4 0-3-15,-4 5 3 16,0 7-2-16,10-1 2 16,-10 5 0-16,17-2 0 15,-10 7-1-15,10 5 1 16,1-3-2-16,6 3 2 15,-4-8-4-15,11 2 1 16,0-5 1-16,11 1-4 16,3-3 5-16,6-8 1 15,4 0 0-15,-3-2 0 16,10-3-4-16,-11 0 4 16,11-3 8-16,-6-18-2 15,-12-4 1-15,1-9-4 16,-14-10-1-16,7-14 6 15,-7-9-8-15,0-8 0 0,0-9-3 16,0 10 3-16,0 12-1 16,0 21 2-16,-7 20-1 15,7 11 3-15,-7 5 0 16,7 5-2-16,0 0-1 16,0 0-7-16,0 0 0 15,0 18-2-15,0 15 9 16,0 9 0-16,0 6 2 15,0 8-2-15,0 1 0 16,7-6 0-16,0-2 0 16,0-11 0-16,10-4 0 15,-17-6-1-15,7-8 1 0,0-4-5 16,0-6-30-16,0-2-37 16,3 0-18-16,-3-1-101 15</inkml:trace>
  <inkml:trace contextRef="#ctx0" brushRef="#br0" timeOffset="16494">3783 2546 161 0,'0'0'38'0,"0"0"-31"0,0 0-5 16,0 0 11-16,0 0 4 16,0 0-2-16,-7-53 1 15,7 53 7-15,-10 0 1 16,10 0-7-16,-7 25-16 16,0 11 8-16,-6 5-8 15,6-5 0-15,7-5 0 16,-7-2-1-16,7-12 0 15,0-4-3-15,0-8-2 16,0-5-9-16,0 0-4 16,14 0 17-16,6 0 1 0,-3-18 1 15,4-5-1-15,-7-10-1 16,3-6 1-16,-3-2-5 16,-14 2 4-16,7 9 1 15,-7 14-5-15,0 6 5 16,0 10 3-16,0 0 0 15,0 0 9-15,0 16-12 16,13 14-2-16,-2 7 2 16,3 3 5-16,-1-9 2 15,11-3 6-15,-10-7-12 16,-7-8 3-16,0-8-4 16,3 0-2-16,-3-3-5 15,-7-2-37-15,7 0 2 0,-7 0-16 16,0-25 3-1,7-14 2-15</inkml:trace>
  <inkml:trace contextRef="#ctx0" brushRef="#br0" timeOffset="16816">3976 2184 169 0,'0'0'60'16,"0"0"-27"-16,0 0-27 15,0 0 0-15,0 0 15 16,14 178 4-16,10-120-11 15,-10 7-3-15,-1-11-5 16,-6-10-5-16,4-11 0 16,-5-13 1-16,-6-7-2 15,0-5 0-15,0-6-4 0,0-2-4 16,0 0-1-16,0 0 9 16,-17-12 10-16,10-14-1 15,0-10-9-15,7 2 10 16,0 6 3-16,0 3 0 15,0 9-5-15,0 11-2 16,14 0-6-16,10 0 0 16,4 2-1-16,3 1-7 15,7-1-10-15,-1 3-10 16,-2 0-28-16,3 0-54 16</inkml:trace>
  <inkml:trace contextRef="#ctx0" brushRef="#br0" timeOffset="17243">4420 2390 47 0,'0'0'86'0,"0"0"-80"15,0 0 0-15,0 0 6 16,0 0 2-16,0 0-11 15,-83 113-3-15,76-74 0 16,7-7 1-16,0-6 13 16,0-10 3-16,0-8 1 0,0-6-17 15,7-2-1 1,17 0 0-16,-10-5 7 0,3-19 0 16,-3-1-7-16,0-11-6 15,-7 0-3-15,-1 0-6 16,-6-2-2-16,0 15-5 15,0 8 22-15,0 9 9 16,0 6 12-16,0 0 13 16,0 10-19-16,18 24 0 15,-11 7 35-15,6 0-7 16,4-3-19-16,-3-1 2 16,0-12-9-16,0-2 4 15,-4-5-18-15,-3-10-3 16,0-3-25-16,-7-3-25 15,0-2-83-15</inkml:trace>
  <inkml:trace contextRef="#ctx0" brushRef="#br0" timeOffset="18313">5242 2395 57 0,'0'0'84'16,"0"0"-82"-16,0 0 5 0,0 0 25 16,0 0 0-16,0 0-21 15,10 0-7-15,-3 0 12 16,0 0-3-16,0-7 3 16,0-4-2-16,-1-4-3 15,-6 2-3-15,0 0 2 16,0 0-7-16,0-2 8 15,0 5-6-15,-6-3 0 16,-15 5-5-16,-3 8-7 16,3 0-5-16,7 0-15 15,-10 15 17-15,4 8 10 0,3 6 9 16,3 1 16-16,7 2-6 16,0 1-5-16,7 0 4 15,0-5-8-15,14 0-3 16,6-5 0-16,11-2-2 15,7-8 4-15,7-5 6 16,-7-8-6-16,13 0 0 16,-16 0-5-16,10-10-4 15,-8-6-14-15,1 3-34 16,-17 5-77-16,10 6-102 16</inkml:trace>
  <inkml:trace contextRef="#ctx0" brushRef="#br0" timeOffset="18639">5472 2300 189 0,'0'0'100'0,"0"0"-77"15,0 0 2-15,0 0 25 16,0 0-31-16,0 0 0 15,76 154-8-15,-55-123-1 16,9-8-3-16,-9 2 0 16,3-7-2-16,-3-4 0 0,10-5-3 15,-11 2-1 1,5-3 2-16,5-1 3 0,-16-4-6 16,0 0-1-16,-7-3-9 15,-7 0-15-15,0 0-13 16,0 0-7-16,0 0-11 15,0-6-17-15,0-6-11 16,0-4-31-16</inkml:trace>
  <inkml:trace contextRef="#ctx0" brushRef="#br0" timeOffset="18892">5761 2413 26 0,'0'0'128'15,"0"0"-56"-15,0 0-31 0,0 0 23 16,0 0-15-16,0 0-24 16,-89 3-23-16,61 33-1 15,4-1-1-15,-3 4 2 16,3-5-1-16,10-4-1 16,14-7 3-16,-7-7 4 15,7-4-5-15,0-6-2 16,0-4-2-16,0-2-13 15,0 0-10-15,0 0-15 16,0 0-39-16,0 3-42 16</inkml:trace>
  <inkml:trace contextRef="#ctx0" brushRef="#br0" timeOffset="19366">5785 2046 64 0,'0'0'124'15,"0"0"-91"-15,0 0-33 16,0 0 1-16,0 0-1 16,0 0 15-16,7 121-1 15,14-68 15-15,3 4 13 16,-10-1-7-16,3-4-12 0,-3-3-9 15,-8-6-9-15,8-12-1 16,-7-8 7-16,-7-12-11 16,0-9 0-16,0-2-17 15,0 0-25-15,0 0-25 16,0-8 16-16,0-15 25 16,-14-8-10-16,1-8-4 15,-12-4-3-15,5 5 43 16,6 7 7-16,4 13 32 15,3 8 18-15,7 5 10 16,0 5 16-16,0 0-29 16,0 0-20-16,0 0-5 0,0 0 4 15,24 0-18-15,-3 0-6 16,-4 0-6-16,3 0-2 16,1 0-2-16,3 0-4 15,-3 0-26-15,-11 0-26 16,4 0-63-16,0 0-100 15</inkml:trace>
  <inkml:trace contextRef="#ctx0" brushRef="#br0" timeOffset="19911">6170 2426 118 0,'0'0'62'15,"0"0"-17"-15,0 0-2 16,0 0 4-16,0 0-14 15,0 0-15-15,0 0 3 16,0 0-5-16,0 0-2 16,0 0 1-16,0 0-1 15,0 0 0-15,0 0-6 0,0 0-1 16,0 0 5-16,0 0-4 16,0 0 6-16,0 0 3 15,0 0-2-15,0 0 8 16,0-8-4-16,0-4-4 15,-6-12-3-15,6-9-12 16,-7-3-1-16,7 0-1 16,0-2-6-16,0 10 3 15,0-1-2-15,0 11 0 16,0 10 4-16,0 3 0 16,7 5-1-16,-1 0 1 15,1 0-5-15,7 0 6 16,10 0 2-16,-3-2-1 15,10-1 0-15,0 3-10 16,-4-2-4-16,4 2-26 0,-3 0-26 16,-4 0-26-16,-4 0-69 15</inkml:trace>
  <inkml:trace contextRef="#ctx0" brushRef="#br0" timeOffset="20341">6556 2120 78 0,'0'0'222'0,"0"0"-156"15,0 0-36 1,0 0-13-16,0 0-9 0,0 0-8 16,0 0-4-16,-110 103 2 15,103-64-2-15,-4-1-2 16,11-5 3-16,0-7 0 15,0-11 3-15,11-1 0 16,-4-10 0-16,13-4-2 16,-6 0-1-16,10 0 3 15,-10-13 0-15,10-12-7 16,-10-8-15-16,-1-6 6 16,-13 3-11-16,7 5-13 15,-7 8 11-15,0 13 21 16,0 7 8-16,0 3 13 0,0 0 3 15,0 5-13-15,0 16-3 16,0 5 10-16,0 0 20 16,11-6-10-16,-4 1-8 15,-1-6-4-15,1-2-8 16,0-6 0-16,0-7-29 16,3 0-37-16,4 0-23 15,0 0-59-15</inkml:trace>
  <inkml:trace contextRef="#ctx0" brushRef="#br0" timeOffset="20624">6882 2013 92 0,'0'0'128'0,"0"0"-95"16,0 0-5-16,0 0 28 15,-68 151-14-15,61-115-10 16,7 5-5-16,0-7 2 16,0-4-6-16,7-2-8 15,10-10-2-15,-3 0-7 16,-1-10-6-16,11-8 0 16,-3 0-10-16,3 0-13 15,4-18-6-15,-4-10-25 16,-10-11-2-16,3-7-24 0,-10-18-13 15,-7-13-36-15</inkml:trace>
  <inkml:trace contextRef="#ctx0" brushRef="#br0" timeOffset="20963">6993 1600 59 0,'0'0'128'0,"0"0"-93"15,0 182 20-15,17-100 8 16,3 0-13-16,18 0-26 15,-10-7 2-15,10-4-8 16,-7-4-4-16,-11-5-2 16,4-11-7-16,-10-15 1 0,-14-13-1 15,0-10-4 1,0-5 2-16,0-8-3 16,0 0 0-16,-7-5-3 0,-7-29-3 15,-10-10-5-15,17-4 6 16,1 4 4-16,6 19 1 15,0 6 3-15,0 9 8 16,6 7 4-16,8 1 6 16,10 2 7-16,-3 0-20 15,10 2-5-15,-11 16-3 16,11-2-12-16,-10-4-18 16,10-3-25-16,7-4-52 0,-11 2-83 15</inkml:trace>
  <inkml:trace contextRef="#ctx0" brushRef="#br0" timeOffset="21166">7519 2151 91 0,'0'0'249'0,"0"0"-202"16,0 0-27-16,0 0 24 15,0 0-13-15,0 0-23 16,31 113 0-16,-31-105-8 15,0-8-3-15,7 0-15 16,-7 0-19-16,0 0-5 16,0-33-5-16,0-11-29 15,0-20-28-15</inkml:trace>
  <inkml:trace contextRef="#ctx0" brushRef="#br0" timeOffset="21300">7536 1846 160 0,'0'0'85'16,"0"0"-29"-16,0 0-36 16,0 0-20-16,21 141-12 15,3-121-64-15,-10-4-64 16</inkml:trace>
  <inkml:trace contextRef="#ctx0" brushRef="#br0" timeOffset="21967">7815 2080 67 0,'0'0'168'15,"0"0"-131"-15,0 0 35 16,-28 135-16-16,28-96-9 16,0-6-23-16,7-7-8 15,14-3 2-15,3-10-4 16,-11-8-5-16,18-5-6 15,-10 0-3-15,10-5-1 16,-10-16-3-16,10-7-6 16,-18-3 7-16,-13-10 1 0,0-8 1 15,0 3 1-15,0 2-7 16,-20 17 7-16,6 11 2 16,-3 11 4-16,3 5 9 15,0 0-10-15,-3 7-3 16,3 14-2-16,7 2 0 15,7 3-2-15,0 2-7 16,0 3-10-16,7-3 9 16,17 1-2-16,-3-9-2 15,0-5-8-15,3 3-7 16,-4-10 10-16,11 0-2 16,-10-3-7-16,3-3 21 15,-3 1 4-15,-4-1 3 16,-3 4 19-16,-14-6 11 15,0 0 6-15,7 0-1 0,-7 0-11 16,6 0-5-16,-6 0-5 16,7-16-4-16,4-14 2 15,2-9-12-15,1-2 0 16,10 5-1-16,-3 8-7 16,-4 12 3-16,-3 11 1 15,0 5 4-15,-8 0 5 16,12 5 14-16,2 18 0 15,11 3-12-15,-10 2-5 16,10-2 2-16,-11-3-4 16,5 0 0-16,-12-2 2 15,8-1-2-15,-11 3 1 0,-3-10-1 16,-7 2-2-16,0-4-6 16,0-9-25-16,0 1-36 15,7 2-99-15</inkml:trace>
  <inkml:trace contextRef="#ctx0" brushRef="#br0" timeOffset="22876">9225 1792 64 0,'0'0'139'16,"0"0"-83"-16,0 0-31 15,0 0 13-15,0 0 23 16,0 0-25-16,52 74-12 16,-28-41-1-16,-4 4-2 15,4-4-15-15,-10-7-1 16,0 2-3-16,0-8-1 16,-4-4-2-16,-3-4-4 15,0-1-22-15,-7 4-9 16,0-4 1-16,7-6 3 0,-7-3-92 15,0 1-4-15</inkml:trace>
  <inkml:trace contextRef="#ctx0" brushRef="#br0" timeOffset="23060">9277 2046 165 0,'0'0'126'15,"0"0"-35"-15,0 0-32 16,0 0 1-16,0 0-11 15,0 0-10-15,44-28-1 16,-13 20-22-16,-3-2-6 16,16-6-10-16,-6 1 0 15,0 0-9-15,-10 1-36 16,-4 7-47-16,-4 7-99 0</inkml:trace>
  <inkml:trace contextRef="#ctx0" brushRef="#br0" timeOffset="24419">3849 3260 3 0,'0'0'61'0,"0"0"-37"16,0 0 6-1,24 139 17-15,-17-109-22 0,0 4-8 16,-1-1 3-16,1-7 33 16,0-5 10-16,3-12-31 15,-10-6-8-15,7-1-15 16,-7-2 2-16,0 3-6 16,7-3 1-16,-7 3 1 15,0 0 3-15,0-3 0 16,0 2 2-16,0-2-4 15,0 0 4-15,0 0 0 16,0 0 1-16,0 0 4 16,0 0-4-16,0 0 4 15,0 0-6-15,0-11-8 0,0-14 1 16,0-14-3-16,-7-12 4 16,7-8-5-16,-7-2 1 15,7 2 0-15,0 2-1 16,0 8-2-16,0 8-1 15,0 13-5-15,7 12 1 16,0 12-7-16,0 4-1 16,0 0 2-16,0 0-6 15,10 2 13-15,4 16 6 16,3 5 0-16,-4 3 0 16,-6-1 2-16,3 1-2 15,-10 0 4-15,-7-3 1 16,0 3-4-16,0-6-1 0,-7-2 0 15,1-5-7-15,-5-8-3 16,-3-5-22-16,8 0-12 16,-1 0-26-16,7 0-22 15,0 0-55-15</inkml:trace>
  <inkml:trace contextRef="#ctx0" brushRef="#br0" timeOffset="24959">4279 3429 183 0,'0'0'74'0,"0"0"-3"16,0 0-5-16,0 0-29 0,0 0-12 15,0 0-11 1,7 70 3-16,-7-70 0 0,0 0-6 16,0 0 4-16,0 0 1 15,0 0 10-15,0 0-1 16,0-3-6-16,0-17-3 15,0-1-13-15,0-5-2 16,0 3-2-16,0 8 1 16,0 4-2-16,10 9 2 15,4 2-4-15,-1 0 0 16,-6 0 1-16,10 0-2 16,4 0 5-16,-7 8-1 15,17-5 1-15,0-3-1 0,20 0 1 16,1 0 0-1,-7-24-1-15,-8-2-15 0,-9-2-2 16,-14 0 1-16,-4-3 1 16,-10 5 12-16,0-1 1 15,-10 8 3-15,-11 10 1 16,-10 9 0-16,11 0-1 16,-5 17 0-16,5 24-1 15,13 11 1-15,-10-4 1 16,17-2 3-16,0-2 9 15,0-8-5-15,17-5-1 16,4-8 1-16,-4-7 4 16,3-12-3-16,4-1-8 15,-10-3-1-15,14 0-10 16,3-12-22-16,0-22-10 0,13-10-19 16,8-7-70-16,6-1-123 15</inkml:trace>
  <inkml:trace contextRef="#ctx0" brushRef="#br0" timeOffset="25895">4925 3201 143 0,'0'0'101'15,"0"0"-38"-15,0 0-47 16,0 0 17-16,0 0 8 16,0 144-16-16,28-98 0 15,10 0 16-15,-7 3-16 16,-4-6-10-16,-3-6-6 0,-17-12-3 15,0-7-4-15,-7-13-2 16,0-2 1-16,0-3 0 16,0 0 7-16,0 0 2 15,-21-31 5-15,-10-18-4 16,11-20-11-16,-4-19-2 16,17-4-5-16,7 10-10 15,0 13-17-15,0 25 17 16,14 21 0-16,3 21 6 15,3 2-10-15,4 9 2 16,-10 28 11-16,7 6 8 16,-4 6 1-16,-10-6 7 0,-7-4 2 15,0-2 6 1,0-14 4-16,0-3 0 16,0-8-3-16,0-3-12 0,0-9-3 15,0 0-2-15,0 0-4 16,0 0-5-16,0 0 3 15,0 0 1-15,0 0-3 16,0-9 8-16,0 7 1 16,7-3 2-16,7 0-2 15,-8-1 1-15,12-1-2 16,-11-3 0-16,6-1 1 16,4 2-1-16,-3-7 0 15,7-2-3-15,-14-8-10 16,3 1 6-16,-3-7-6 0,-7 7-7 15,0 4 10-15,0 9 10 16,0 6 3-16,0 6 5 16,0 0-3-16,0 0 2 15,-7 18-5-15,-10 11 2 16,17 4-2-16,-7 6 7 16,7-6-1-16,0 5 1 15,0-1 0-15,14-7 11 16,10 1 2-16,7-5-9 15,-4-8 1-15,4-6-2 16,7-7-5-16,-10-5 2 16,9 0-7-16,1 0 2 15,0-7-4-15,-3-14-1 0,-11 3 0 16,-11 0-4 0,-6 3 5-16,0 2 3 0,-7 1-1 15,0 3 8-15,0 4 3 16,0 1 3-16,0-2-2 15,0 1-10-15,0 0 1 16,0-2-2-16,0-2-2 16,0-8-2-16,0-1 0 15,0-8-1-15,10-3 1 16,11 4-4-16,10 0-11 16,-10 6-4-16,10 4-1 15,-11 7 7-15,4 6-8 16,-10 2-8-16,-7 0 2 15,0 0-8-15,-7 0-6 0,0 0-3 16,0 0-59-16,0 0-5 16</inkml:trace>
  <inkml:trace contextRef="#ctx0" brushRef="#br0" timeOffset="26376">6043 3171 118 0,'0'0'108'0,"0"0"-49"15,0 0 2-15,0 0-21 0,0 0-15 16,0 0-11-16,-72-11-7 16,55 31 0-16,-4 8-5 15,7 6 8-15,-3-1 6 16,10 1-10-16,7-6-1 15,0-5 5-15,0-5-5 16,24-10 0-16,4-3-5 16,-4-5 0-16,3 0-1 15,4-5 1-15,-10-19-7 16,3-6-1-16,-10-6-5 16,3-8-5-16,-17-2-1 0,0 2-1 15,0 14-11-15,0 12 8 16,0 13 17-16,0 5 0 15,7 2 4-15,0 26 2 16,7 11 9-16,-1 2 9 16,18 0 17-16,-7-5-7 15,-3-7-7-15,10-12-11 16,-3-4-9-16,-11-8-2 16,-3-5-1-16,-1 0-14 15,-6-3-11-15,10-22-14 16,-3-11-35-16,-7-13-6 15,-7-13-7-15,0-17-19 16</inkml:trace>
  <inkml:trace contextRef="#ctx0" brushRef="#br0" timeOffset="26602">6370 2854 60 0,'0'0'184'0,"0"0"-127"16,14 168 25-16,3-99 1 15,-10-3-35-15,7-12-20 16,3-10-13-16,-17-16-10 15,7-10 4-15,-7-13-2 16,0-2 2-16,0-3 2 16,7 0 12-16,-1-31-1 15,8-10-11-15,10-13-10 16,14 0-2-16,3 2-16 16,14 12-23-16,-10 14-35 15,-17 13-39-15,3 13-43 0,-18 0-75 16</inkml:trace>
  <inkml:trace contextRef="#ctx0" brushRef="#br0" timeOffset="26791">6800 3091 60 0,'0'0'134'0,"0"0"-51"16,0 0-16-16,0 0-23 16,0 0 4-16,0 0-15 15,14 36-22-15,-4-26-9 16,-3-3-2-16,-7-1-4 15,7-4-22-15,-7-2-14 16,0 0-12-16,0 0-23 16,0-2 12-16,0-29-3 0,0-18-62 15</inkml:trace>
  <inkml:trace contextRef="#ctx0" brushRef="#br0" timeOffset="26904">6852 2960 30 0,'0'0'0'16,"0"0"-19"-16</inkml:trace>
  <inkml:trace contextRef="#ctx0" brushRef="#br0" timeOffset="27479">6852 2960 133 0,'96'146'68'0,"-89"-128"-25"0,3 5 46 16,18 8-24-16,-4 5-24 16,10-5-4-16,-3-8 5 15,7-8-10-15,7-7-11 16,-8-8-5-16,-2 0-4 16,-4-8 1-16,0-20-13 15,-18-10-2-15,1-11-6 16,-7-3-2-16,-7-1-9 15,0 3 1-15,0 15 7 16,-21 12 11-16,8 17 6 16,2 6 0-16,-2 0 16 15,-8 36-3-15,4 13-12 0,10 5 9 16,7-3 3-16,0-10-8 16,7-7-6-16,17-8-5 15,3-8 0-15,4-8 0 16,0-10-2-16,-3 0 1 15,-4 0-5-15,3 0 3 16,-3-13-4-16,-3-5-4 16,-14 0 9-16,3-2-2 15,-10-1 4-15,0-7 3 16,0-1 3-16,0-15 3 16,0-7-3-16,0 0-3 15,0-3-3-15,0 16-2 0,14 9-1 16,7 14 0-1,3 12 0-15,7 3 2 0,-4 3 0 16,11 26 1-16,-7 14 5 16,-3 6-1-16,-4-3 9 15,-4 5 5-15,4-10-11 16,-17-10-1-16,7-8-5 16,-7-10-1-16,-7-5-1 15,7-6-33-15,-7-2-47 16,0 0-94-16</inkml:trace>
  <inkml:trace contextRef="#ctx0" brushRef="#br0" timeOffset="36869">8706 3049 20 0,'0'0'117'16,"0"0"-98"-16,0 0-10 16,0 0 16-16,0 0 14 15,0 0-2-15,-7-2-10 16,7 0-15-16,0 2-2 15,0 0-2-15,0 0 3 16,0 0-1-16,0-3-2 16,0 3 4-16,0 0-3 0,0-2-1 15,0 2 1-15,0 0-3 16,0 0 3-16,0 0-2 16,0 0 1-16,0 0 1 15,0 0-5-15,0 0 1 16,0 0-3-16,0 0-2 15,0 0 0-15,0 0 0 16,0 0 1-16,0 0-2 16,0 0 0-16,0 0 1 15,31 0 0-15,13 0-1 16,29 2 1-16,9 10 0 16,28 2 0-16,31-2 2 0,7 4 3 15,17-1-5 1,-3 3 1-16,-7 0-1 0,-7-5 0 15,-21 0 0-15,-7-6 0 16,-34-2-1-16,-17-2 2 16,-24 0 0-16,-25-3 3 15,-13 0-2-15,-7 0 7 16,0 0 8-16,0 3-5 16,0-3-6-16,0 5-6 15,0-5-11-15,-7 2-13 16,0-2-23-16,1 5-38 15,6 8-109-15</inkml:trace>
  <inkml:trace contextRef="#ctx0" brushRef="#br0" timeOffset="37889">10945 3045 29 0,'0'0'133'16,"0"0"-70"-16,0 0-29 0,0 0 15 16,0 0 9-1,0 0-24-15,-14-26-14 0,7 26-2 16,7 0-10-16,-17 0-6 16,-4 3-4-16,8 15 1 15,-5 5 1-15,11 5-2 16,-6 0 2-16,13 0-3 15,0-2 1-15,0 2-7 16,20 0-3-16,11 3 6 16,0-3 3-16,-3 0 2 15,-11-5 1-15,-3-2 0 16,-1-3 0-16,-13-5 1 16,0-3-2-16,0 1 2 15,-6-1-1-15,-15 3 0 0,-17-3 0 16,0 0 0-16,7-2-12 15,4-3-24-15,10 0-46 16,10-2-57-16</inkml:trace>
  <inkml:trace contextRef="#ctx0" brushRef="#br0" timeOffset="38730">11124 3450 119 0,'0'0'119'0,"0"0"-103"15,0 0-15-15,0 0-1 16,0 0 40-16,0 0-28 15,58 95-2-15,-51-74-5 16,10-9-3-16,-3-4 2 16,0 0-2-16,3-8-2 15,-3 0 8-15,6 0-1 16,-3 0 1-16,4-8-8 16,3-15 0-16,-3-6-3 15,-7-3-6-15,10-7 3 0,-11 8-5 16,-6 8 11-16,11 8 0 15,-18 12 6-15,6 3-2 16,-6 0-3-16,7 0 4 16,7 12 15-16,3 14-2 15,4 3 14-15,-7 4-2 16,-4-7-7-16,4-6-2 16,-7-5-3-16,-1-10-6 15,8 1-1-15,-14-6-6 16,11 0-4-16,-5 0 5 15,-6 0-5-15,7-11 0 16,24-19-2-16,-17-6-1 16,24-5-4-16,-11 2-6 15,11 8 3-15,-7 13 6 0,-3 13-6 16,-4 5-2-16,-4 8 3 16,4 26 8-16,-3 7 12 15,3 0 1-15,-10-3 3 16,0-4-2-16,10-9-2 15,-17-7 10-15,0-10-13 16,-1-6-5-16,-6-2-1 16,0 0-3-16,0 0-1 15,7 0-1-15,0-17-6 16,10-15 6-16,4-3 1 16,10 6-4-16,-10 11 4 15,-4 13-1-15,-3 5 2 16,-1 0 0-16,11 18 2 15,-3 16 6-15,-4 6 3 0,4 2-2 16,0-1 11-16,-4-7-2 16,-4-4-5-16,1-9 0 15,-3-8-7-15,-5-6-2 16,-6-7-4-16,0 0 0 16,0 0-8-16,0 0-16 15,0 0-35-15,7-18-44 16,14-10-131-16</inkml:trace>
  <inkml:trace contextRef="#ctx0" brushRef="#br0" timeOffset="39397">12376 3622 36 0,'0'0'96'15,"0"0"10"-15,0 0-60 16,0 0 12-16,0 0-28 0,0 0 13 15,-7 0-21 1,7 0-6-16,0 0-2 0,0 0 2 16,0 0-4-16,0 0 2 15,0-3-6-15,0-7 0 16,0-13-1-16,24-8-6 16,-10-4-1-16,6-7-2 15,4 9-10-15,-10 10 0 16,0 13 5-16,-4 10-4 15,-3 0-2-15,0 0 8 16,0 23 5-16,0 5 1 16,0 2 9-16,-7-1 10 15,10-6 3-15,-3-2-11 0,0-6 10 16,-7-5 8-16,7-5-17 16,-7-5-6-16,0 0-6 15,0 0-1-15,0 0 0 16,6 0-1-16,1-25-8 15,10-12 6-15,-3 2-4 16,7 4-7-16,-4 16-1 16,-10 7 10-16,0 8 0 15,7 0 5-15,-8 15 0 16,12 18 6-16,-5 6 8 0,-6 2-2 16,11-2 4-1,-5-6-8-15,-6-10-2 0,7-5-6 16,-4-7 0-16,-10-9-7 15,0 1-34-15,0-3-11 16,0 0-38-16,7 0-93 16</inkml:trace>
  <inkml:trace contextRef="#ctx0" brushRef="#br0" timeOffset="39953">12940 3422 129 0,'0'0'144'16,"0"0"-94"-16,0 0-29 15,0 0 27-15,0 0-2 16,-97 138-25-16,97-114-18 15,0-9-3-15,0-5 0 16,0-5 0-16,0-5-9 16,14 0-1-16,17 0 10 15,0-15 2-15,-10-13-2 16,10-6-5-16,-11-1-6 16,4-2 6-16,-10 9 3 15,0 10 2-15,-14 13 3 16,0 5 4-16,7 0 8 0,-7 0-5 15,10 21-8-15,4 12 6 16,0 3 0-16,10-3-7 16,-4-4 18-16,11-6-13 15,-3-8-3-15,10-5 0 16,-7-5-1-16,7-5 3 16,-18 0-4-16,1 0-1 15,-4 0 1-15,-3-20-1 16,-14-16 12-16,7-7 6 15,10-7-12-15,-3 6-6 16,-8 14 0-16,19 9-4 16,-12 11 3-16,8 7 0 0,-4 3-3 15,11 0-10-15,-11 0-21 16,3 16 0-16,1 2-49 16,3 0-90-16</inkml:trace>
  <inkml:trace contextRef="#ctx0" brushRef="#br0" timeOffset="40186">13875 3483 237 0,'0'0'60'0,"0"0"-14"0,0 0 30 16,0 0-18-16,0 0-34 15,0 0-20-15,-6 74 0 16,6-74-4-16,0 0-5 16,0 0-16-16,0-25-23 15,-11-19-7-15,11-20-62 16,0-12-120-16</inkml:trace>
  <inkml:trace contextRef="#ctx0" brushRef="#br0" timeOffset="40289">13838 3080 148 0,'0'0'186'15,"0"0"-175"-15,0 0-10 16,0 0 41-16,0 0-34 16,0 0-8-16,0 134-74 0,13-96-73 15</inkml:trace>
  <inkml:trace contextRef="#ctx0" brushRef="#br0" timeOffset="40644">14230 3352 295 0,'0'0'127'16,"0"0"-101"-16,0 0 3 16,0 0-9-16,0 0-10 0,0 0-7 15,-66 83-2 1,80-65 0-16,10-1 0 0,-3 4 3 15,-1 2 3-15,5 3-3 16,-12 5 5-16,-6-3-4 16,3 0-2-16,-10-2 4 15,0-3 2-15,-10-5-2 16,-17-3 1-16,3 1-1 16,3-6 6-16,-3-2-9 15,3-3-3-15,7-5 0 16,4 0-1-16,10 0-16 15,0 0-20-15,0 0-9 16,10 0-47-16,25-10-131 16</inkml:trace>
  <inkml:trace contextRef="#ctx0" brushRef="#br0" timeOffset="41045">14615 3499 75 0,'0'0'288'16,"0"0"-222"-16,0 0-43 16,0 0 12-16,0 0-13 15,0 0-18-15,-117 72 0 16,117-52-3-16,0-4 4 16,0-6-3-16,7-3-2 15,7-4-1-15,3-3-7 16,3 0-2-16,5 0-10 15,2-10-8-15,-3-16 6 0,4-5-4 16,-4-4-11-16,-4 1 2 16,4 11-4-16,-17 10 19 15,0 11 20-15,0 2 22 16,-7 0 11-16,0 2-25 16,0 24 7-16,7-1 24 15,0 6-25-15,-7-8-3 16,17-2 2-16,-10-8 6 15,-7-3-19-15,7-7-1 16,0-3-26-16,-7 0-2 16,13 0-16-16,-2 0-29 0,2-6-15 15,8-29-93 1</inkml:trace>
  <inkml:trace contextRef="#ctx0" brushRef="#br0" timeOffset="41363">15010 2937 363 0,'0'0'77'16,"0"0"-57"-16,-61 140 37 15,47-73 0-15,14 0-19 16,0 0-8-16,0-11-9 16,0-7-10-16,14-13-11 0,3-10 0 15,-10-11-1 1,-7-10 1-16,7-5-3 0,-7 0-2 15,0 0 0-15,6-2 2 16,1-26 3-16,10-11 0 16,-3 3 0-16,7 5 0 15,10 11-1-15,-11 9 0 16,-2 4-11-16,2 7 0 16,-6 0-7-16,10 0-28 15,-10 0-12-15,10 2-17 16,-3 9-56-16,3-6-27 15</inkml:trace>
  <inkml:trace contextRef="#ctx0" brushRef="#br0" timeOffset="41557">15454 3265 66 0,'0'0'118'0,"0"0"-64"15,0 0 10-15,0 0 7 16,0 0-20-16,0 0 1 15,-7 126-9-15,0-123-26 16,7-1-13-16,0-2-4 16,0 0-20-16,0 0-22 15,0-13-38-15,0-20-77 16,7-16-60-16</inkml:trace>
  <inkml:trace contextRef="#ctx0" brushRef="#br0" timeOffset="42215">15440 2955 141 0,'0'0'107'16,"0"0"-76"-16,0 0 23 15,-24 164-29-15,24-123-17 16,7-5-2-16,10-3-4 16,-3-7-2-16,-7-8-7 15,0-10-3-15,-7-3-12 16,0-5-19-16,0 0 29 15,0 0 12-15,0 0 16 16,0 5 19-16,0 8 3 16,0 5 24-16,0 2-8 15,7 3-8-15,3-2-20 16,-3-4 2-16,0-6-1 16,7-3-9-16,-1-6-8 0,5-2 2 15,-5 0-3-15,11 0-8 16,-3-18-1-16,10-10-6 15,-10-8-5-15,3-8-5 16,-4-7-18-16,-6 3-2 16,3 6 4-16,-17 19 13 15,0 10 19-15,0 13 6 16,-10 0 4-16,-17 8-4 16,2 20 1-16,5 3 4 0,6 0 0 15,-3-1-4 1,17-1 0-16,0-3-7 0,0 2 6 15,17-3-4 1,4-2 1-16,17-2 5 0,-11-3-4 16,-3-8 0-16,-3-2 6 15,-4-5-2-15,-17-1 5 16,7-2-3-16,-7 0-4 16,7 0 11-16,6-18-7 15,12-15 3-15,2-8-9 16,4-3-4-16,7 6 0 15,7 7 0-15,-1 16-4 0,1 10-11 16,-17 5-3 0,-4 0 5-16,-4 30 7 15,-3 6 6-15,-3 3 0 0,0-1 0 16,0-4-13-16,-4 1-14 16,-3-4-31-16,-7-3-34 15,7 4-102-15</inkml:trace>
  <inkml:trace contextRef="#ctx0" brushRef="#br0" timeOffset="43608">16758 3104 168 0,'0'0'124'16,"0"0"-78"-16,0 0 2 0,0 0 11 15,0 0-26-15,0 0-11 16,82 171-4-16,-68-121 2 16,3 0 0-16,-10-1-2 15,7-8-13-15,-7-7 14 16,-7-11-17-16,0-8-2 16,0-4-12-16,0-7-37 15,0 1-20-15,0-5-50 16,-7 0-92-16</inkml:trace>
  <inkml:trace contextRef="#ctx0" brushRef="#br0" timeOffset="43815">16758 3345 132 0,'0'0'218'0,"0"0"-130"15,0 0-28-15,0 0-16 16,0 0 0-16,0 0-11 15,69-13-17-15,-18 13 13 16,1-3-14-16,6 1-7 16,1-6-6-16,-8 3-2 15,-6-3-2-15,-14 8-37 16,-10 0-93-16,-4 0-159 16</inkml:trace>
  <inkml:trace contextRef="#ctx0" brushRef="#br0" timeOffset="108071">134 4846 147 0,'0'0'120'15,"0"0"-57"-15,0 0-62 16,0 0 1-16,0 0 7 16,0 0 1-16,0 0-3 0,-14-5-3 15,14 5 3 1,0 0 3-16,0 0 4 0,0 2 8 16,7 19-8-16,0 10 4 15,0 7-11-15,-7 12-5 16,0-2 0-16,0-4-2 15,0-8 8-15,-7-10-3 16,7-12-5-16,0-3 0 16,0-6 0-16,0-5 1 15,0 0-1-15,0 0 4 16,0 0-4-16,0-23 1 16,0-18-1-16,0-13 0 15,0-12-2-15,7-1-3 16,17 3-1-16,-10 7 0 15,10 11 0-15,-11 15 4 0,8 13-1 16,-4 13-4-16,-17 5-3 16,7 0-1-16,0 0 1 15,-7 0 10-15,7 13 0 16,0 5 11-16,-7-3 2 16,0-5 2-16,7-5-9 15,-7-5-3-15,0 0-1 16,10 0-2-16,-10 0 2 15,7 0-2-15,-7 0 1 16,14-7-1-16,-8-9 7 16,12-2-5-16,-5-2 1 15,-6 2-2-15,7 10 0 0,-14 3 1 16,0 5-1-16,0 0 3 16,7 2 2-16,3 24-1 15,11 13 0-15,3 7 13 16,-3 3 3-16,-8-3 3 15,5-2-8-15,-5-14-9 16,-6-2-3-16,0-7-4 16,0-8 0-16,-7-3 0 15,0-10-32-15,0 0-14 16,0 0-15-16,10 0-48 16,-3 0-113-16</inkml:trace>
  <inkml:trace contextRef="#ctx0" brushRef="#br0" timeOffset="108463">660 4918 207 0,'0'0'87'0,"0"0"-73"15,0 0-12-15,0 0 26 16,0 0 6-16,0 0-17 15,38 77-8-15,-7-61 3 16,-10-1 1-16,3-5 3 16,-11-2 1-16,1-5-4 15,0-3-1-15,3 0-2 16,-3 0 0-16,-7 0-8 0,0 0 0 16,-7-13-2-16,0-10 1 15,0-11-1-15,0-2-1 16,-14-5-4-16,-17 5 0 15,10 8 0-15,1 5-3 16,-4 10 7-16,3 10-1 16,4 3-4-16,3 0-15 15,7 16-9-15,-17 14-18 16,10 2-11-16,7-2 6 16,0-2 19-16,7-10-36 15,0 0-40-15</inkml:trace>
  <inkml:trace contextRef="#ctx0" brushRef="#br0" timeOffset="109197">1001 4836 18 0,'0'0'36'0,"0"0"-15"15,0 0 22-15,0 0-4 0,62 136-1 16,-49-120-1-16,8-9-12 16,-4-2-3-16,-3-2 12 15,0-3-14-15,-7 0 4 16,3 0-6-16,4-8-5 15,-8-20 3-15,-6-11-7 16,0-7-6-16,0-21 0 16,0-12-3-16,-6-9-6 15,-8-1-11-15,-3 19-9 16,17 24 26-16,-7 23 0 16,7 18 6-16,0 5-4 15,0 0-2-15,0 26-23 16,0 22 21-16,7 14 2 15,10 10 10-15,-3-6 9 0,6-6-3 16,4-12-7-16,-3-9 1 16,3-9 0-16,-3-11-6 15,-14-6-3-15,10-8 3 16,-3-5-3-16,-1 0 3 16,4 0-4-16,-3-18 0 15,0-13 0-15,3-5-1 16,-10-3-7-16,0-4 3 15,-7 2-5-15,0 5-4 16,0 11 13-16,0 9 2 16,-7 8-1-16,0 8 8 15,-3 0-6-15,3 0 5 16,0 10-6-16,-7 24 1 0,1 12-1 16,-5 3-1-16,12-3 3 15,-1 0 4-15,7-10 2 16,0-5 7-16,0-8-8 15,0-10-6-15,13-6-4 16,5-4-2-16,9-3-2 16,4 0-2-16,7 0-12 15,-11-15-5-15,-2-3-26 16,-5-5-25-16,-6 0 5 16,10-3-31-16</inkml:trace>
  <inkml:trace contextRef="#ctx0" brushRef="#br0" timeOffset="109444">1431 4356 67 0,'0'0'24'16,"0"0"40"-16,10 141 7 15,11-71 33-15,-1 1-40 16,11 1-11-16,-7-8-14 15,4-4-10-15,-4-14-14 16,-4-5-2-16,-6-13-6 16,3-5-7-16,-3-7 0 15,-14-9-5-15,0-7-34 0,7 0-37 16,-7 0-73-16,17 0-90 16</inkml:trace>
  <inkml:trace contextRef="#ctx0" brushRef="#br0" timeOffset="110076">1981 4441 67 0,'0'0'95'16,"0"0"-63"-16,0 0 7 15,0 0 16-15,0 0 16 16,0 0-36-16,31 133-10 15,-24-100-12-15,0 3-7 0,6-5-4 16,-6-7-2-16,0 4-6 16,3-5-13-16,-3-5-2 15,-7 0-17-15,0-6-29 16,7-1 0-16,-7-4-13 16,0-2-21-16</inkml:trace>
  <inkml:trace contextRef="#ctx0" brushRef="#br0" timeOffset="110534">1950 4728 105 0,'0'0'114'0,"0"0"-49"15,0 0 4-15,0 0-8 16,0 0-13-16,0 0-13 16,52-66-4-16,-21 52-7 15,6 4 6-15,1-5-8 16,-3-1-10-16,2 1-6 15,-6-3-5-15,7 8-1 16,-3-8-20-16,-11 10-30 16,-4 3-35-16,-2 5-122 15</inkml:trace>
  <inkml:trace contextRef="#ctx0" brushRef="#br0" timeOffset="111326">0 5704 123 0,'0'0'66'0,"0"0"-56"16,0 0 16-16,0 0 18 15,0 0-7-15,165 99-13 16,-121-67-5-16,-16-4 7 16,3-3-2-16,-10-2-9 15,-11-7 10-15,-3-6-7 16,-7-4-3-16,0-4 0 0,0 3-1 15,0-5-3-15,0 0-4 16,0 0-1-16,-24 0 0 16,-4-28 3-16,4-18-9 15,-14-21-5-15,25-5-13 16,-1 5 12-16,14-2-7 16,0 12-6-16,14 13-1 15,16 19 2-15,-9 20 7 16,3 5 1-16,-3 5-4 15,3 29 14-15,-3 7 1 16,3 5 5-16,-17-5 8 16,-7-3-5-16,0-7 0 0,0-8-6 15,0-7-3-15,-7-11-15 16,7-5-20-16,0 0-92 16,0 0-100-16</inkml:trace>
  <inkml:trace contextRef="#ctx0" brushRef="#br0" timeOffset="111868">505 5860 301 0,'0'0'49'0,"0"0"-39"16,0 0 36-16,0 0-2 15,0 0-32-15,0 0-8 0,0 0 8 16,0 0 2-16,0 0-1 16,0-13-8-16,0-10-2 15,0-5 0-15,0 0-3 16,7 5 0-16,7-1-1 16,3 9-1-16,-3 7 0 15,0 3-3-15,3 5-3 16,4 0 3-16,3 0 2 15,-4 0 3-15,11 0 2 16,-3 0-2-16,-4 0 1 16,14 0-1-16,-11-21-4 15,4-4-4-15,-3-3 2 0,-18 0-7 16,-3 2-16-16,-7 5 4 16,0 4 25-16,-24 4 3 15,-4 2-2-15,4 11 0 16,-14 0 0-16,11 21 7 15,-4 20-7-15,3 5-1 16,11 3 13-16,10-3 8 16,7 0-3-16,0-7 5 15,31-1-4-15,-3-7 1 16,10-10-2-16,13-3 0 16,-6-13-4-16,0-5-14 15,-1 0-13-15,-6-5-21 16,0-18-34-16,-4-4-70 0,4 4-146 15</inkml:trace>
  <inkml:trace contextRef="#ctx0" brushRef="#br0" timeOffset="112309">1179 5640 171 0,'0'0'109'16,"0"0"-96"-16,0 0 24 16,0 0 20-16,0 0-38 0,0 0-10 15,-72 110 3 1,72-77 9-16,0-2 0 0,0-3-13 16,14-5-3-16,14-5 5 15,-4-8-7-15,7-4 4 16,-11-6-5-16,4 0 0 15,-10-13 2-15,-7-15-4 16,0-11 0-16,0-7 0 16,-7-16-4-16,0-7-7 15,-21-11-13-15,-3 11-18 16,10 18 3-16,7 22 39 16,7 19 1-16,0 10 16 15,0 0-11-15,0 21-5 16,0 18-1-16,14 9 18 15,10 6 1-15,4-5-2 0,-4-3-6 16,-4-5-3-16,4-8-7 16,-10-10-1-16,7-7-20 15,-4-9-35-15,4-2-56 16,10-5-106-16</inkml:trace>
  <inkml:trace contextRef="#ctx0" brushRef="#br0" timeOffset="112528">1616 5560 36 0,'0'0'310'0,"0"0"-284"0,0 0 10 16,0 0 35-16,7 133-24 16,-7-125-32-16,11-3-10 15,-5-5-4-15,-6 0-1 16,0 0-8-16,0 0-19 15,0-13-5-15,0-28-17 16,0-15-26-16,-6-16-54 16,-19-5-43-16</inkml:trace>
  <inkml:trace contextRef="#ctx0" brushRef="#br0" timeOffset="112653">1537 5293 174 0,'0'0'142'0,"0"0"-91"15,0 0-6-15,0 0 6 16,0 0-17-16,-10 133-25 15,20-110-8-15,4 0-2 16,0-9-17-16,10-2-50 0,-4-4-60 16,11-8-117-16</inkml:trace>
  <inkml:trace contextRef="#ctx0" brushRef="#br0" timeOffset="112923">1898 5385 365 0,'0'0'97'16,"0"0"-59"-16,0 0 5 0,0 0 5 15,-58 159-25 1,58-130-21-16,14-4-2 16,17 1-2-16,6-3 1 0,-2-5 0 15,3-2 0-15,-7-4-1 16,6-7-4-16,-16-5-11 15,17 0-11-15,-17 0-12 16,3-17-11-16,-11-9-26 16,1-5-25-16,-14-20 33 15,0-11 12-15,0-20-38 16</inkml:trace>
  <inkml:trace contextRef="#ctx0" brushRef="#br0" timeOffset="113224">2167 5059 177 0,'0'0'137'0,"0"0"-92"15,0 0-34-15,0 0 31 0,0 180 11 16,7-98-15-16,6 3-8 16,5 2-15-16,9-7 0 15,-3-13-3-15,11-9 16 16,-5-11-18-16,-5-19-10 16,-19-16-1-16,1-9 1 15,-7-3-13-15,0 0 3 16,0-3 10-16,0-32 5 15,-13-24-5-15,-5-6 0 16,11 4-4-16,7 17 4 16,0 11 2-16,25 17 6 15,-12 14 3-15,1 2 7 0,17 0 1 16,-10 0-14-16,10 2-5 16,0 6-2-16,3-5-29 15,11-3-39-15,13 0-117 16</inkml:trace>
  <inkml:trace contextRef="#ctx0" brushRef="#br0" timeOffset="115633">2573 5493 137 0,'0'0'65'0,"0"0"-41"15,0 0 2-15,0 0 34 16,0 0-21-16,0 0-27 15,0-5-3-15,0 5-6 16,0 0 4-16,0 0-1 16,0 0-6-16,10 0 0 15,4 10 4-15,-1 8 7 16,1 10 8-16,10 3-1 16,-10 5-6-16,3-5-6 15,-10-3-6-15,7-5 0 16,-7-7-9-16,0-4-16 15,-7-9-1-15,0-3-45 16,0 3-54-16</inkml:trace>
  <inkml:trace contextRef="#ctx0" brushRef="#br0" timeOffset="115812">2566 5172 126 0,'0'0'303'0,"0"0"-250"16,0 0-29-16,0 0 7 16,0 0-1-16,0 0-30 0,-21-5-19 15,21 5-27 1,0 0-45-16,21 8-92 0</inkml:trace>
  <inkml:trace contextRef="#ctx0" brushRef="#br0" timeOffset="116493">2834 5388 227 0,'0'0'141'0,"0"0"-127"0,0 0-10 16,0 0 16-1,0 0 11-15,0 0-19 0,7 133-10 16,7-117 0-16,10-6 7 16,-11-2-5-16,1-6-4 15,-3-2 0-15,-5 0 0 16,8 0 1-16,0-20 1 16,10-14 2-16,-17-6-4 15,0-4 0-15,-7-3-3 16,0 7 1-16,-7 8 2 15,-17 12 4-15,10 10 13 16,0 10 9-16,1 0-11 16,-12 7-9-16,12 22-6 15,6 9-17-15,-4-2 8 0,11-3 5 16,0-4-7 0,0-6-9-16,18-5-12 0,-5-8-11 15,18-5-2-15,-3-5-29 16,10 0 19-16,0 0 12 15,-18 0 23-15,4-5 20 16,-10-2 30-16,0 4 32 16,-14 3 11-16,0 0-10 15,0 0-8-15,10 0 1 16,-10 0-16-16,0-3-2 16,7 0-9-16,-7-4-5 15,7-9-12-15,14-9-9 16,3-8 5-16,3-14 0 0,18-2-8 15,6 1 1-15,4 2-1 16,4 9 0-16,-1 14 0 16,-6 14-1-16,0 9 1 15,-1 2 3-15,-6 28-3 16,-7 7 3-16,-7-1-3 16,-11-3-1-16,-13-2-2 15,0-5-19-15,-7-1-20 16,0-2-41-16,0 0-72 15,0 5-209-15</inkml:trace>
  <inkml:trace contextRef="#ctx0" brushRef="#br0" timeOffset="117732">622 4127 212 0,'0'0'76'16,"0"0"-57"-16,0 0 17 16,0 0 11-16,0 0-8 15,0 0-9-15,-7 0-6 0,7 0 7 16,0-10 1-1,0-5-3-15,0-6-5 0,0-12-5 16,0-18 2-16,0-13-7 16,-6-16-11-16,6-15-3 15,0-5 1-15,0-13-2 16,0-6-2-16,0-1-8 16,0-6 2-16,0 16 0 15,0 10-13-15,6 15 1 16,18 21 1-16,-10 12 4 15,-7 11 8-15,17 6 7 16,-10 6 0-16,-7 4 1 16,0 10-2-16,0 4 2 15,3 6-4-15,-3 3-5 0,0-7-10 16,6 0-12-16,5-5-15 16,-5 2-2-16,1-1-15 15,-7 0-6-15,0 3-14 16,3 5-33-16</inkml:trace>
  <inkml:trace contextRef="#ctx0" brushRef="#br0" timeOffset="118353">609 2377 113 0,'0'0'89'16,"0"0"-65"-16,0 0 9 16,0 0 23-16,0 0-16 0,0 0-23 15,13-44 9-15,-2 39 3 16,-5 3-9-16,8-1-8 16,-7 3-3-16,0 0-8 15,10 0-1-15,-10 0-1 16,0 0-1-16,0 0-2 15,0 8-1-15,10 2 1 16,-10 8 4-16,7 5 0 16,10 3 2-16,3 7 11 15,4-2-5-15,-3 0 9 16,3-1 4-16,0 4-2 16,-4-8-4-16,-3-1 0 15,-10-2-1-15,10-5 4 16,-17 5-2-16,0-7-6 15,0 2-7-15,-7-6 4 0,0 4-3 16,0 2-2-16,6-2 1 16,-6 1-2-16,7 7-1 15,-7-4 0-15,7 6-2 16,4-3-9-16,-5 3-6 16,-6-1-15-16,0 3-9 15,7 1-32-15,0-1-62 16,0 2-184-16</inkml:trace>
  <inkml:trace contextRef="#ctx0" brushRef="#br0" timeOffset="119667">2180 6356 168 0,'0'0'39'0,"0"0"-38"0,0 0 18 16,0 0 38-16,0 0-7 15,0 0-29-15,-20 0-9 16,20 0 7-16,0 0-11 16,0 17-2-16,14 12 13 15,6 1-8-15,18 19 9 16,14 5-5-16,16 0 0 15,22 3 3-15,6-11-1 16,7-10 0-16,7-6-9 16,0-9-7-16,-3-14-1 0,-11 4-2 15,-16-6 2-15,-5 0 0 16,-16-5-4-16,-8 0 1 16,-20 0-6-16,0 0-1 15,-10 0 1-15,-1 0-4 16,-9 0 8-16,9 0-3 15,5 0-13-15,2 0 5 16,4 0 4-16,7 0-17 16,-4 0-35-16,-3 2-45 15,-10 1-19-15</inkml:trace>
  <inkml:trace contextRef="#ctx0" brushRef="#br0" timeOffset="120529">2033 6507 100 0,'0'0'30'16,"0"0"-6"-16,0 0 23 15,0 0-11-15,0 0-6 16,0 0 4-16,0-3 3 16,0 3 0-16,0-5-7 0,0 0-1 15,6-5-3-15,1-3-10 16,0-5-3-16,10-10-7 16,-3-6 4-16,0-7-8 15,10-5 0-15,-10-5-2 16,3 2-4-16,4 6-11 15,-15 9 2-15,8 13-7 16,-3 9-8-16,-5 6 15 16,-6 6 13-16,0 0 1 15,0 0-1-15,0 0 0 16,0 0 0-16,7 3-5 16,24 20 5-16,-3 6 37 15,16 1 6-15,1 1 0 16,14-5-3-16,9-3-11 15,-9-11 0-15,13-9-18 0,-3-3-11 16,-11 0-12-16,1-10-59 16,10-16-117-16</inkml:trace>
  <inkml:trace contextRef="#ctx0" brushRef="#br0" timeOffset="121705">13525 5116 279 0,'0'0'35'0,"0"0"-33"16,0 0 12-16,0 0 34 15,0 0-29-15,0 0-13 16,17 97 5-16,-10-66 6 16,6 5 14-16,-6 10-5 15,0 8 2-15,10 13-2 16,-10 7-6-16,-7 11-4 16,0 7-3-16,-14 6-5 15,-23-6 8-15,-1-2-13 16,-7-15 0-16,-7-6-1 0,8-18 2 15,-8 1 5 1,1-14-9-16,-1-2 1 0,-7-3-1 16,-2-7 0-16,9-3-9 15,0-8-17-15,8 3-14 16,6-7-3-16,3-1-28 16,4 3-64-16,11-8-41 15</inkml:trace>
  <inkml:trace contextRef="#ctx0" brushRef="#br0" timeOffset="122181">12933 6196 97 0,'0'0'64'15,"0"0"-31"-15,0 0 6 0,0 0 0 16,0 0-13-16,0 0-1 16,-45 11 15-16,25 17-17 15,2 13-7-15,-9 5 6 16,3 0 0-16,3 3-2 16,-3 0-9-16,17-3 7 15,0-2-1-15,7-6-13 16,0-7-1-16,7-10 0 15,31-9 3-15,14-4 4 16,6-8-2-16,11 0-2 16,3-13-6-16,11-10-5 15,-18-10-20-15,4 4-39 0,-11 1-137 16</inkml:trace>
  <inkml:trace contextRef="#ctx0" brushRef="#br0" timeOffset="123500">10418 2937 39 0,'0'0'56'16,"0"0"1"0,0 0-30-16,0 0-10 0,0 0-1 15,0 0 6-15,-51 48-7 16,51-40-10-16,0-5-1 0,0-3 0 16,0 0 8-1,0 0 13-15,0 0-10 0,-7 0-6 16,7 0 8-16,0 0 0 15,0 0-3-15,0 2-6 16,0-2-4-16,0 0 4 16,0 0-3-16,0 0 1 15,0 0-2-15,0 0 1 16,0 0 3-16,0 0 0 16,0 0-2-16,0 0 4 15,0 0-4-15,0 0 2 16,0 0 0-16,0 0-4 15,0 0 3-15,0 0-4 16,0 0 0-16,0 5-2 16,7 5 2-16,7 6-3 15,10 7 0-15,-4 5 0 16,18 6 9-16,-7 2-2 0,4-1-2 16,2 4 0-16,-6-5-5 15,-10-1 2-15,-4-2-1 16,-10-3-1-16,0-7 10 15,-7-1-4-15,0-8 0 16,0 2 2-16,0 1 3 16,0-2 1-16,-7 0-1 15,-7 2-9-15,-3 0 2 16,3 1-4-16,1 5-2 16,-11 2-1-16,3 5-13 15,-3 3 2-15,-4-1 0 16,-3-2-2-16,7-5-1 15,10-2-41-15,14 2-87 0</inkml:trace>
  <inkml:trace contextRef="#ctx0" brushRef="#br0" timeOffset="124923">2827 2480 108 0,'0'0'31'0,"0"0"75"0,0 0-70 15,0 0 13-15,0 0-12 16,0 0-7-16,0 0-14 16,-38 0-7-16,38 0 6 15,14 7 1-15,10 4-7 16,4 4 1-16,9-5-10 16,1 11 21-16,0 0-5 15,-3-1-10-15,2 6-3 16,-6-3-3-16,-3-3 0 15,-11 1-1-15,-3-3 2 16,-7-6-1-16,-7-1 4 16,0-6 9-16,0 5-2 0,0 1 1 15,0 2-6-15,-14 7 1 16,-10 0-6-16,3 6 7 16,1 2-2-16,-11-2-3 15,7 2 9-15,3 1-4 16,-3-1-1-16,17 0 2 15,0 0-7-15,0-4 0 16,7-4-2-16,0-5-2 16,0-2-6-16,0-8-32 15,0 8-48-15,0-3-156 16</inkml:trace>
  <inkml:trace contextRef="#ctx0" brushRef="#br0" timeOffset="129855">19977 4299 151 0,'0'0'63'15,"0"0"-40"-15,0 0-1 16,0 0 24-16,0 0 5 16,0 0-18-16,0 0-6 15,0 0 8-15,-6 62-9 16,6-34 2-16,0 11-7 16,0 4 0-16,0 9-5 15,0 2-5-15,0-8-2 16,13-5 0-16,-6-13-6 15,0-12 8-15,0-3-8 0,3-11-2 16,-3-2 1-16,0 0 6 16,7-8 0-16,3-30-2 15,4-16 0-15,3-18-6 16,-4-5-6-16,11 3-12 16,-17 17-17-16,7 24-3 15,-21 17-23-15,10 16-22 16,-10 3-96-16</inkml:trace>
  <inkml:trace contextRef="#ctx0" brushRef="#br0" timeOffset="130133">20452 4487 212 0,'0'0'118'16,"0"0"-118"-16,0 0 0 15,0 0 68-15,0 0-42 16,0 0-17-16,7 110-9 16,-7-100 3-16,0-7-3 15,0-3 0-15,0 0-16 16,0 0-31-16,0 0-13 0,0-31 0 15,0-28 1-15,0-20-56 16</inkml:trace>
  <inkml:trace contextRef="#ctx0" brushRef="#br0" timeOffset="130218">20459 4140 62 0,'0'0'172'0,"0"0"-153"16,0 0-19-16,0 0-32 15,0 0-23-15</inkml:trace>
  <inkml:trace contextRef="#ctx0" brushRef="#br0" timeOffset="130516">20676 4182 137 0,'0'0'157'0,"0"0"-157"16,0 0-9-16,0 0 8 16,7 138-4-16,27-99 5 15,11-1 2-15,-1 1 15 16,-6-4-1-16,-24 2-15 16,-4-7 0-16,-10 1 19 15,-10 0 8-15,-18-6 11 16,-3-4-11-16,4-10-28 15,-4-4-4-15,17-5-52 0,14 1-66 16,0-3-84-16</inkml:trace>
  <inkml:trace contextRef="#ctx0" brushRef="#br0" timeOffset="139999">21126 4384 79 0,'0'0'20'0,"0"0"-9"16,0 0 17-16,0 0-6 15,0 0-5-15,0 0 6 0,0 0 4 16,0-2 12-16,-7-1-6 16,7 3-4-16,0 0-7 15,0 0-8-15,0-2-3 16,0-1 2-16,0 1-9 16,0 2 6-16,-7 0-5 15,7 0 1-15,0 0-2 16,0 5-2-16,0 28 16 15,0 8-12-15,0 5-3 16,0-5 1-16,7-2 1 16,0-11-4-16,7-10 0 0,-7-3 0 15,3-10-2 1,-3-2 0-16,7-3-4 16,-7 0-1-16,10-3-3 0,-3-22 2 15,6-3-11-15,-2-16-7 16,-5 6-11-16,-13 4 8 15,7 8 6-15,-7 14 22 16,0 9 2-16,0 3 10 16,0 0 12-16,14 13-16 15,3 28 5-15,4 5-8 16,-4 3 34-16,4-3-17 16,-8-8 0-16,-6-6-13 15,17-9 3-15,-17-11-10 16,0-4-2-16,-7-8-31 0,0 0-52 15,0 0-105-15</inkml:trace>
  <inkml:trace contextRef="#ctx0" brushRef="#br0" timeOffset="140315">21370 4140 101 0,'0'0'178'0,"0"0"-108"0,69 134-25 16,-48-62 17-16,10 10-18 15,-11 0-8-15,-6 3-11 16,-3-11-7-16,2-12-6 15,-13-14-9-15,0-12-3 16,7-10 0-16,-7-13-13 16,0-8-16-16,0-2-30 15,0-3-36-15,0 0-83 16</inkml:trace>
  <inkml:trace contextRef="#ctx0" brushRef="#br0" timeOffset="140621">21622 4618 81 0,'0'0'253'0,"0"0"-201"16,0 0 1-16,61 131 21 16,-47-111-26-16,0-4-30 15,-7-9-10-15,-7-2-6 16,0-5-2-16,0 0-11 15,0 0-15-15,0-15-13 16,-7-26-7-16,-7-18-29 16,0-21-42-16,8-5-15 15,-12 11 28-15,12 23 104 16,6 22 41-16,0 22 61 0,0 7-17 16,0 0-16-16,0 7-42 15,0 22-19-15,6 7-6 16,1 0-2-16,4-3-21 15,9 6-128-15</inkml:trace>
  <inkml:trace contextRef="#ctx0" brushRef="#br0" timeOffset="140930">22010 4363 316 0,'0'0'65'0,"0"0"-46"16,0 0 13-16,0 0 1 15,0 0-27-15,0 0-6 16,21 160-5-16,-7-127 2 16,3 1 0-16,3 4-1 15,-13 0 3-15,0-4-3 16,4-1 3-16,-11-2 0 15,0-5 0-15,-25-8 1 16,5-3 1-16,-11-7-1 0,17-3-11 16,7-5-30-1,7 5-11-15,0-5-54 0,0 0-72 16</inkml:trace>
  <inkml:trace contextRef="#ctx0" brushRef="#br0" timeOffset="141171">22365 4512 330 0,'0'0'36'16,"0"0"-32"-16,0 0 24 15,0 0-9-15,-21 145-19 0,42-133-2 16,9-4 2-16,-9-8 0 15,10 0 0-15,-3-11-3 16,-4-12-6-16,-4-5-24 16,4-10-35-16,-3-6-23 15,3-7-10-15</inkml:trace>
  <inkml:trace contextRef="#ctx0" brushRef="#br0" timeOffset="141325">22640 4392 29 0,'0'0'79'0,"0"0"-75"16,0 0 44-16,-7 146 6 15,7-94-29-15,0-17-9 16,0-3 1-16,0-9 11 16,14-11 6-16,-1-4-18 15,-6-8-16-15,10 0-26 16,-3 0 2-16,7-26-27 0,3-14-23 16,-3-20-84-16</inkml:trace>
  <inkml:trace contextRef="#ctx0" brushRef="#br0" timeOffset="141582">22846 4315 186 0,'0'0'128'0,"-38"151"-71"16,24-79-8-16,8-13 4 16,6-13-22-16,-7-9-13 15,0-14-5-15,7-16-8 0,0-2 5 16,0-5-3-16,0 0 4 15,0 0 4-15,0-26 3 16,0-9-10-16,7-6-8 16,6 5-5-16,18 10 0 15,-17 6-11-15,7 12-6 16,-4 5-14-16,-3 3-20 16,10 0-33-16,-3 23-90 15</inkml:trace>
  <inkml:trace contextRef="#ctx0" brushRef="#br0" timeOffset="141770">23152 4671 334 0,'0'0'40'15,"0"0"10"-15,0 0 8 16,0 0-58-16,0 0-9 15,0 0-33-15,-38 75-13 16,38-75-54-16,0-15-2 16</inkml:trace>
  <inkml:trace contextRef="#ctx0" brushRef="#br0" timeOffset="141913">23224 4317 227 0,'0'0'55'0,"0"0"-38"0,0 0-17 16,0 149-20-16,14-98-170 15</inkml:trace>
  <inkml:trace contextRef="#ctx0" brushRef="#br0" timeOffset="142451">23500 4718 137 0,'0'0'204'0,"0"0"-146"0,0 0 6 15,0 0-2-15,0 0-25 16,0 0-18-16,-31 100-11 16,48-100-6-16,-3 0-2 15,-1 0-1-15,11 0-1 16,-3-18-5-16,-7-10-5 15,3-11-9-15,-10-9-5 16,-7-6-8-16,0 5-11 16,0 8 16-16,0 17 29 15,-7 15 5-15,-10 9-3 16,-4 7 7-16,7 27 11 16,4 7-14-16,10-3 0 15,0-2 4-15,0-2-6 16,0-4-2-16,17-4 1 15,4-6-1-15,-4-4-1 0,11-9 5 16,3 1 5-16,-4-2 16 16,-3-6-16-16,-3 0-9 15,-4 0 10-15,-10-9 4 16,7-24 3-16,-1-13-3 16,12-8-8-16,6 0-8 15,3 11-2-15,-3 14-7 16,7 19-1-16,-18 10 10 15,11 0 0-15,-10 26 5 16,3 15 5-16,4 0 8 16,-11 0-7-16,3-2-4 15,-13-9-4-15,0-2-3 0,-7-10-24 16,10-2-35-16,-10-3-50 16,14 2-208-16</inkml:trace>
  <inkml:trace contextRef="#ctx0" brushRef="#br0" timeOffset="146231">20132 5357 119 0,'0'0'120'16,"0"0"-85"-16,0 0 6 0,0 0 11 15,0 0-12-15,0 0-11 16,0 0-16-16,14 26 13 16,-4-11-4-16,-3 6-2 15,7-6 6-15,-7 3-10 16,0 5 3-16,-7 0-3 16,0-7-11-16,0-1 0 15,0-7 0-15,0-1-5 16,10-7 2-16,-10 0-2 15,0 0 0-15,0 0 3 16,0 0-3-16,0-23 2 16,0-15 1-16,7-9-3 0,-7 1 0 15,7 2-5-15,0 9 0 16,-1 9 2-16,8 11-2 16,-3 2 3-16,2 8 1 15,-6 2 1-15,7 3 1 16,10 0-1-16,-3 0-2 15,3 0 0-15,3 0-3 16,11 0 4-16,-7 0-1 16,-10 0-5-16,3 0 1 15,-10 0 0-15,-1 0 0 16,-2 0 1-16,-5 0-8 16,1 0 12-16,7 0 0 0,0 8 2 15,3-3-1 1,-10-2 0-16,7-3 0 0,-7 0 0 15,3 0-4-15,-10 0 3 16,0 0-2-16,0 0 3 16,0-11-2-16,0-12 2 15,-17 0-4-15,-4 3-6 16,-3 10 3-16,10 4 5 16,0 6 1-16,8 0-1 15,-12 0 1-15,18 26-1 16,-6 10 2-16,6 5 6 15,0 7 6-15,0-1 7 16,6 2 2-16,18-14-1 0,-3-1-5 16,3-8-5-1,4-8-5-15,-4-6-5 0,-4-9 0 16,-2-3-13-16,-11 0-9 16,6 0-19-16,-6-3-5 15,7-12-34-15,3 2-62 16,-3-5-122-16</inkml:trace>
  <inkml:trace contextRef="#ctx0" brushRef="#br0" timeOffset="146651">20799 5367 229 0,'0'0'91'0,"0"0"-52"16,0 0-8-16,38 160 16 15,-31-112-28-15,7-4-17 16,-14-14-2-16,0-1 0 16,10-16-9-16,-10-6-9 15,0-7 3-15,0 0 4 16,0 0 11-16,0 0 3 15,-10-23 21-15,-11-26-5 16,-3-22-19-16,10-14-1 16,8-10-13-16,6 5-5 0,0 18 6 15,20 16 7 1,11 22-9-16,-7 16 15 0,4 16 8 16,-4 2-3-16,-10 5-4 15,6 31 0-15,-9 0-1 16,-11 8 0-16,0-3 0 15,0-6 0-15,0-6-6 16,-11-9-14-16,4-9-49 16,1-4-73-16</inkml:trace>
  <inkml:trace contextRef="#ctx0" brushRef="#br0" timeOffset="147086">21082 5447 28 0,'0'0'226'16,"0"0"-172"-16,0 0-9 15,0 0 9-15,0 0-14 16,0 0-25-16,58 103-11 15,-41-101 0-15,-10-2-1 16,-7 0-1-16,0 0-2 16,0 0-3-16,7 0 3 15,0-8 1-15,-7-22 1 0,7-9-2 16,-7-10 0-16,7 3-3 16,-7 10 0-16,0 8 3 15,0 18 7-15,0 7 15 16,0 3 12-16,0 0-5 15,0 0-22-15,0 18-4 16,0 5 1-16,0 0 0 16,0-2 2-16,0-8-6 15,0-1 0-15,0-1 0 16,0-4-17-16,0-2-34 16,0-2-30-16,0 0-63 15,0 4-74-15</inkml:trace>
  <inkml:trace contextRef="#ctx0" brushRef="#br0" timeOffset="147461">21505 5550 88 0,'0'0'62'0,"0"0"-17"0,0 0 12 16,0 0 10-16,0 0-22 15,0 0 8-15,-38-44-19 16,31 10 4-16,7-9-14 15,0 2-22-15,0 2-2 16,21 6 3-16,3 10-3 16,-4 10-2-16,4 8 2 15,-3 5 0-15,3 0 0 16,4 0-11-16,-4 18-10 16,-11-5-25-16,11 4-25 15,-10 4-98-15</inkml:trace>
  <inkml:trace contextRef="#ctx0" brushRef="#br0" timeOffset="147891">21935 5144 85 0,'0'0'147'15,"0"0"-90"-15,6 179 17 0,8-124-15 16,10-9-13-16,-10-10-9 16,-7-16-22-16,3-12-15 15,-10-8-3-15,0 0-13 16,0 0-2-16,0 0 8 15,0-16 7-15,-10-14-11 16,-4-11-21-16,0 10 28 16,14 7 7-16,0 15 11 15,0 4 22-15,0 5-3 16,0 0 8-16,0 0-7 16,0 0-10-16,7 0-3 15,14 0-5-15,3 0-7 0,4 2-3 16,2 1-3-16,8-3-4 15,0 0-37-15,-3 0-35 16,20 0-85-16</inkml:trace>
  <inkml:trace contextRef="#ctx0" brushRef="#br0" timeOffset="148105">22416 5367 301 0,'0'0'62'0,"0"0"-10"16,0 0 23-16,0 0-30 15,0 0-32-15,0 0-3 0,14 98-7 16,-14-98-3-16,0 0-17 16,0 0-16-16,0-11 4 15,0-24-21-15,-7-22-44 16,0-17-31-16</inkml:trace>
  <inkml:trace contextRef="#ctx0" brushRef="#br0" timeOffset="148227">22416 5057 182 0,'0'0'40'16,"0"0"40"-16,0 0-22 16,14 151-53-16,3-112-5 0,-3-4-30 15,0 4-59-15,17-5-41 16</inkml:trace>
  <inkml:trace contextRef="#ctx0" brushRef="#br0" timeOffset="148503">22684 5493 189 0,'0'0'99'0,"0"0"11"16,0 0-22-16,0 0-41 16,0 0-21-16,0 0 5 15,0-18-6-15,0-8-16 16,7-4 2-16,14-9-5 15,3 5-4-15,4 9-1 16,2 7-2-16,1 10-3 16,-3 8-6-16,3 0 9 15,-10 16-6-15,3 17 4 0,-4 1 2 16,-3 7 2-16,-3-11 0 16,-7 1-1-16,0-8-6 15,-7-5-15-15,7-15-36 16,3 0-26-16,4-3-54 15,13 0-60-15,4 0 79 16</inkml:trace>
  <inkml:trace contextRef="#ctx0" brushRef="#br0" timeOffset="148855">23211 5272 253 0,'0'0'80'0,"0"0"-14"16,0 0-27-16,-83 139-25 15,83-111-3-15,0-10-6 16,0-5-5-16,14-11-9 16,10-2-7-16,3 0 5 15,-2-7 11-15,12-11 0 16,-16-10 4-16,3 5-1 16,-17-3 1-16,-7 11 5 15,0 4 2-15,0 11 2 16,0 0 2-16,0 0 8 15,0 23-6-15,0 13-2 16,0 18-8-16,0 3 12 16,7-4-6-16,0 4 5 0,0-11-11 15,-7-2-7 1,0-8 1-16,-21-6-1 0,-10-9-2 16,-14-8-3-16,7-8-11 15,-3-5-31-15,-21 0-46 16,-10 0-176-16</inkml:trace>
  <inkml:trace contextRef="#ctx0" brushRef="#br0" timeOffset="149610">21133 5242 29 0,'0'0'134'0,"0"0"-95"15,0 0 11-15,0 0-8 16,0 0-42-16,0 0 23 16,-72-8 11-16,55 8 28 0,3 20-37 15,-7 6-4 1,-3 5-9-16,4 2-2 0,2-10-10 16,5 6-2-16,6-6-8 15,7-8-30-15,0 5-33 16,0 3-69-16</inkml:trace>
  <inkml:trace contextRef="#ctx0" brushRef="#br0" timeOffset="150209">24545 4320 345 0,'0'0'134'0,"-44"183"-101"15,6-73 16-15,0 3 11 16,-7-16-52-16,-6-12-8 16,16-3-71-16,11-13-154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2:08.405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2844 305 0,'0'0'40'0,"0"0"-40"16,0 0-7-16,0 0 7 15,0 0 17-15,0 0 9 16,0 0-11-16,0-10-6 15,0 10-9-15,0-6-1 16,0 4 0-16,7 2-3 16,7-5 2-16,23-6 2 15,1-1-1-15,7 1-1 16,7-6-1-16,6 1 3 16,11 3 0-16,3-2-5 15,-3 7-2-15,-4 3 2 0,1 0-2 16,-4 5-3-16,-11-5 8 15,1 5-2-15,-8 0 3 16,-6 0-9-16,-3 0 7 16,-4 0-4-16,0 0-2 15,3 0 9-15,4 0 0 16,0 5 1-16,6 0-2 16,1-5 3-16,-7 10-2 15,3-10 0-15,4 8 0 16,0 2 0-16,6-2-1 15,-6 7 1-15,7-2 1 16,3 3-1-16,3-4 4 0,1-1-4 16,-8-1 3-16,8-2 1 15,-8-3-2-15,11 5-2 16,-3-8 0-16,-8 9 1 16,8-6 3-16,3-5-3 15,-4 5 2-15,7 0 9 16,-13 8-10-16,10-8-1 15,-10 1-1-15,6 1 3 16,0-2-3-16,1 0 0 16,3 3 0-16,-4 2 1 15,8 1 1-15,2-6-2 16,5 8 2-16,2-8 1 16,4 2 5-16,11 4 2 15,6-6-7-15,1 0 4 16,9-5-3-16,-3 0-3 0,7 0 2 15,-6 0-2-15,-1 5 1 16,3-3-2-16,-9 9 1 16,-1-6 2-16,-7 3-2 15,8 2-1-15,-1-5 5 16,7 0-1-16,1-5 1 16,-1 0-1-16,0 0-1 15,0 0 7-15,4 0-10 16,3 0 1-16,7 0-2 15,-11 0 3-15,4 0-2 16,0 0 0-16,-3 0 1 16,3 0 0-16,0 0-1 0,4 0 0 15,3-5 0-15,10-10 1 16,-3-3 4-16,3-5-2 16,7 5-2-16,0-11 1 15,-3 12-2-15,-11-6 0 16,-16 7-2-16,-1 5 4 15,-21 9-2-15,8 2 0 16,-18 0 0-16,4 0 0 16,-4 0 0-16,-3 8 0 15,-4 2 0-15,4 3 1 16,-11-3-1-16,1 1 2 16,17 1-1-16,-11-1 0 15,4 1-1-15,-18-6 0 0,1-6 0 16,-7 0 1-1,6 0-1-15,1 0 4 0,-1 0-1 16,8 0 4-16,-1 0-5 16,11-6 0-16,-10 1-2 15,-1 3 1-15,11-3-1 16,-11-6 0-16,1 6 1 16,17 0-2-16,-11 5 1 15,11 0 0-15,-11 0 0 16,-7 0 1-16,4 0-1 15,-10 0 0-15,-1 3 0 16,-6 4-1-16,7-2 1 0,-8-5 0 16,8 6 0-1,-14-6 1-15,7 0-1 0,-4 0 0 16,-3 0 0-16,6 0-1 16,1 0 1-16,-7 0 0 15,7 5 1-15,-1-3-1 16,1 3 0-16,0 1 0 15,0-6 0-15,-1 5 0 16,8-5 0-16,0 0-1 16,-1 0 0-16,1 0-2 15,6 0 3-15,11 0 0 16,-4 7-2-16,1-4-21 16,2-1 21-16,-9-2 1 0,-1 0-1 15,-6 6-1 1,0-6 0-16,10 0 1 0,-11 5-6 15,-6-5 8 1,6 5-4-16,-6 2-2 0,7 4 6 16,-8 2-5-16,1 2 3 15,7-2 1-15,-14-3-4 16,3-5-3-16,4 1-1 16,-14-6 9-16,6 0 1 15,1 0 5-15,-17 0-2 16,-7 0 0-16,3 0-4 15,-17 0 4-15,7 0 3 0,-7 0-1 16,7 0-2 0,-1 0-1-16,8 0 4 0,10 0 0 15,7 0-7 1,-3-6 5-16,23-9-5 0,1 2 1 16,0-2 0-16,9-3 0 15,5-5 0-15,-1 0 2 16,11-1-3-16,0 1 7 15,-4-5-3-15,-3 0-1 16,-4 0 0-16,0-1-2 16,-3 1 0-16,4-3 0 15,-1 3 5-15,11-5-3 16,-11-1-3-16,11 4-10 16,-11-4 10-16,4-7 0 15,-11 3 2-15,-6-9-2 0,-1 1 0 16,-6 0 8-1,7-5-7-15,-8 0-1 0,8-1 0 16,0 1 6-16,16-11 1 16,5 3-7-16,2-8 1 15,-2 3-1-15,-5 3 0 16,5 2 1-16,-12 7 2 16,-2 3-2-16,-7 1 4 15,-8 2 5-15,1 2-7 16,-7-2 6-16,-4 0-8 15,4 5 2-15,-14 2 0 16,-3 5-3-16,-7 11 2 0,-8 6 1 16,5 1 0-16,-4 3 8 15,-7-2-3-15,0 7 1 16,0-10-1-16,0 3-8 16,0-3 5-16,0-5-3 15,0-11-2-15,0 6 3 16,0-5-3-16,0 2 0 15,0 3 0-15,0 10 0 16,0-3 0-16,0 8 0 16,0-2-1-16,0 0 1 15,13-1-4-15,1-2 4 16,3 8 0-16,4 0 0 16,-4 2 0-16,4-2 0 15,10-1 0-15,-11 6-2 16,4 3 2-16,-3-3 0 0,0 5-1 15,3-6 2-15,-4 1-1 16,18 3 0-16,14-3 2 16,10 0 7-16,3-1-9 15,18 1 0-15,6 0 0 16,7 0 3-16,8-8-3 16,-1 0 0-16,14-2 1 15,10 2 1-15,0-2-2 16,-3 7 0-16,10-2-2 15,-13 2 4-15,3 3-2 0,-4 0 0 16,-3-3-2 0,3 5 1-16,4 3 1 0,-4 0 0 15,-3 0 0-15,-3 0 1 16,-4 0-1-16,-7 0 0 16,0 6 0-16,-6 4 2 15,-1-3-1-15,-7 4 1 16,1-1 1-16,-1-5-2 15,8 3 3-15,6-1-3 16,-7 2 0-16,7 3 1 16,4-7-2-16,-4 1 0 15,0-1 0-15,14-5 3 16,4 7-3-16,6-7 1 16,-3 0 0-16,3 8-1 15,0-3 2-15,-10 11-2 0,-7-6 0 16,-13 8 1-1,-15-6-1-15,1 4 0 0,6 2 0 16,-10-8-1-16,11 3 1 16,-1 3 0-16,1-4 0 15,-1 4 2-15,7 4-2 16,1 3 0-16,-8 0 0 16,0 0-2-16,-9 3 2 15,-5-8 0-15,8 0 0 16,-4 0 1-16,3-3-1 15,1-7 0-15,0 8 0 16,-18-11-1-16,0 7 2 0,-3-1-1 16,-3-1 0-16,-8-5 0 15,1 3 0-15,-1-8 0 16,1 0 0-16,7 0-3 16,-4 0 5-16,-4 0-2 15,1-16 0-15,6 4 1 16,-6-1-1-16,6 3 0 15,-6-1 0-15,0 4 0 16,9-6 1-16,-9 3-1 16,0-3 0-16,6 5 1 15,-6-5-1-15,-8 6 0 16,8-1 0-16,-7 0 0 16,-1 8 1-16,-13-5-1 15,-3 3 0-15,-4-4 0 16,-10 3-2-16,-1-2 2 0,-2 3 0 15,-11 2-1-15,0 0-2 16,0 0 3-16,0 0 0 16,0 0 0-16,0 0 0 15,0 0 0-15,0 0 2 16,0 0-4-16,0 0 4 16,0 0-2-16,0 0 0 15,0 0 0-15,0 0-2 16,7 0 2-16,-7 0 0 15,0 0-1-15,7 0 2 16,-1-5-1-16,8 5 0 16,-3 0-1-16,-5 0 1 0,1 0 0 15,-7 0 0-15,7 0-1 16,-7 0 2-16,7 0-1 16,-7 0 0-16,7 0 0 15,10 0-1-15,-10 0 1 16,14 0 0-16,-4 0 0 15,-3 0 0-15,6 0 0 16,-3 0 0-16,4-5 1 16,-7 2-2-16,10 0 1 15,-10 1 0-15,10 2 0 16,-10-3 0-16,6 1 0 16,4-3 0-16,-3 0 0 15,3-1-3-15,14-1 2 0,6-4 1 16,1 1-2-16,7-3 1 15,6 1 0-15,8 1-2 16,2-7 2-16,5 3 0 16,9 2 1-16,1-10 0 15,-4 2-1-15,3-2-1 16,1 3 2-16,-11-1-1 16,11 3 1-16,-8-5-1 15,-2 3 1-15,2 2 0 16,-2-5-2-16,-5 0 2 15,-9-1 0-15,6 4 0 16,4-3 2-16,3-3-2 0,4 3 0 16,6-3 0-16,-9 6-2 15,2-1 4-15,-9 3-2 16,-8-3 0-16,-13 4 0 16,7 2-2-16,-8 1 2 15,1 2 0-15,-7 1 0 16,-18 4 2-16,11-1-2 15,-17 5 0-15,-4 1 0 16,-3 2 0-16,-7 0 0 16,0 0 0-16,0 0 0 15,0 0 1-15,0 0-1 16,0 0 0-16,0 0 1 16,0 0-3-16,0 0 2 0,0 0-2 15,0 0 1 1,7 0-3-16,0 0 4 0,14 0-1 15,3 0 0-15,-4-3 1 16,5 1-6-16,-5-3-2 16,11 0 7-16,-10-1-5 15,10 4 6-15,7-6-1 16,-1 3 1-16,8-3-1 16,-11-2 1-16,11 2 0 15,0-7-1-15,0 2 2 16,6 0-1-16,1 3 0 15,-7-8-2-15,6 8 2 0,1-8-4 16,10 2-6 0,-4-2 2-16,14 1-8 0,4-1-8 15,7-3-9-15,6-2-9 16,-10 5 19-16,4-3 8 16,-1 6 2-16,-23 0-6 15,-1 7 9-15,-13 3 10 16,-7 0-1-16,-18 2-18 15,-2 3 16-15,-12 0-33 16,-6 0-90-16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3:10.21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218 326 119 0,'0'0'57'0,"0"0"-31"16,0 0 9-16,0 0 9 16,0 0-8-16,0 0-2 15,-76 0-5-15,63 0-6 16,-5 0-5-16,-2 0-2 16,6 13 0-16,-10 3 4 15,10 1-10-15,0 7-7 0,-3-1 1 16,10 0-4-16,7 0 0 15,0-8 3-15,0-7-3 16,0-3-1-16,0-5-4 16,7 0-9-16,17 0 9 15,-3-10 3-15,3-13-7 16,-10-1-1-16,-1-4-4 16,5 5-2-16,-11 5-1 15,-7 6 5-15,0 1 6 16,0 11 6-16,0 0 9 15,0 0 6-15,0 0-1 16,0 0 9-16,0 0-8 0,0 0-7 16,0 5-3-16,13 13 2 15,8 5 1-15,-4 0 1 16,11-5 2-16,-4-2 1 16,-10-9-1-16,3-1-5 15,-17-1 2-15,7-5-4 16,-7 0 2-16,0 0 2 15,0 0-7-15,6-5-1 16,-6-19 2-16,14-11 5 16,-7-4 1-16,10 3-7 15,4 3-1-15,3 5 0 16,-3 10-4-16,-1 7 4 0,4 6-3 16,-10 5-1-1,3 0 4-15,4 0-1 0,-14 10 1 16,7 8 1-16,3-2 1 15,-3-3-2-15,-8-3 0 16,12 3-3-16,-18-3-2 16,7-5-8-16,-7 3-8 15,0-3-11-15,0-5-28 16,13 0-33-16,1 0-72 16</inkml:trace>
  <inkml:trace contextRef="#ctx0" brushRef="#br0" timeOffset="429">720 185 213 0,'0'0'114'0,"0"0"-60"0,0 0-36 16,0 0 5-16,0 0-5 15,-38 149-3-15,38-121-10 16,0-5-3-16,0-5 5 15,0-2 1-15,0-11-7 16,0 0-1-16,0-5-6 16,11 0-3-16,2 0-4 15,1-10-1-15,0-19-9 16,3 1 6-16,-10-5-15 16,0 7-4-16,0-2-3 15,-7 12 28-15,0 4 11 16,0 12 0-16,0 0 10 0,0 0 29 15,7 0-8-15,-7 28 7 16,17 2-14-16,-3 9 2 16,-1-3-3-16,5-3-6 15,-5-10-2-15,1-5 6 16,-7-7-18-16,3-6-3 16,-10-5-11-16,7 0-13 15,-7 0-20-15,7 0-16 16,0-23-39-16,7-16-1 15,-14-7-53-15</inkml:trace>
  <inkml:trace contextRef="#ctx0" brushRef="#br0" timeOffset="647">937 26 106 0,'0'0'166'16,"0"0"-94"-16,0 0-51 15,0 0 17-15,0 164 11 16,7-118-14-16,7-5-16 15,-8 3-2-15,12-10 8 16,-5-9-9-16,1-4-13 16,-7-9-3-16,3-6-8 15,-10-6-11-15,0 0-11 16,7 0-18-16,-7 0-23 16,14-11-29-16,-7-17-7 0,7-3-77 15</inkml:trace>
  <inkml:trace contextRef="#ctx0" brushRef="#br0" timeOffset="1026">1136 203 174 0,'0'0'118'15,"0"0"-96"-15,0 0 27 16,0 0-1-16,0 0 3 16,14 146-16-16,3-123-1 15,-3-15-4-15,-7-3-19 16,0 0-11-16,0-5-1 15,10 0-9-15,-10 0-8 0,0-18-1 16,0-15-2 0,6-1-12-16,-2 4 8 0,2-4-12 15,-6 11 2-15,0 13 0 16,-7 5 14-16,0 5 21 16,0 0 21-16,0 21 19 15,0 14-13-15,-7 9-3 16,0-3 24-16,1-5-13 15,6-3-14-15,0 1 3 16,0-11 0-16,0-5-3 16,0-13-19-16,0 0-2 15,6-5-9-15,-6 0-14 16,14 0-16-16,0 0-7 16,10-18-25-16,-3-15 0 15,3-6-48-15,-11-2-38 16</inkml:trace>
  <inkml:trace contextRef="#ctx0" brushRef="#br0" timeOffset="1320">1439 105 232 0,'0'0'61'0,"0"0"-33"16,0 0 26-16,0 0-5 16,0 0-27-16,0 0-22 15,-21 62 5-15,21-39 3 16,14 0 0-16,10 5-5 15,-3-4-2-15,-7-1 1 16,10-6 4-16,-17 4-5 0,-7-3 0 16,7-5 2-16,-7 2 8 15,0 3 11-15,0 0 1 16,0-2-12-16,-7-4 3 16,7-1-14-16,-7-4-6 15,0-1-7-15,0-6-11 16,7 0-10-16,0 0-20 15,0 0-58-15,0-8-9 16,21-8-37-16</inkml:trace>
  <inkml:trace contextRef="#ctx0" brushRef="#br0" timeOffset="1513">1735 339 149 0,'0'0'54'16,"0"0"1"-16,0 0 7 0,0 0 8 15,0 0-36-15,0 0-15 16,55 85-5-16,-55-85-6 16,7 0-8-16,-7 0-9 15,0 0-22-15,7-28-12 16,-7-11-22-16,0-7-17 16,0-18-23-16,0-11-25 15</inkml:trace>
  <inkml:trace contextRef="#ctx0" brushRef="#br0" timeOffset="1634">1745 0 26 0,'0'0'202'0,"0"0"-74"0,0 0-53 16,0 0-30-16,0 0-20 16,0 0-21-16,-17 64-4 15,17-46-5-15,0 0-27 16,7-2-22-16,10-4-40 16,11-1-47-16</inkml:trace>
  <inkml:trace contextRef="#ctx0" brushRef="#br0" timeOffset="1927">2027 47 124 0,'0'0'108'0,"0"0"2"16,0 0-56-16,0 0-2 15,0 0-5-15,0 0-30 0,-44 79-10 16,44-54 7-16,20 4-4 15,4-8-2-15,4 2-6 16,-4-6 2-16,-10 1 0 16,-1-2-4-16,-6-3 2 15,-7 10 20-15,0 0 3 16,0 5-11-16,-20 0-6 16,6-5-3-16,-10-5-5 15,17-7-8-15,0-1-22 16,0-10-22-16,7 0-36 15,0 0-98-15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2:55.32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2789 2371 145 0,'0'0'68'16,"0"0"-37"-16,0 0 0 16,0 0 3-16,0 0-12 15,0 0-12-15,0 0-5 16,0 0 5-16,0 0-3 16,0-5-2-16,0 5 0 15,0 0 2-15,0 0 7 16,0 0-6-16,0 0 0 15,0 0-2-15,0 0 2 16,0 0 1-16,0 0-2 0,0 0-4 16,0 0 2-16,0 0-5 15,0 0-1-15,0 0-5 16,0-5 2-16,7 5 4 16,7-8 0-16,3-2-1 15,4 5 1-15,3-8 2 16,-11 8 0-16,1-6-2 15,0 4-2-15,-4-3 1 16,-3-6-6-16,-7 3 2 16,0 3 5-16,0 2 0 15,0-2 4-15,0-3-2 16,-7 8-2-16,-17-5-2 16,-14 2-2-16,11 8-5 0,-11 0-3 15,7 0-11 1,10 0 5-16,-3 0 3 0,11 0 15 15,-1 6 4-15,7 6 7 16,-3 11-9-16,10 0 6 16,0 6-1-16,0-1 5 15,0-5 1-15,0-5-4 16,0-3 6-16,0-9-8 16,0-4-5-16,10 8-2 15,4-5-2-15,-1-2 2 16,5 2 4-16,2 0-1 15,1 0-1-15,10-5-2 16,-7 6-4-16,4-6 0 16,2 0-10-16,-2 0-9 0,17 0-20 15,-7 0-39-15,6 0-35 16</inkml:trace>
  <inkml:trace contextRef="#ctx0" brushRef="#br0" timeOffset="840">3426 2269 17 0,'0'0'57'0,"0"0"-52"15,0 0 33-15,0 0 29 16,0 0-13-16,0 0-24 16,-104 0-3-16,91 7 15 15,-5 9-12-15,5 1-23 16,6 7-7-16,0-4 1 16,0 3 0-16,7-5 2 0,0-7-3 15,0 1 0-15,0-6-9 16,0-6-2-16,7 0-2 15,7 0 0-15,10 0 13 16,-11-11 2-16,1-2-2 16,10-10 1-16,-10 0 4 15,0-3 0-15,-7-4-5 16,3-16-2-16,-10-6-1 16,0-17-17-16,0-11-21 15,0 1-11-15,-17-1-3 16,10 18 33-16,-7 27 22 15,7 12 4-15,-3 17 15 16,10 6-10-16,0 0 2 16,0 11-11-16,0 30 1 0,0 15 22 15,0 8 27-15,0 11-1 16,17-1-11-16,4 1 1 16,-14-14-4-16,17-9-11 15,-10-17-18-15,-8-1-6 16,12-16-1-16,-12-8-17 15,1-10-16-15,7 0-35 16,10 0-41-16,14-28-10 16</inkml:trace>
  <inkml:trace contextRef="#ctx0" brushRef="#br0" timeOffset="1285">3721 2063 161 0,'0'0'76'0,"0"0"-66"0,0 0 16 15,0 0 31-15,0 0-38 16,0 0-19-16,-86 75 1 16,76-63-3-16,10-1 2 15,0-1-11-15,0-5-9 16,0-3-18-16,0 4-3 15,0-6 14-15,10 0-3 16,4 0 28-16,7-8 2 0,-4-7 8 16,10-3-3-16,-20 0-2 15,11-5 4-15,-12 2-3 16,1 3-4-16,-7 5-12 16,0 13 10-16,0 0 2 15,0 0 14-15,0 0-11 16,0 0 4-16,0 24 22 15,7 16-7-15,10-1 24 16,-10 2-1-16,7-5-13 16,0-8-10-16,3-5-18 15,-3-7-4-15,-7-11 0 16,-7-5-24-16,6 0-22 16,1 0-31-16,4-5 0 0,2-23-26 15</inkml:trace>
  <inkml:trace contextRef="#ctx0" brushRef="#br0" timeOffset="1599">3931 1824 118 0,'0'0'151'16,"0"193"-38"-16,0-108-39 15,0-11-28-15,14-20-20 16,-7-8-16-16,10-13-2 15,-10-17-1-15,0-8-7 0,-7-8 0 16,0 0-6 0,0 0-2-16,7-13 6 0,-1-31 1 15,-6-10-2-15,14-7 3 16,-3 4-2-16,2 21 0 16,1 18-4-16,-7 13 6 15,-7 5 2-15,10 0 3 16,4 0-5-16,0 5-5 15,3 13-15-15,4 0-30 16,-1-2-1-16,4-4-59 16,7-6-37-16</inkml:trace>
  <inkml:trace contextRef="#ctx0" brushRef="#br0" timeOffset="1965">4337 1902 177 0,'0'0'91'0,"0"0"-43"16,0 0-24-16,0 0 24 15,-155 143-6-15,141-102-26 16,8 0-6-16,6-2 0 16,0-11-7-16,0-10-1 15,6-8-2-15,15-4-9 16,3-6-6-16,4 0-3 15,3-11-1-15,0-17-11 16,-11-13-7-16,1-5 8 0,-11 0-3 16,4 2-1-16,-7 10-3 15,-7 22 35-15,7 6 1 16,-7 6 65-16,17 18-2 16,4 26-3-16,3 13-8 15,-4 2 0-15,1-16-21 16,3-2-25-16,-3-12-6 15,-4-6-15-15,-3-5-34 16,-1-8-49-16,5-10-100 16</inkml:trace>
  <inkml:trace contextRef="#ctx0" brushRef="#br0" timeOffset="3707">588 3051 99 0,'0'0'40'16,"0"0"-25"-16,0 0 7 16,0 0 17-16,0 0-8 15,0 0-6-15,0 0 20 16,0 0-6-16,0 0-15 16,0 0-1-16,0 0-13 0,0 0 1 15,0 8 5-15,0 13 0 16,-11 7-8-16,5 2 0 15,-8-1-6-15,7 4 0 16,-10-10-2-16,17 6 0 16,-7-12-2-16,7-11 1 15,0-1 0-15,0-5-4 16,0 0-2-16,0 0-6 16,24 0 4-16,3-5-1 15,11-13-6-15,14-5-1 16,-7 0-2-16,-8 7-23 15,-16-2-27-15,3 13-7 0,-17 0-39 16</inkml:trace>
  <inkml:trace contextRef="#ctx0" brushRef="#br0" timeOffset="3983">808 3080 135 0,'0'0'78'0,"0"0"-45"15,0 0 8-15,0 0 2 16,0 0-13-16,0 0-15 16,-14 0-2-16,14 12-1 15,0 17 10-15,0 9-15 0,0-2-6 16,0-8 1-16,0-10-2 15,0-2-1-15,0-9-7 16,0-2-18-16,0 1-35 16,0-1-63-16,21 0-83 15</inkml:trace>
  <inkml:trace contextRef="#ctx0" brushRef="#br0" timeOffset="4195">1031 3241 381 0,'0'0'112'0,"0"0"-79"16,0 0 9-16,0 0 12 16,0 0-20-16,0 0-29 15,0-5-5-15,0 5-32 16,0 0-35-16,0 0-70 15,14 10-266-15</inkml:trace>
  <inkml:trace contextRef="#ctx0" brushRef="#br0" timeOffset="8179">1448 3080 86 0,'0'0'100'0,"0"0"-67"15,0 0-24-15,0 0 20 16,0 0 19-16,0 0-8 15,0 0-25-15,-31 7 0 16,24-2 2-16,0 1-4 16,0-1 4-16,-3 0-9 15,3 8 3-15,-7 4 0 16,7 4-5-16,-10 5-4 16,10 7 0-16,0-5-2 0,7 1 0 15,0-6-2-15,0-5 1 16,0-3 1-16,14 3 0 15,10-5-2-15,14-3 2 16,-11-5 0-16,18-5-1 16,-7 0 2-16,0 0-2 15,-11 0 1-15,4 0-3 16,0-15 2-16,-10 7-10 16,3-7-1-16,-10 2-12 15,0-5-33-15,10-3-36 16,-11 14-32-16</inkml:trace>
  <inkml:trace contextRef="#ctx0" brushRef="#br0" timeOffset="8934">1936 3211 130 0,'0'0'46'0,"0"0"-38"16,0 0 15-16,0 0 18 15,0 0-28-15,0 0-5 0,-51-6-6 16,33 24 7-16,11 0 5 15,1 3-6-15,6-3 7 16,0-6 4-16,0 4-4 16,0-3-8-16,6-8-6 15,1 5-1-15,17-10 0 16,-3 0 0-16,3 0 1 16,-3-20-1-16,3-9 0 15,-4 6-5-15,-13-13-8 16,4 8-7-16,-11-5-3 15,0-3-19-15,-11 3 7 16,-16 9 6-16,-4 14 29 0,3 10 0 16,4 0 0-1,11 0-14-15,6 16 1 0,7 7 13 16,0 5 0-16,7 0-5 16,6-5-17-16,18-5-10 15,-3-7-3-15,10-4-1 16,-7-2 22-16,6 0 4 15,-9 1 10-15,10-6 27 16,-18 0 71-16,-2 0-72 16,-12 0-14-16,-6 0 20 15,0 0 14-15,0 0 3 16,0 0-1-16,0 0-17 16,0-6-6-16,0-17-11 0,0 0-9 15,0-15-1-15,0-3-3 16,0 7-1-16,7 1 0 15,7 15-13-15,3 13 3 16,-3 5 5-16,0 0-1 16,3 21 6-16,4 9 1 15,-8 9 1-15,5-4 2 16,-5-1-4-16,-6-1 5 16,0-10-5-16,-7-5-3 15,7-7-11-15,-7-4-22 16,0-2-64-16,17-5-43 15</inkml:trace>
  <inkml:trace contextRef="#ctx0" brushRef="#br0" timeOffset="9405">2507 3126 152 0,'0'0'89'16,"0"0"-73"-16,0 0 2 16,0 0 30-16,0 0-21 15,7 136-25-15,0-129-2 16,0 4-8-16,0-6 1 16,3 2 3-16,-3-7-31 15,0 0 8-15,0 0 22 0,-1-12 5 16,-6-11-5-16,7-6 4 15,4-9 2-15,-11-14-1 16,0-6 5-16,0-17-5 16,0 1-2-16,-11-6-3 15,-2 13 0-15,6 21 5 16,0 16 4-16,7 19 2 16,0 11 3-16,0 0-5 15,0 0 6-15,0 0-2 16,0 34 9-16,0 12-5 15,7 5-2-15,6 13 11 16,12-7 2-16,-12 1-4 0,11-1 5 16,-3-18-15-16,-7-9-7 15,3-4-2-15,-3-13-11 16,-7-3-19-16,-1-10-25 16,19 0-29-16,-5-5-36 15</inkml:trace>
  <inkml:trace contextRef="#ctx0" brushRef="#br0" timeOffset="9774">2841 2897 66 0,'0'0'135'16,"0"0"-68"-16,0 0-36 0,7 144 30 15,17-100 11 1,-4-3-28-16,-6-13-28 0,10-5-11 15,-17-5 3-15,7-8-8 16,-14-4 0-16,0-6-14 16,7 0-11-16,-7 0-3 15,0-11-11-15,0-17-14 16,0-11 5-16,0-7 8 16,0 5 4-16,0 18 12 15,0 7 24-15,0 16 15 16,0 0 41-16,10 21 31 15,4 15-51-15,0 8-15 16,-1-3 11-16,11-8 4 16,-10-4-10-16,10-12-22 0,-10-4-4 15,-7-8-11-15,7-5-19 16,10 0-37-16,7 0-48 16,3-12-44-16</inkml:trace>
  <inkml:trace contextRef="#ctx0" brushRef="#br0" timeOffset="9988">3226 2977 255 0,'0'0'151'0,"0"0"-124"16,-45 138-12-16,45-94 29 15,0-13 3-15,0-3-22 16,0-5-22-16,0-7-3 0,24 2 0 15,4-8-8-15,-4-10-13 16,3 0-17-16,4-10-5 16,-3-19-24-16,10-12-34 15,-7-5-38-15</inkml:trace>
  <inkml:trace contextRef="#ctx0" brushRef="#br0" timeOffset="10321">3412 2710 59 0,'0'0'147'0,"0"0"-84"16,0 0-10-16,0 0 8 0,0 0-21 16,0 0-23-16,7 108 1 15,13-47-3-15,4 3 22 16,7-2-11-16,-10-10-11 16,3-11-5-16,-10-8-8 15,0-15 2-15,-8-8-2 16,-6-7-1-16,0 2 0 15,0-5-1-15,0 0-6 16,0 0 5-16,0-13-12 16,0-20 8-16,0-3 4 15,0-3 2-15,0 11 0 16,18 10 4-16,-5 8 1 16,-6 2 4-16,7 3-6 0,10 5-4 15,-10 0-1 1,0 0-23-16,17 0-23 0,0 0-47 15,13 0-93-15</inkml:trace>
  <inkml:trace contextRef="#ctx0" brushRef="#br0" timeOffset="10713">4464 2607 97 0,'0'0'188'0,"0"0"-163"16,0 0-22-16,0 0 64 15,0 0-33-15,-127 147-14 16,127-106-6-16,0-6-7 15,7 4 0-15,17-5-1 16,-3-4-3-16,3-2 3 16,7 11-2-16,-11-11-1 15,1 3 3-15,-4-5-4 16,-17-8 7-16,0 0 1 16,0-1 5-16,-7 4-2 15,-10-3-9-15,3-10-4 0,7-3-1 16,1-5-23-16,-1 0-18 15,-4-18-22-15,11-23-38 16,0-33-22-16</inkml:trace>
  <inkml:trace contextRef="#ctx0" brushRef="#br0" timeOffset="11025">4574 2515 54 0,'0'0'241'0,"18"172"-191"15,-12-93 17-15,1-9 10 16,7-9-26-16,-7-15-28 0,10-12-11 16,-17-11-1-16,7-10-3 15,-7-13-3-15,0 0-5 16,0 0 1-16,0 0-1 16,0-13-2-16,0-15-9 15,0-24 6-15,0 6 2 16,0 0-7-16,0 7-8 15,0 22 4-15,0 6 5 16,0 6-4-16,0 3 11 16,14 2 2-16,10 0-6 15,-3 0 3-15,9 0-15 16,-2 0-20-16,3 0-14 16,7-11-45-16,6-1-26 0</inkml:trace>
  <inkml:trace contextRef="#ctx0" brushRef="#br0" timeOffset="11448">5004 2594 215 0,'0'0'136'0,"0"0"-112"16,0 0-7-16,0 0 54 16,0 0-47-16,-154 88-18 15,140-55-2-15,7 6 1 16,7 2-5-16,0-8 1 15,0 3-1-15,0-8-1 16,7-5-1-16,7-18-3 16,10 1-1-16,-11-6-7 0,8 0 2 15,10-18-4-15,-10-16-6 16,3 1-9-16,-11-3 11 16,5-3 3-16,-11 4-2 15,-7 14 6-15,0 8-6 16,0 13 16-16,0 0 2 15,0 0 30-15,0 18-4 16,6 23-5-16,1 15 4 16,0 1 21-16,7 0-25 15,3-6-3-15,-3-5-3 16,0-12-6-16,3-6-9 16,-3-15 0-16,-8-3-16 15,1-10-20-15,0 0-13 0,4 0-1 16,-5-28-22-16,8-24-3 15,0-9-51-15</inkml:trace>
  <inkml:trace contextRef="#ctx0" brushRef="#br0" timeOffset="11746">5183 2297 147 0,'0'0'174'15,"0"0"-173"-15,-14 177 35 16,14-103 40-16,0-4-26 15,0-1-24-15,14-13-16 16,-7-4-1-16,0-17 4 0,3-9-5 16,-10-8-1-16,14-13-6 15,-14-5 0-15,0 0-2 16,0 0 1-16,0 0-3 16,0-15-6-16,0-16 3 15,0-2 6-15,0-6 0 16,0 9-1-16,7 4-1 15,0 8-4-15,0 10-6 16,0-2 0-16,10 10-14 16,-10-5-23-16,6-3-37 15,11 3-42-15,-3 0-55 16</inkml:trace>
  <inkml:trace contextRef="#ctx0" brushRef="#br0" timeOffset="18180">6876 1250 132 0,'0'0'113'0,"0"0"-97"16,0 0 2-16,0 0 41 15,0 0-7-15,0 0-23 16,-62 0-7-16,62 0 4 15,-7 0 4-15,7 0-10 0,-7 0-6 16,0 0 0 0,-7 7-11-16,-10 9-3 0,3 4-2 15,4 1 1-15,4-3 1 16,13-3-6-16,0-7 2 16,0 2-11-16,6 3-12 15,18 2 15-15,4 3 6 16,3 0 4-16,-10 0 1 15,3-2 1-15,-4-4 0 16,-13-1 0-16,-7-1 0 16,0 3 1-16,0 2 13 15,0 5 1-15,-20-4-1 16,-11 0-11-16,10-4-2 16,7-6-1-16,-3-1-18 0,17-5-17 15,0 0-22-15,0 0-60 16,17-5-29-16</inkml:trace>
  <inkml:trace contextRef="#ctx0" brushRef="#br0" timeOffset="18376">7185 1450 3 0,'0'0'388'0,"0"0"-290"16,0 0-49-16,0 0 5 15,0 0-5-15,0 0-22 16,-7 0-27-16,7 0-7 0,0 0-14 16,0 0-19-16,0-3-40 15,14 3-37-15,17 0-117 16</inkml:trace>
  <inkml:trace contextRef="#ctx0" brushRef="#br0" timeOffset="-43491">24 990 51 0,'0'0'29'0,"0"0"-27"16,0 0 10-16,0 0-3 16,0 0 6-16,0 0-3 15,0 0 6-15,-24-7 8 16,24 7-12-16,0 0-2 16,0 0-4-16,0 0-1 15,0 0-1-15,0 0-6 16,0 0 4-16,0 0 2 15,0 0 3-15,0 0 6 0,0 0 3 16,0 0 2-16,0 0 2 16,0 0 3-16,0 0-13 15,0 0 2-15,0 0-5 16,0 0 6-16,0 0-3 16,0 0-11-16,0 7-1 15,0 14 11-15,0 7 2 16,6 0-6-16,5 6-4 15,3-4 0-15,-8-6-3 16,1-9 1-16,0-2-1 16,-7-6-1-16,0-2 1 15,7-2-7-15,-7 10-21 16,10-8-62-16,-3 3-68 16</inkml:trace>
  <inkml:trace contextRef="#ctx0" brushRef="#br0" timeOffset="-43218">385 1057 157 0,'0'0'260'0,"0"0"-209"16,0 0-32-16,0 0 36 16,0 0 0-16,0 0-36 15,0-5-19-15,0 5-3 16,0 0-30-16,0 0-36 16,0 0-75-16,0 12-216 15</inkml:trace>
  <inkml:trace contextRef="#ctx0" brushRef="#br0" timeOffset="-42697">928 834 36 0,'0'0'43'16,"0"0"51"-16,0 0-60 15,0 0-6-15,0 0 1 0,0 0-1 16,-89 69 0-1,82-51-11-15,7-3-9 0,0 3 4 16,0-2-3-16,0 2-2 16,0-8-2-16,0-2-4 15,14-3-1-15,0-3 1 16,-8 1-1-16,12-3 0 16,-5 0 1-16,-6 0-1 15,10-10-5-15,-10-8-19 16,0-5-1-16,-7-6-20 15,0 12 11-15,0 6 14 16,0 6 20-16,0 5 0 16,0 0 17-16,0 0 11 15,0 0-6-15,0 0-5 16,7 16-13-16,-7 1-4 0,7 1 1 16,0-7-1-16,0-4 0 15,3-2-16-15,4 1-32 16,0-6-29-16</inkml:trace>
  <inkml:trace contextRef="#ctx0" brushRef="#br0" timeOffset="-42327">1166 692 169 0,'0'0'155'0,"0"0"-90"15,0 0-16-15,0 0 8 16,0 0-23-16,0 0-26 16,-45 11-7-16,45 10 1 15,0 2-1-15,0-3-2 16,0-5 0-16,0 1-1 16,0-1 0-16,7-5-7 15,13 6-3-15,-2-3 7 16,-5 2-3-16,1 3-1 15,-7-7 8-15,3 6-3 16,-10-6 1-16,0 1-8 16,0 1 11-16,0 3 6 0,-17 2-3 15,-3-11-1-15,13 3 0 16,0-4-2 0,-4-6-11-16,5 0-24 0,6 0-8 15,0 0-45-15,0 0-34 16</inkml:trace>
  <inkml:trace contextRef="#ctx0" brushRef="#br0" timeOffset="-41481">1276 582 158 0,'0'0'80'0,"0"0"-61"0,0 0 4 16,0 0 38-16,13 133-19 16,12-81-27-16,-5-3 0 15,4-3-11-15,-3-5 1 16,-4-2 0-16,55-168-432 94,-72 75 427-79,0 13 0-15,0 18 0 16,0 13 0-16,0 5 0 0,0 5 0 16,0 0 0-1,0 0 0-15,0 0 0 0,0 0 0 16,-7 0 0-16,1 0 170 15,6 0-127-15,0 0-21 16,0 0 23-16,0 0 3 16,0 0-31-16,0 0-7 15,0 5-7-15,0-5-1 16,-7 2 1-16,7 1-1 16,0 2 1-16,0-5 11 15,0 3-8-15,-11 2 0 16,11-5-2-16,-7 7 5 0,1-4-6 15,-1-1 0 1,0 4-1-16,0-1-1 0,0 8-2 16,-3 7-1-16,-4-7 0 15,7 5-4-15,0-8-1 16,7 1-1-16,-7-6 5 16,7-3-2-16,0 3 2 15,0 1 2-15,0-6-2 16,0 0 1-16,0 0-6 15,0 0 3-15,0 0 5 16,0 5 0-16,0-5-1 16,0 2 1-16,0-2 0 15,0 0-1-15,0 0 0 0,0 0-1 16,14 0-1-16,0 0-1 16,17-7 0-16,-4-9-2 15,18 8 6-15,7 1 0 16,3 4 2-16,-4 3 3 15,1 0-2-15,-14 0-2 16,-4 16 5-16,-10-4-3 16,-17 6 4-16,0-2-6 15,-7-9-1-15,0 4-1 16,0-6-9-16,0 0-33 16,0 0-61-16</inkml:trace>
  <inkml:trace contextRef="#ctx0" brushRef="#br0" timeOffset="-40077">2342 765 82 0,'0'0'61'0,"0"0"-5"16,0 0-8-16,0 0 3 15,0 0 3-15,0 0-23 16,-28-6 0-16,28 6 2 15,-6 0-7-15,-12 0-4 16,12 0-11-16,-8 0-4 16,7 0-1-16,-10 3-5 15,3 7 4-15,7 6-5 16,0-6 0-16,-10 5 0 16,17-5-1-16,-7 1-3 15,7-6 3-15,0 0-2 16,0-3-3-16,0 4-4 15,0-6-6-15,7 0 0 0,17 0 6 16,-10 0 2-16,10-13 7 16,-10-5-1-16,-1 2 2 15,-2-1-9-15,-4-1-4 16,-7 7 11-16,0-7 2 16,0 13 0-16,0 0 8 15,0 5-6-15,0 0 18 16,0 0 4-16,0 0-10 15,0 0-8-15,0 8-3 16,0 18-3-16,6 2 12 16,15 8-4-16,-4-8 1 0,-3-10 0 15,0 3-7-15,-7-9-1 16,10-4-1-16,-10 0-16 16,0-1-23-16,0-2-41 15,6 1-55-15,11 1-98 16</inkml:trace>
  <inkml:trace contextRef="#ctx0" brushRef="#br0" timeOffset="-39395">2996 708 68 0,'0'0'152'0,"0"0"-88"15,0 0-4-15,0 0-15 16,0 0-13-16,0 0-12 15,-117-5-5-15,93 20-9 16,10 3-6-16,0-5-3 16,14-3 2-16,-10-4-6 15,10-4 2-15,0 3-2 0,0 0 2 16,0 6 4-16,0-4-2 16,0 9 3-16,0-4 0 15,0 4 7-15,10 2-3 16,-3-11 5-16,0 4-6 15,0-1 2-15,6-8-5 16,-2 7 0-16,2-7 0 16,-6 3 1-16,7-5-2 15,-7 5 0-15,3-5 1 16,4 0 0-16,-14 0-7 16,7 0 7-16,7 0 0 15,3 0 0-15,4 0 12 16,3 0-8-16,-4-5-1 0,4-5 1 15,-3-3-2-15,-7 0-1 16,3 3-1-16,-10-3 1 16,-7-2-2-16,0-1 1 15,0-7 0-15,0-8 1 16,-17 3-1-16,-4-8-4 16,-10 8 1-16,4 2-2 15,-4 3 0-15,10 16 2 16,-17-4 2-16,0 6-2 15,11 5-18-15,-4 0 2 16,7 0-4-16,10 10-11 16,7 3-48-16,7 5-57 0</inkml:trace>
  <inkml:trace contextRef="#ctx0" brushRef="#br0" timeOffset="-39080">2975 770 25 0,'0'0'145'0,"0"0"-77"15,0 0-15-15,0 0-3 0,0 0-27 16,0 0 0-16,7 5 19 16,20 8-2-16,11 4-4 15,0 7-6-15,0-1-6 16,0-3-9-16,-4-2-13 16,-10-5-2-16,-3-3-17 15,-4 1-31-15,-3 9-66 16</inkml:trace>
  <inkml:trace contextRef="#ctx0" brushRef="#br0" timeOffset="-37805">113 1742 128 0,'0'0'92'15,"0"0"-64"-15,0 0-14 16,0 0 27-16,0 0 1 0,0 0-27 15,14-33 12 1,6 25-22-16,-2 8-1 0,-5-3-4 16,1 3 0-16,-7 0 0 15,3 0 0-15,-3 0-4 16,-7 0 1-16,0 0 3 16,0 11 1-16,0-1 0 15,0 13 2-15,-7-5-1 16,-3 0 0-16,3-2 4 15,7-4-6-15,0-1 4 16,0-11 0-16,0 5 0 16,0 0 5-16,0 3-3 0,0-8 6 15,0 5-3 1,7-5-8-16,10 5 16 0,-10-5-14 16,0 2-1-16,0 1-2 15,10-3-6-15,-3 0-11 16,-7 0-27-16,7 0-34 15,3 0-41-15</inkml:trace>
  <inkml:trace contextRef="#ctx0" brushRef="#br0" timeOffset="-37564">447 1845 202 0,'0'0'44'0,"0"0"3"16,0 0 65-16,0 0-57 16,0 0-12-16,0 0 5 15,13-10-1-15,-13 10-5 16,0 0-13-16,0-6-16 16,0 6-13-16,0 0-2 15,0 0-15-15,0 0-32 16,0 0-61-16,0 6-106 15</inkml:trace>
  <inkml:trace contextRef="#ctx0" brushRef="#br0" timeOffset="-17458">987 1760 48 0,'0'0'25'15,"0"0"-10"-15,0 0-4 0,0 0 13 16,0 0-11-16,0 0 3 16,-14 57-1-16,14-52-2 15,0 0-3-15,0 8 7 16,0-8-5-16,0 8-3 15,0 2 5-15,0-2-7 16,0 0-2-16,0 2-5 16,0-7 1-16,0-3 2 15,0 0-2-15,0-5 0 16,0 5-1-16,0-5 1 0,0 6-1 16,0-6 1-1,0 0 1-15,0 0 0 0,0 0-2 16,0 0 7-16,0 0 7 15,0 0 4-15,0-6 14 16,0-11-14-16,0-12-8 16,0-9 12-16,-10-14-18 15,3-7-1-15,0-10 3 16,7-3-4-16,0 3 2 16,0 5 5-16,7 12-7 15,10 6-2-15,-3 18-3 16,-7 5-3-16,6 13 1 15,-2-3-6-15,-4 8 7 16,-1 5-4-16,-6 0-1 16,7 0 4-16,0 0-1 15,0 0 6-15,3 0-2 0,-3 5 3 16,-7 2-2-16,7 4 1 16,-7-6 0-16,0 8 1 15,0-1 0-15,0 4-1 16,0-6 0-16,0 8 0 15,0-5 0-15,0 8-4 16,0-1 0-16,-7 1-4 16,0 2-6-16,-10 0-4 15,3 0 5-15,8 0 2 16,-1-8-2-16,-4-2 6 16,11-2 3-16,0-9-18 15,0 3-38-15,0 5-83 16</inkml:trace>
  <inkml:trace contextRef="#ctx0" brushRef="#br0" timeOffset="-16603">1307 1725 38 0,'0'0'5'15,"0"0"-5"-15,0 0 10 16,0 0 23-16,0 0-19 16,0 0-10-16,0 20-4 15,0-20 8-15,-11 0 12 16,11 0-9-16,-7 0-4 16,7 0 6-16,-6 0 23 15,-1 0-4-15,0-18-23 0,0-5 12 16,0-6 6-16,7 4-17 15,0 2-7-15,0 7-3 16,0 6-1-16,0 8 1 16,0-1-5-16,0 1 3 15,0 2-3-15,0 0-3 16,0-6 3-16,0 6 4 16,7 0 1-16,7 0 3 15,-1 0-1-15,-6 0 5 16,11 0-6-16,2 0 0 15,-3 0 0-15,-3 0-1 16,7 0-2-16,-4 0-1 16,4 0 0-16,3 0 3 0,-11 0-13 15,-6 0 11-15,0 0-6 16,10 0-9-16,-10 0-13 16,-7 0 11-16,7 0 9 15,-7 0-20-15,0 0 13 16,0 0 17-16,0 0 0 15,0-12-5-15,0 1-5 16,0 6 10-16,0 0 10 16,-7 0 9-16,-10 5-16 15,10 0-3-15,0 0 10 16,7 0 2-16,0 0-7 16,-7 3 6-16,7 14-7 0,0 1 5 15,0 0 2 1,0 0-5-16,0-2-1 0,0-4-4 15,14-1-2-15,-7-4 2 16,10-2 2-16,-3-2-3 16,0-3-1-16,10 0 1 15,-10 0 0-15,10 0-6 16,-4 0-18-16,-6 0-37 16,3 0-59-16</inkml:trace>
  <inkml:trace contextRef="#ctx0" brushRef="#br0" timeOffset="-16155">1699 1606 12 0,'0'0'67'0,"0"0"-47"15,0 0-2-15,0 0 4 16,0 0-4-16,0 0 1 16,7 90-2-16,-7-90-4 15,0 0-4-15,0 0-2 16,0 0 0-16,0 0-4 16,0 0 5-16,0 0 7 15,-7 0 3-15,-7-10-5 16,4-13 6-16,-4-13-17 0,7-3-4 15,7-5 4-15,0 4-4 16,0-1 2-16,0 5-5 16,0 10-2-16,0 13 1 15,0 13 1-15,7 0 1 16,-7 0-7-16,7 0 8 16,0 18-7-16,3 10-12 15,-3 6 21-15,0-6 1 16,-7 0 6-16,7-8-5 15,-7 1-1-15,0-10 0 16,0-4-10-16,0-2-31 16,0 1-65-16</inkml:trace>
  <inkml:trace contextRef="#ctx0" brushRef="#br0" timeOffset="-15275">1860 1570 22 0,'0'0'45'0,"0"0"-18"16,0 0-1-16,0 0-9 16,0 0 11-16,0 0-23 15,-20 77-5-15,20-61-1 16,0-9-7-16,0-2 8 16,7-2-4-16,6-3 2 15,-13 0 2-15,7 0 5 16,4 0 0-16,-4-5 6 15,-7-5-11-15,6-8-2 16,-6 7-2-16,0-4 4 0,0 2-2 16,0 8-6-1,0 0 5-15,0 5 3 0,0 0-1 16,7 0 1-16,0 0 0 16,10 10 1-16,4 11 13 15,3 4 16-15,-3-4-19 16,10-3-1-16,-18 0-6 15,8-8 10-15,-4-2 0 16,-17-3-13-16,7-5-1 16,-7 0 2-16,0 0-1 15,0 0 7-15,0 0 14 16,0 0 6-16,0-5 1 16,0-13-15-16,-7-5-9 15,0 0-2-15,-3 0-3 0,10 5 0 16,0 7-4-16,0 6-2 15,0 5 2-15,0 0-5 16,17 0 8-16,-3 0-4 16,7 0-3-16,3 5 8 15,7 1 0-15,3-6 0 16,4 0 0-16,0 0-2 16,0 0 2-16,-4-23 0 15,-3 2-36-15,0-2-4 16,-17 0 13-16,-7 5 14 15,-7 0-24-15,0 7 11 16,0 4 26-16,0 4 14 16,0 3 7-16,0-2-2 0,0 2-13 15,-21 0-6-15,4 0 2 16,3 7-2-16,14 16 17 16,0 11 3-16,0-6 13 15,0 0 13-15,7-5-17 16,17 0-6-16,-10-10-14 15,-1-2-8-15,5-1-2 16,-5-10-17-16,1 0-55 16,10 0-44-16</inkml:trace>
  <inkml:trace contextRef="#ctx0" brushRef="#br0" timeOffset="-11963">3219 1588 26 0,'0'0'28'0,"0"0"19"16,0 0-7-16,0 0-14 15,0 0 2-15,0 0-7 16,-38-18-2-16,31 18 13 15,1 0-6-15,-1 0-5 16,-4 0-4-16,4 0-7 16,1 0-6-16,-1 0-4 0,-7 0 13 15,-10 13 4-15,3 10-17 16,4 5-1-16,-4 1-2 16,8 4-8-16,-5-10 3 15,12 0-3-15,-1-10-9 16,7-3 11-16,0-4-15 15,0-6 11-15,13 0-2 16,12 0 13-16,-5 0-1 16,4 0 2-16,4 0 1 15,-4 0-2-15,-4-11 1 16,5 4 1-16,-12-4 4 16,-6 1 1-16,0-3 9 15,-7-8 13-15,0-4 3 0,0-8-5 16,-14-11-15-16,-6-5-8 15,2-5 2-15,-2 1-2 16,3 1 0-16,3 8 20 16,0 19-9-16,7 15-9 15,0 4-4-15,7 6 0 16,0 0-3-16,0 0-3 16,0 0-3-16,0 0-12 15,0 0 4-15,0 11 14 16,7 17-5-16,7 0 0 15,-7 8 6-15,7-2 4 16,10-4 1-16,-11-2-3 16,5-5 0-16,-11-2 0 15,13-3-1-15,-13-2-7 0,10-4-13 16,-10-1-8-16,7 1-7 16,-7-6-9-16,10-1-36 15,-3 2-11-15</inkml:trace>
  <inkml:trace contextRef="#ctx0" brushRef="#br0" timeOffset="-11417">3456 1442 117 0,'0'0'5'0,"0"0"59"16,0 0-26-16,0 0-27 15,0 0-6-15,0 0-3 16,-30 0-2-16,23 0 0 16,0 21 0-16,0 2 6 15,0-8-5-15,7 3 1 16,0 0-2-16,0-13-3 15,0 3 0-15,0-8-5 16,0 3 0-16,7-3 6 16,0 0-3-16,0 0 5 0,0 0 4 15,-7 0-3 1,6-9 0-16,1-3-1 0,-7-1-2 16,0-5-2-16,0 3 4 15,0-1 0-15,0 14 6 16,0-3 1-16,0 5 6 15,0 0-4-15,0 0-9 16,0 5-4-16,0 13 4 16,11 5 11-16,-5 5 35 15,8 0-21-15,0 1-16 16,-4-12-3-16,-3-9-6 16,0-3-1-16,0-2 0 15,0-3-32-15,-7 0-15 0,0 0 6 16,7 0-15-16,-7-16 21 15,0-19-8-15,0-9-20 16</inkml:trace>
  <inkml:trace contextRef="#ctx0" brushRef="#br0" timeOffset="-11382">3456 1442 53 0</inkml:trace>
  <inkml:trace contextRef="#ctx0" brushRef="#br0" timeOffset="-11175">3456 1442 53 0,'59'-133'101'0,"-59"133"-35"0,0 0-31 0,0 5-10 15,0 23-6-15,0 6 2 16,7 6 26-16,0-6-39 15,3-6 4-15,-3-5-5 16,-7-5-5-16,0-13-1 16,7-2-1-16,-7-3 1 15,0 0-3-15,7 0 0 0,-7 0 2 16,7 0-3-16,-1-13 9 16,12-5-4-16,2-5-2 15,11 7-3-15,4 1-12 16,-11 7-2-16,14 8-33 15,-18 0-26-15,11 0-96 16</inkml:trace>
  <inkml:trace contextRef="#ctx0" brushRef="#br0" timeOffset="-10910">3931 1360 13 0,'0'0'17'0,"0"0"108"16,0 0-84-16,0 0-17 16,0 0-5-16,0 0-1 15,-31 97 2-15,31-81-9 16,0-3-5-16,7-8 1 16,10 0-7-16,-10-5-1 15,0 0 1-15,7 0-6 16,-7 0-2-16,10-5 2 15,-17-13-19-15,7-3-5 16,-7-7-32-16,0 3-29 16</inkml:trace>
  <inkml:trace contextRef="#ctx0" brushRef="#br0" timeOffset="-10794">3931 1360 41 0,'52'-11'77'0,"-52"11"-2"0,20 0-33 16,4 18-6-16,4 8 61 15,-4-3-58-15,7 1-16 16,-10-1-13-16,-8-6-10 15,5-4-1-15,-12-5-63 16,15 10-105-16</inkml:trace>
  <inkml:trace contextRef="#ctx0" brushRef="#br0" timeOffset="-8375">192 2453 93 0,'0'0'126'0,"0"0"-96"15,0 0-11-15,0 0 21 0,0 0 1 16,0 0-10-16,0 0-17 16,-7-30-6-16,14 24 1 15,0 1-5-15,10 0 0 16,-17 3 1-16,14 2-5 16,0 0 0-16,10 0-3 15,-3 0-5-15,3 0 7 16,-4 2-13-16,-3 8 3 15,-3 3-5-15,-7 3 2 16,0-9-21-16,-7 3 13 16,0 1 16-16,0-6 5 0,0 3 0 15,0-3 1-15,0-5-1 16,0 0-8-16,0 0-4 16,0 0-19-16,0 0-4 15,7 0 9-15,-7 5 3 16,7-5 9-16,3 10 15 15,4 8 0-15,6 11 45 16,-2-1-18-16,-5 2 27 16,-6 4-47-16,-7-6-7 15,0-5 7-15,0 0 40 16,0-12-33-16,0-9-2 16,0 3-4-16,0-5 15 15,-14 0-2-15,14 0 1 16,-13 0 3-16,2 0-4 0,-2-13-17 15,6-7-4-15,0 7-4 16,0 0-5-16,7 13-3 16,0 0-28-16,0 0-8 15,0 0-30-15,0 0-34 16</inkml:trace>
  <inkml:trace contextRef="#ctx0" brushRef="#br0" timeOffset="-8135">674 2651 259 0,'0'0'132'16,"0"0"-94"-16,0 0-1 15,0 0-5-15,0 0-21 16,0 0-11-16,-7-10-18 16,7 10-23-16,0 0-30 15,7 0-79-15</inkml:trace>
  <inkml:trace contextRef="#ctx0" brushRef="#br0" timeOffset="-7221">1069 2538 26 0,'0'0'60'16,"0"0"-41"-16,0 0 12 15,0 0-18-15,-75 131-13 16,61-108 0-16,14-5 5 16,0-3 6-16,0-9-11 15,0-6 3-15,0 0 4 16,21 0 16-16,-4 0-6 16,10-21-4-16,-3-2 13 0,-3-8-7 15,3 3 1 1,-10-11-10-16,-7 4-4 0,-7-9 12 15,0-3-18-15,0-9-5 16,-14 5-5-16,-10 4 10 16,10 12 1-16,0 14 21 15,7 13-5-15,-3 3 12 16,10 5-16-16,0 0-11 16,0 0-2-16,0 23-7 15,0 11 1-15,0 17 6 16,24 3-1-16,-3-3 1 15,3-2 4-15,3-8 1 16,-2-7 0-16,-5-11-4 16,4-5 6-16,-3-8-3 15,-4-5-2-15,-10-3-2 0,7-2-3 16,-1 0 1 0,5 0-11-16,2 0 9 0,-6-12 3 15,10-6-7-15,14-3 4 16,-17 3-3-16,3-5 4 15,-4 5 3-15,-13 0-5 16,0 3 5-16,-7 2 6 16,0-3-2-16,0 4-1 15,0-4 2-15,-21 9-4 16,15 7 6-16,-19 0-3 16,12 0 2-16,6 0-3 15,0 0-3-15,7 23 3 0,-7 5-1 16,7-5-1-16,0 2 4 15,0 2-1-15,0-10-2 16,7-4-2-16,14 3 0 16,-8-11-1-16,11-5-3 15,7 0-11-15,-17 0-9 16,14 0-28-16,3-11-8 16,-7-6-6-16,10-6-103 15</inkml:trace>
  <inkml:trace contextRef="#ctx0" brushRef="#br0" timeOffset="-6926">1654 2394 36 0,'0'0'55'0,"0"0"78"0,0 0-82 16,0 0-27-16,0 0-18 16,0 0-6-16,-31 0 0 15,31 5 2-15,17 3-2 16,-10-3 0-16,14 6-1 15,-4-6-2-15,-3 2-8 16,0 4 8-16,-8-4-11 16,5 3 11-16,-11 1-1 15,0 2 4-15,0 2 33 16,-11 3 1-16,-9 5 1 16,-4-5-22-16,10 0-4 0,0-3-7 15,7-4-2 1,-3-9-20-16,10 3-18 0,0-5-37 15,0 0-37-15</inkml:trace>
  <inkml:trace contextRef="#ctx0" brushRef="#br0" timeOffset="-6413">1957 2412 166 0,'0'0'169'0,"0"0"-138"16,0 0-11-16,0 0 6 15,0 0-11-15,0 0-11 0,-52 131-2 16,52-126-2-16,7-5-1 16,3 0 0-16,4 0-1 15,-7 0-4-15,7 0 3 16,3 0 2-16,4 0 1 15,-8 0 0-15,11 0-11 16,-10 0-5-16,-7 0-1 16,3 0-17-16,-3 0-23 15,0 0 22-15,0-5 28 16,-7 5-13-16,0 0 13 16,0 0 7-16,0-5 24 15,0 5 12-15,0-11 27 0,0 4-11 16,0-9-6-1,0-1-4-15,0-7-23 0,-14-4 1 16,7-2-7-16,-3 7-4 16,10 2-9-16,0 8-1 15,0-2-2-15,0 7-4 16,17-2 3-16,11 4-9 16,3 1-5-16,0 5 6 15,-11 0 1-15,1 0 3 16,3 0 3-16,-10 5-7 15,-7 6-4-15,3-6-57 16,-10 0-64-16,7 3-13 16</inkml:trace>
  <inkml:trace contextRef="#ctx0" brushRef="#br0" timeOffset="-6172">2342 2371 132 0,'0'0'108'0,"0"0"-88"16,0 0 60-16,0 0-32 15,0 0-26-15,0 0 7 16,0 87-17-16,0-87-12 16,0 0 0-16,0 0 0 0,0 0-14 15,0 0-10 1,0 0 1-16,-7-23-1 0,-14-18-57 15,-3-23 2-15,-3-10-40 16</inkml:trace>
  <inkml:trace contextRef="#ctx0" brushRef="#br0" timeOffset="-6067">2167 2017 12 0,'0'0'126'0,"0"0"-20"16,0 0-17-16,0 0-44 16,0 0-42-16,0 0-2 15,-18 13-1-15,29 10-19 16,2 3-39-16,1-8-57 15</inkml:trace>
  <inkml:trace contextRef="#ctx0" brushRef="#br0" timeOffset="-5652">2167 2017 91 0,'141'85'97'15,"-141"-49"-45"-15,0 4-15 16,20 17 8-16,4 0-22 16,4-1 14-16,-4 1-5 15,-3-11-19-15,3-10 5 16,-11-13-7-16,-6-8-7 16,0-10-4-16,-7-5 0 15,0 0 2-15,0 0 1 16,0 0 4-16,0-10 0 0,0-23-4 15,7-8-3-15,3-3-6 16,4 13-7-16,0 8-4 16,-7 13-8-16,0 5 14 15,3 5 7-15,-3 5 4 16,0 23 5-16,-7 5 5 16,0 3-2-16,0 3 6 15,0-16-4-15,0 5 7 16,0-10-14-16,-7-7 0 15,7-9-3-15,-7-2-18 16,-3 0-35-16,10 0-73 0,-7-23 2 16</inkml:trace>
  <inkml:trace contextRef="#ctx0" brushRef="#br0" timeOffset="34251">7498 1108 50 0,'0'0'70'15,"0"0"-19"-15,0 0-11 16,0 0-14-16,0 0-14 0,0 0 12 16,-24 47-11-16,24-32 11 15,0-2-7-15,0-6-8 16,0 1 4-16,0 5 3 16,0-8 0-16,0 6-1 15,7 9-4-15,-7 3 6 16,10 8-10-16,-3 5-5 15,-7-8 2-15,0 6-4 16,0-6 1-16,0-5-1 16,0-5 0-16,0-13 1 15,0-3-1-15,0 1 0 16,0-3 1-16,0 0-1 0,0 0 3 16,0 0 5-1,0 0-7-15,7 0 2 0,-7 0-2 16,0-10-1-16,0-13 7 15,0-6-1-15,7-9-3 16,-7-3-3-16,0-3 1 16,7 1 1-16,-7 4-2 15,7-2 0-15,-1 8 1 16,5 4-1-16,-11 6 0 16,0 11 1-16,0 1 0 15,7 1-1-15,-7 8 0 16,7-4 0-16,-7 1 1 0,6 5 0 15,1-5 2-15,0 5 4 16,-7 0-5 0,11 0 4-16,-5 0-3 0,1 0-2 15,0 0-1-15,-7 5 0 16,7 0 0-16,-7 13 0 16,7-5 0-16,0 3 1 15,-7 1-1-15,0-9 0 16,0 2 0-16,0 3 1 15,0-5-1-15,0 5 0 16,-7-8 0-16,0 0 0 16,7 0 0-16,-7 3 0 15,-7-3 0-15,8 5 1 16,-5-2-1-16,4 2 0 16,0 3-2-16,1-8 1 0,6-5 0 15,-7 0-5-15,7 0 4 16,0 0-2-16,-7 5 4 15,7 1-5-15,0 1-2 16,-11 3 5-16,5-4 2 16,-1-1 0-16,7-3-2 15,0-2 1-15,0 0 1 16,0 0-3-16,0 0-4 16,0 0 5-16,0 0 0 15,7 0 2-15,10 0 2 16,3 0 0-16,5-2-2 15,-12-3 1-15,1-1 2 16,0 6-4-16,-4 0 2 0,-3 0-1 16,7 0 6-16,0 6-3 15,3 6-2-15,-4 1-1 16,1-3 1-16,-3 3-1 16,2-5 0-16,-6 0 0 15,-7-3 0-15,7-5-1 16,-7 5 1-16,0-3-1 15,0 1-8-15,0-1 1 16,0 4-11-16,0-1 9 16,0 0-13-16,0-5-18 15,0 0-22-15,0 0 0 16,0 0-68-16</inkml:trace>
  <inkml:trace contextRef="#ctx0" brushRef="#br0" timeOffset="34762">7904 1321 68 0,'0'0'37'0,"0"0"-17"0,0 0 25 16,0 0-13 0,0 0-7-16,0 0-8 0,0 0 5 15,0 0 10-15,0 0-11 16,0 0-4-16,0-2-5 16,0-3-1-16,0 0 2 15,7-11-3-15,-7 3-2 16,0-10-8-16,0 0-12 15,0 5-11-15,0 0 18 16,-14 8 4-16,7 5 1 16,0 0 0-16,-10 5-1 15,3 0-1-15,-6 0-8 0,-4 0 10 16,10 0 4 0,7 15 7-16,0 3-6 0,7-2 5 15,0-1 3-15,0 5-2 16,0-2 5-16,0 0-11 15,14-2 0-15,-7-6-5 16,17 3-1-16,-3-13-1 16,-1 5-12-16,4-5-4 15,-3 0 0-15,10 0-29 16,-11 0-27-16,5-5-35 16</inkml:trace>
  <inkml:trace contextRef="#ctx0" brushRef="#br0" timeOffset="34840">7904 1321 53 0</inkml:trace>
  <inkml:trace contextRef="#ctx0" brushRef="#br0" timeOffset="35167">7904 1321 53 0,'158'-133'108'0,"-158"140"-40"0,0 22-18 0,0 4-1 16,28 1-6-16,-4-1-17 16,-4-2-3-16,5 2-5 15,-12-5-10-15,8-10 5 16,-4-2-12-16,-3-3 4 15,-14-13 1-15,7 0-5 16,-7 0-1-16,0 0 0 16,0 0 0-16,0-16-1 15,-7-25 0-15,-17-13-7 16,-4-7 3-16,15-1-1 0,-5 3 1 16,18 3-2-1,0-1-7-15,7 11 4 0,17 2-9 16,4 16-6-16,3 20 13 15,-7 8 5-15,-10 0 7 16,-1 5 6-16,1 24 3 16,3 1 5-16,-10 4-6 15,-7 1 2-15,0-1 3 16,0-6-12-16,-7-5-1 16,0-7-14-16,-3-11-28 15,10 0-56-15,0-2-26 16</inkml:trace>
  <inkml:trace contextRef="#ctx0" brushRef="#br0" timeOffset="35797">8410 1160 76 0,'0'0'93'16,"0"0"-31"-16,0 0-49 15,0 0 17-15,0 0 29 16,0 0-29-16,-14 79-22 16,21-71-5-16,6 2 6 15,-6-5-2-15,7 1-5 16,-4-6-2-16,4 0-1 16,0 0-2-16,3 0-3 0,-10 0-2 15,0-21-1-15,0-2 3 16,-7-6-8-16,0-1-4 15,0-11-18-15,-14 13-7 16,-10 5 43-16,10 12 4 16,0 6 12-16,4 5 5 15,3 0-21-15,0 7 0 16,0 22 17-16,1 4-17 16,6 6 2-16,0-11 0 15,0 3 5-15,6-5-2 16,8-6-5-16,17-5-5 15,-10-4-9-15,10-9-5 16,14-2 12-16,-8 0-10 0,8 0-8 16,-11-7 4-16,-9-4-5 15,-12 1 26-15,-6 2 4 16,-7 8 38-16,0 0 30 16,0-5-7-16,0 5-7 15,0-10-1-15,0 2-17 16,0-12-21-16,-14 2-2 15,14 5-10-15,-6-8-6 16,6 9 0-16,0-6-2 16,0-5 1-16,0 5 0 15,13-3-7-15,11 3-11 16,-3 0-2-16,3-5-10 0,4 5-13 16,3 3-18-1,-11-1-25-15,11-2-17 0,-17 5-74 16</inkml:trace>
  <inkml:trace contextRef="#ctx0" brushRef="#br0" timeOffset="36137">8802 577 49 0,'0'0'21'15,"0"0"71"-15,-7 133-19 0,14-55 22 16,17 6-43-16,-10-2-17 16,13-7-5-16,-3-11-8 15,-10-13 10-15,10-12-15 16,-17-16-11-16,0-10-1 16,-7-11 1-16,0-2-3 15,0 0 10-15,0 0-3 16,0-10-3-16,0-18-3 15,7-8 2-15,0-8 2 16,17 3-8-16,-11 8 2 16,18 4-3-16,-10 12 1 15,-4 6-8-15,11 6-16 0,3 5-36 16,6 0-90 0</inkml:trace>
  <inkml:trace contextRef="#ctx0" brushRef="#br0" timeOffset="40948">9968 634 158 0,'0'0'66'15,"0"0"-33"-15,0 0 8 0,0 0 18 16,0 0-11-16,0 0-20 16,-17-11-2-1,17 11 1-15,0 0 1 0,-7 0 3 16,-7 0-7-16,-3 0-13 15,-4 0-3-15,0 5-8 16,-9 11-1-16,-8 9 0 16,7 1 0-16,3 3-3 15,4-4 2-15,10-4 0 16,14-3 0-16,0-11-11 16,0 3 3-16,0-2-4 15,14 8-5-15,10 4 13 16,-3 0-1-16,3-2 2 15,-3 3 4-15,-4-3-6 0,-10 3 7 16,0-1 0-16,-7 1 2 16,0-3-2-16,0-3 2 15,-14 8 5-15,-17-5-1 16,-7 0-5-16,0-5-1 16,17-5 0-16,8-6-9 15,-4-2-21-15,10 0-13 16,7-23-35-16,-7-16-4 15,7-9-13-15,7-1-22 16</inkml:trace>
  <inkml:trace contextRef="#ctx0" brushRef="#br0" timeOffset="41317">9854 605 132 0,'0'0'84'0,"0"0"-39"16,0 0-6-16,0 0 7 15,0 0-5-15,0 0-5 16,0 0-1-16,45 6-17 15,-38 55-5-15,0 11-7 16,10-5-6-16,4-16 6 16,-4-10-5-16,-3-5-1 15,6-15 0-15,-13-11 0 16,3-3-1-16,-3-7-3 16,-7 0-5-16,0 0 4 15,0 0-6-15,0 0 1 16,0 0 7-16,0 0-3 0,0-17 3 15,0-7-1-15,-7-4-8 16,-3 0 12-16,10-3 0 16,0 5 3-16,0 1 8 15,10 2-2-15,11 2 3 16,3 3-6-16,4 0-3 16,9 3 1-16,-6 2-4 15,-3 8-5-15,-4-5-16 16,4 7-31-16,-11 0-49 15,3 1-18-15</inkml:trace>
  <inkml:trace contextRef="#ctx0" brushRef="#br0" timeOffset="41730">10367 611 179 0,'0'0'59'16,"0"0"-29"-16,0 0 1 15,0 0-7-15,0 0-20 16,0 0-4-16,-76 154 0 16,76-114 3-16,0-6 4 15,10-11 1-15,-3 0 0 16,7-18-6-16,-7-2 0 16,7-3-2-16,3 0 0 15,4-6 0-15,-4-19-5 16,-3-8-2-16,-8-8 3 15,-6-6-1-15,0 9 2 16,0-1-10-16,0 14 0 0,0 14 5 16,0 6-2-16,0 5 10 15,0 0-1-15,0 16-5 16,7 14 3-16,17 14 3 16,-10-3 18-16,7-5 9 15,3 3-9-15,-4-19-1 16,-2 0-10-16,-5-4-7 15,-6-8 0-15,0-3-29 16,0-2-34-16,-7-3-4 16,10 0-17-16,-3-32 8 15</inkml:trace>
  <inkml:trace contextRef="#ctx0" brushRef="#br0" timeOffset="42169">10528 400 103 0,'0'0'179'15,"0"0"-141"-15,45 147-12 16,-21-96 24-16,-10-3 0 16,0-9-17-16,3-9-17 15,-3-9-10-15,-7-8 2 16,-7-3-6-16,0-10-2 16,0 0 0-16,0 0-11 15,0 0-6-15,0 0-10 16,0-5-2-16,-7-13-16 0,0 3 21 15,0 7 24-15,7 5 2 16,-7 3 14-16,7 0 12 16,0 0-10-16,0 0-7 15,-10 0 5-15,10 0-5 16,0 0-4-16,0 0-7 16,0 0 1-16,0 0 4 15,0-7-5-15,0-6 0 16,0 3 6-16,10-13-1 15,4 5 3-15,-7 2 0 16,0 4-1-16,-1-1 2 16,19 2-7-16,-12 1-1 15,11-3-1-15,-3 3 0 0,10 0-5 16,-10 2-22 0,10-2-10-16,6 4-40 0,-16 4-54 15,17-3-82-15</inkml:trace>
  <inkml:trace contextRef="#ctx0" brushRef="#br0" timeOffset="42855">11382 405 112 0,'0'0'35'0,"0"0"-5"16,0 0-8-16,0 0 13 15,0 0-21-15,-148 75 4 16,141-47 5-16,0 0 7 16,7 0-4-16,0-5-5 15,0-5-7-15,0-2-4 16,7-3-9-16,0-11-1 15,6 1-3-15,5-3-2 16,2 0-4-16,-3-5-8 16,-3-18-16-16,-14-4 2 0,7 2 15 15,-7-8-9 1,0 10 5-16,0 5 10 0,0 7 7 16,0 11 3-16,7 0 1 15,0 0 6 1,10 11-2-16,-3 12 20 0,6 5 13 15,-2 3-10-15,2 0-15 16,4-1 6-16,4-1-8 16,-4-6 26-16,-17-13-28 15,7-5-9-15,-14-5 2 16,0 0 4-16,0 0 4 16,0 0 1-16,0 0 10 15,0-20-5-15,0-19-10 16,0-13-2-16,0 1-3 0,0 5-1 15,6 15 0 1,12 14 0-16,-12 6 1 0,1 11 2 16,7 0-3-16,10 13 7 15,-3 13-4-15,-4-1 1 16,4 6-1-16,-8 0 4 16,5-8 4-16,-11 0 2 15,-1-7 4-15,1-4-17 16,-7-6 3-16,0-6-6 15,0 0 0-15,0 0-17 16,0 0-9-16,0 0-21 16,0 0-33-16,0 0-81 15</inkml:trace>
  <inkml:trace contextRef="#ctx0" brushRef="#br0" timeOffset="43428">11983 331 81 0,'0'0'92'0,"0"0"-49"16,0 0 13-16,0 0 0 16,0 0-28-16,0 0-17 15,-89-5 0-15,68 20 5 16,4 13-3-16,-3 3-8 16,13 2 5-16,-4-4 11 15,11 1-1-15,0-4 7 16,0-6-8-16,0-4-11 15,0-11 0-15,11 3-8 16,-4-3 0-16,6-5-5 16,11 0-9-16,-10-8-8 15,0-18-16-15,0-4 2 16,-4-6 2-16,-10-3-15 0,7-2 6 16,-7 13 25-16,7 18 18 15,0 10 7-15,-7 0 29 16,6 5 5-16,12 26-4 15,-11 7 0-15,-1-2 4 16,8 3-11-16,3-4-7 16,-10-6 15-16,0-14-25 15,7-2-12-15,-14-8-1 16,7 0-20-16,-7-5-6 16,7 0-27-16,-7 0-21 15,17-33-18-15,-10-13-2 16,7-18-107-16</inkml:trace>
  <inkml:trace contextRef="#ctx0" brushRef="#br0" timeOffset="43957">12190 84 117 0,'0'0'183'16,"0"0"-153"-16,-7 201 20 16,7-127 41-16,0-5-16 15,0-12-30-15,0-16-25 16,7-8-13-16,10-10-6 15,-10-15-1-15,7-5-1 16,-7-3-15-16,6 0-9 16,5-11-15-16,-5-33 6 15,-6-9-4-15,10-19-28 0,-3 8-20 16,0 17 11 0,-7 17 26-16,3 25 49 0,-3 5 48 15,-7 7 24-15,7 27-8 16,-7 12-34-16,7-8 25 15,0 3 1-15,6-10-19 16,-2-5 4-16,2-13-30 16,1-3 3-16,-14-8-4 15,7-2-6-15,10 0-4 16,-10 0-7-16,7-7-1 16,-7-16-8-16,0-11 1 15,3 4-9-15,-3 4 0 16,-7 13 6-16,0 8 10 15,0 5 8-15,0 5 1 0,0 26 10 16,0 18-8-16,0 12 12 16,0 3 27-16,0 0-11 15,-7-12-14-15,7-8-4 16,0-9-3-16,0-12 1 16,0-15-11-16,0-5-1 15,0-3-14-15,0 0-19 16,21-28-17-16,10-21 2 15,-4-15-26-15,11-16-71 16,7-5-99-16</inkml:trace>
  <inkml:trace contextRef="#ctx0" brushRef="#br0" timeOffset="44229">12754 215 249 0,'0'0'43'15,"0"0"15"-15,0 0 21 0,0 0-40 16,0 0-21-16,0 0-2 15,-72 54 1-15,72-28-5 16,7 5 2-16,13 2 8 16,18-5 7-16,-7 1-19 15,-3-4-6-15,2 1-2 16,-16-3 2-16,-7 0-3 16,-7 0 11-16,0 0 5 15,-14 2-7-15,1-4 2 16,-11-5-12-16,17-3-3 0,-7-8-13 15,14 2-17 1,0-7-24-16,0 0-7 0,0 0-37 16,0-7-79-16</inkml:trace>
  <inkml:trace contextRef="#ctx0" brushRef="#br0" timeOffset="44414">12991 469 147 0,'0'0'273'15,"0"0"-213"-15,0 0-26 16,0 0 40-16,0 0-16 16,0 0-29-16,-7 62-29 15,7-62-2-15,0 0-7 0,0 0-19 16,7-5-13 0,7-29-12-16,3-7-8 0,-10-26-33 15,-7-15-67-15</inkml:trace>
  <inkml:trace contextRef="#ctx0" brushRef="#br0" timeOffset="44760">13015 0 212 0,'0'0'22'15,"0"0"-10"-15,0 0 40 16,0 148 25-16,28-119-58 16,3-6-19-16,7-13 0 15,-4-8-6-15,11-2-10 16,-1 0-1-16,-6 0-22 15,-7-14 2-15,-10-2 4 16,-14 3 8-16,-7-2 25 0,0 4 5 16,0 1 0-16,0 8 4 15,0 2 36-15,0 0 3 16,0 0-33-16,-7 0-4 16,7 7 22-16,0 19 0 15,0 5-24-15,0 2 17 16,0-2 14-16,7 0-16 15,10-3-13-15,-10 3-7 16,-7-3 9-16,0 0 0 16,0 0-2-16,-17-2-11 15,-11 0-7-15,-3-3-52 16,-7 2-65-16,-13 9-209 16</inkml:trace>
  <inkml:trace contextRef="#ctx0" brushRef="#br0" timeOffset="45878">8097 2155 148 0,'0'0'53'0,"0"0"-15"16,0 0 32-16,0 0-3 15,0 0-26-15,0 0-10 16,0 0-13-16,0 0 9 16,0 0-7-16,0 6-11 15,17 9 6-15,-10 11-8 16,0 0 6-16,-1-1-3 15,8-2-4-15,-14-2-1 16,11-3-5-16,-5-13-2 16,1 5-22-16,0-7-25 15,7 2-37-15,10-5-73 16,-3 0-55-16</inkml:trace>
  <inkml:trace contextRef="#ctx0" brushRef="#br0" timeOffset="46250">8410 2207 271 0,'0'0'87'0,"0"0"-79"16,0 0 17-16,0 0 22 16,0 0-18-16,0 0-17 15,0 0-5-15,0 38 10 0,0-38-4 16,0 0-4-1,0 0-3-15,0 0-1 0,0-15-5 16,0-13 3-16,6-8-2 16,1-5-1-16,7 2 0 15,3 6-8-15,-3 20 4 16,0 8-7-16,-4 5 5 16,-3 0 6-16,7 15 0 15,0 9 8-15,3 6 1 16,-3-2-6-16,-8-5 2 15,8-2-5-15,-4-8-7 16,-3-3-8-16,-7-10-22 16,14 0-37-16,-7 0-26 15,0-5 29-15,10-18-10 16,-10-21-39-16</inkml:trace>
  <inkml:trace contextRef="#ctx0" brushRef="#br0" timeOffset="64371">8712 1696 62 0,'0'0'61'0,"0"0"-16"15,0 0 1-15,0 0-7 0,0 0-5 16,0 0-12-16,0 0 7 16,-7 0-3-16,1 0-8 15,6 0-4-15,0 0-6 16,0 0-4-16,0 0 7 16,0 0 0-16,0 0 4 15,0 0-3-15,0 0-3 16,0 0 0-16,0 0-1 15,0 0-1-15,0 0 1 16,0 0 0-16,0 18-4 16,0 10-1-16,0 6-1 15,0 12-1-15,0-5 5 0,0-5-5 16,0 2-1-16,6-4 0 16,1-4 1-16,11-1-1 15,-12-3 0 1,8-6 0-16,-7 1-1 0,0-9-5 15,0-1 3-15,3-6-8 16,-10 0-1-16,7 3-4 16,-7-8-21-16,0 0-9 15,0 0-58-15,0 5-87 16</inkml:trace>
  <inkml:trace contextRef="#ctx0" brushRef="#br0" timeOffset="64673">8719 2063 56 0,'0'0'80'0,"0"0"-39"16,0 0 8-16,0 0-7 16,0 0 5-16,0 0-19 0,0-51 0 15,11 38-3-15,2 8-7 16,-6-5-11-16,0 2-6 16,0 3-1-16,0 5-18 15,-7-5-48-15,10 5-84 16</inkml:trace>
  <inkml:trace contextRef="#ctx0" brushRef="#br0" timeOffset="65319">8719 2063 168 0,'96'-23'64'0,"-96"23"-25"16,0 5 6-16,0-5-12 16,11 0 14-16,3 5-35 15,-1-5-9-15,1 0 0 16,3 0-3-16,-10 0-3 16,7 0-4-16,-7-10 2 15,-7-6-6-15,0 4-3 16,0-11-9-16,0 7 5 15,0 3 9-15,0-4 7 16,0 6 2-16,-7 4 5 16,-14 4-2-16,4 3 7 15,10 0 2-15,-7 0-5 0,8 0 9 16,-1 3-9-16,0 20 5 16,7 5-7-1,0 0 2-15,0-2 3 0,7 0 3 16,6-8-5-16,8-1 8 15,3-9-3-15,7-3-3 16,-3 0-7-16,3-5-3 16,6 0-2-16,-9 0-2 15,3-5-1-15,-10-2 3 16,-4 1-2-16,-10-4 0 16,-7 8 4-16,7 2 0 15,-7-3 10-15,0 3 2 16,0-2 3-16,0 2 6 15,0-11-2-15,0 4-3 16,0-4 1-16,0-7-13 0,0 3 5 16,0-8-9-16,0-6 0 15,0 6-1-15,6 0-3 16,8 5-4-16,10 1-4 16,-10 6-7-16,0 6 0 15,3 0-9-15,-10 0-28 16,-7 5-20-16,7 0-48 15,-7 0-88-15</inkml:trace>
  <inkml:trace contextRef="#ctx0" brushRef="#br0" timeOffset="65752">9256 1899 237 0,'0'0'65'0,"0"0"-10"16,0 0 18-16,0 0-41 16,0 0-15-16,58 146-7 15,-51-112-6-15,7-4 3 16,-14-9-7-16,7-3 2 16,-7-13-1-16,0-3 0 15,0 4-1-15,0-6 1 0,0 0 0 16,0 0 2-1,0 0 0-15,-7-18-2 0,-7-26 3 16,0-15-4-16,7-10-3 16,-3-3-16-16,10 8-4 15,0 12-3-15,0 17 5 16,10 19 2-16,-3 9 12 16,0 7 7-16,0 0 3 15,7 20-1-15,-7 18 1 16,3 6 1-16,-10 2 4 15,0-10-3-15,0 3 2 16,0-14-7-16,0-4 0 16,0-3-2-16,0-13-19 15,0-5-24-15,0 0-59 0,0 0-49 16</inkml:trace>
  <inkml:trace contextRef="#ctx0" brushRef="#br0" timeOffset="66307">9462 2035 78 0,'0'0'188'0,"0"0"-135"15,0 0 4-15,0 0-12 16,0 0-7-16,0 0-22 16,7 90-7-16,-7-90 4 15,0 0-4-15,0 0 8 16,0-11 1-16,0-12-6 0,0-18 4 15,0-2-12-15,14 2-3 16,-4 12-2-16,4 12-1 16,0 6 1-16,-1 11-6 15,-2 0 7-15,2 0 1 16,8 18 0-16,3 3-1 16,-3-3 3-16,3 0-2 15,-3-8-1-15,-4-3 0 16,-4-7 0-16,-6 0-2 15,-7 0-2-15,0 0-6 16,0 0 7-16,0 0-9 16,0-12 5-16,-13-6 4 0,-5 7-9 15,12 6 2-15,-8 5 6 16,7 0-1-16,-7 0-8 16,-3 0 1-16,17 18 9 15,-7 8 1-15,7 2 2 16,0 1 11-16,0-6-8 15,0 0-1-15,0 0 10 16,7-5-3-16,0 0 5 16,17-8-3-16,-3-5-1 15,3-5-9-15,-4 0-1 16,11 0-9-16,-3 0 6 16,3-15-11-16,0-3-16 15,-11 0-3-15,4-5-47 0,-17 2-33 16,-7-7-23-1</inkml:trace>
  <inkml:trace contextRef="#ctx0" brushRef="#br0" timeOffset="66683">9765 1634 133 0,'0'0'73'15,"0"0"-13"-15,0 137 31 16,7-86-46-16,17 6-8 0,7-4-3 16,-17-1-4-1,16-1-5-15,-23-12-7 0,7-11-6 16,0-5-9-16,-14-10-2 16,0-8-1-16,0 0-10 15,0-5 1-15,0 0-3 16,0 0 11-16,0-18 0 15,-14-15 2-15,7-11 0 16,0 3-1-16,7 13 0 16,0 10 1-16,0 7 2 15,0 11 7-15,7 0 16 16,0 0-18-16,7 0-5 16,-7 0-3-16,3 0-15 15,4 0-16-15,0 5-32 16,23 6-47-16,1-11-158 0</inkml:trace>
  <inkml:trace contextRef="#ctx0" brushRef="#br0" timeOffset="67740">10862 1645 237 0,'0'0'68'0,"0"0"-49"15,0 0 7-15,0 0 4 16,0 0-6-16,0 0-23 16,-141 159-1-16,141-123 0 15,0-3 6-15,0-7 0 16,0-5-6-16,17-9 3 15,4-7-3-15,-4-5 1 16,-3 0-1-16,0 0 0 16,-1-15 1-16,11-11 2 0,-10-12-1 15,-14-3 1-15,0-5-3 16,0 2 4-16,0 8 5 16,0 8 1-16,-14 15 8 15,1 10 0-15,-4 3 3 16,3 0-18-16,7 0-3 15,0 16-10-15,7 2-16 16,0 10-19-16,0-5 7 16,7 0-48-16,14-2-30 15,3-3-23-15</inkml:trace>
  <inkml:trace contextRef="#ctx0" brushRef="#br0" timeOffset="67825">10862 1645 106 0</inkml:trace>
  <inkml:trace contextRef="#ctx0" brushRef="#br0" timeOffset="68160">10862 1645 106 0,'96'92'122'0,"-102"-92"-50"0,6 0-6 0,0 0-11 15,0 0-35-15,0 5-10 16,0 13-1-16,24-2 32 16,-11 2-12-16,1-13-13 15,-7 0-15-15,3-3-1 16,-3-2-4-16,7 0-7 15,-7 0-8-15,10 0-11 16,-10-2 9-16,7-24-11 16,-7-4-7-16,10-4 11 15,-10-5-5-15,-7 14 10 0,7 9 15 16,-7 11 8-16,6 5 21 16,-6 0 26-16,7 0-15 15,7 16-14-15,3 9-14 16,-10 6 9-16,7-5-4 15,3-5-9-15,-10-4 0 16,7-9-10-16,-1-3-13 16,-6-5-14-16,-7 0-23 15,18 0-11-15,-18 0 8 16,6 0 16-16,-6-25 0 16,0-9 28-16,0-17-8 0</inkml:trace>
  <inkml:trace contextRef="#ctx0" brushRef="#br0" timeOffset="68407">11271 1406 152 0,'0'0'79'0,"0"0"-21"16,0 0-25-16,0 0 27 15,7 154-8-15,-7-103-9 16,0-10-19-16,7-2-9 16,-7-8-2-16,0-11 3 15,0-7-8-15,0-8 4 16,0-5-1-16,0 0-6 15,0 0 4-15,0 0-3 16,7-10 2-16,3-8 11 16,11-5-11-16,-7 0-5 0,10 0-3 15,3 10-2-15,-3 3-11 16,14 4-18-16,-17 6-26 16,10 0 3-16,-10 0-141 15</inkml:trace>
  <inkml:trace contextRef="#ctx0" brushRef="#br0" timeOffset="68705">11688 1565 17 0,'0'0'205'0,"0"0"-153"15,0 0 26-15,0 0-26 16,0 0-24-16,0 0-9 0,-69 11-2 16,48 19 1-16,4 4 14 15,10-6-10-15,0 2 2 16,7-1-6-16,0-1 2 16,0-5-19-16,0-5-1 15,0-2-12-15,14-6-20 16,3-10-10-16,-3 0-19 15,10 0-28-15,-3 0-20 16,10-16-62-16</inkml:trace>
  <inkml:trace contextRef="#ctx0" brushRef="#br0" timeOffset="69613">11688 1565 157 0,'117'82'95'16,"-131"-59"-42"-16,7 3 5 15,7-8-6-15,0 0-15 16,0-5-16-16,0-5 1 16,7-1-13-16,7-7-3 15,-1 0-6-15,-2 0-4 16,2 0 2-16,-6-18-1 16,0-5 2-16,0-5-7 15,-7-5 2-15,0-1 3 16,0 6-11-16,0 15 12 0,0 3 2 15,0 10 11-15,-7 0 4 16,-7 0-13-16,8 3-2 16,6 15 7-16,0 5-7 15,0 0 1-15,0 0-2 16,0-5-4-16,0-3-10 16,6-7 3-16,8-3-6 15,3 0 15-15,-10-5 0 16,0 0 3-16,0 0 3 15,0 0-3-15,0 0 11 16,-7 0 1-16,0-16-1 16,7-9 1-16,-7-8-6 0,17-13-6 15,-3-1 0-15,10 1-8 16,-4 13-2-16,11 7-16 16,-10 18-7-16,3 8 31 15,-3 0-4-15,-8 8 6 16,18 23 13-16,-10 5-1 15,3-8 47-15,-10 0-31 16,3-15-14-16,-17 3 5 16,7-11-7-16,-7-3 0 15,0 3-5-15,0-5-5 16,0 0-4-16,0 0-2 16,0-5-6-16,0-23 5 15,0-8-1-15,0-8-13 0,14 8-11 16,-7 8 4-1,6 15 12-15,-13 13 2 0,0 0 9 16,11 0 3-16,-4 11 6 16,6 9 5-16,1 8 15 15,17 1 0-15,0-12 3 16,3-1 12-16,-3-16-30 16,7 0-7-16,0 0-3 15,7-5 0-15,-1-26-1 16,-16 3-9-16,10-3-6 15,-24 0 5-15,3-10-6 16,-17-3-18-16,0 3-4 16,0 13 24-16,-11 13-6 15,-2 15 20-15,-8 0 0 0,-10 8 6 16,10 22-5-16,-3-1 29 16,17 6-12-16,1 4 10 15,6-3 12-15,0-3-5 16,6-5-7-16,15-4-6 15,-4-9-13-15,4-2-5 16,-14-3-4-16,10-10-21 16,-3 2-30-16,0 1-37 15,10 0-60-15</inkml:trace>
  <inkml:trace contextRef="#ctx0" brushRef="#br0" timeOffset="71781">7192 2851 54 0,'0'0'93'0,"0"0"-58"15,0 0 9-15,0 0 2 16,0 0 1-16,0 0-15 15,-14-5-3-15,7 5 8 16,7 0-4-16,0 0-13 16,0 0-1-16,0 0-4 15,-7 0-1-15,7 0-4 16,-6 0-5-16,-5 13 6 16,4 31 4-16,0 7-5 0,1 18-4 15,6 0-5 1,-7-2 1-16,7-3-2 15,0-12-1-15,0-11 0 16,0-8-1-16,13-5 0 0,18-15 0 16,-3-8-5-16,3-5 6 15,7 0 0-15,6-18 1 16,1-10 0-16,-10-11-3 16,2 4-5-16,-12-6 3 15,-19 7-5-15,-6 1 4 16,0 10 5-16,-6 0 1 15,-32 10 3-15,0 13 1 16,0 0-2-16,0 0 0 16,11 18-2-16,13 5 0 15,4 0 0-15,10 5-6 0,0-10-4 16,0 5-24-16,24-7-42 16,-4 2-51-16,11-8-34 15</inkml:trace>
  <inkml:trace contextRef="#ctx0" brushRef="#br0" timeOffset="72037">7526 3172 260 0,'0'0'160'0,"0"0"-111"16,0 0 14-16,0 0 7 16,0 0-36-16,0 0-24 15,-7-23 2-15,7 23-12 16,0 0-5-16,13 0-17 16,-2 0-51-16,3 18-37 15,17 0-220-15</inkml:trace>
  <inkml:trace contextRef="#ctx0" brushRef="#br0" timeOffset="73215">8024 3074 130 0,'0'0'84'0,"0"0"-64"0,0 0 34 15,0 0 14-15,0 0-35 16,97 131-11-16,-90-118-12 15,-7-3 10-15,0-4 7 16,0 1-12-16,0-2-3 16,0-5-6-16,0 0-2 15,0 0-2-15,0 0-2 16,0-5 2-16,-7-25-2 16,-11-14 0-16,5-15 0 15,6-8-9-15,0-2-5 16,7 0-1-16,0 2-18 0,14 13 11 15,10 10-4-15,-10 16-11 16,-1 15-16-16,-6 8 17 16,4 5 24-16,-5 0 8 15,1 5-11-15,7 13-25 16,0 5 31-16,-4 16 9 16,4-4 18-16,-7 4 7 15,-7 2 3-15,0-7-4 16,0-1-9-16,0-10-8 15,0 0-3-15,0-15-3 16,-7 2-1-16,7-5-7 16,-7-5 0-16,7 0-3 0,0 0 10 15,0 0 6-15,0 0 0 16,0 0 3-16,0 0 10 16,0 0-11-16,0 0 10 15,7 0 4-15,7 0-5 16,10 0-2-16,-4 0-10 15,11 0-1-15,7 0 23 16,-10 0-20-16,9-5 1 16,1-5-4-16,-10-8-4 15,-4 0 0-15,-10 2-12 16,-7-2-8-16,-1 1 10 16,-6 1-1-16,0 3-2 15,0-2-6-15,-20 7 5 0,-1 3-2 16,-10 5 16-1,0 0 0-15,11 0 0 0,-4 23 0 16,10 0 32-16,14 11-10 16,0-1-19-16,0 3 13 15,0-3 3-15,14 1-1 16,3-4 8-16,3-7-11 16,4-2 5-16,4-3 3 15,3-10-13-15,-4-3-3 16,-2-5-7-16,-5 0-9 15,-3 0-16-15,4 0-41 16,-4-8-56-16,-3-7-86 16</inkml:trace>
  <inkml:trace contextRef="#ctx0" brushRef="#br0" timeOffset="73595">8616 3051 237 0,'0'0'48'16,"0"0"24"-16,0 0 0 15,0 0-22-15,58 144-25 16,-40-126-18-16,-11-3 1 16,-7-7 1-16,6-3-9 15,-6 0 0-15,0-5 0 16,0 0-4-16,0 0 3 0,-13-12-3 15,-11-27 4 1,-11-25-3-16,-3-21-7 0,14-7-16 16,11-3-25-16,13 13-15 15,0 30-10-15,0 19 0 16,13 20 19-16,11 13 57 16,-3 8 8-16,-4 30-8 15,4 3 46-15,-7 5-7 16,-8 1 2-16,5-3-20 15,-11-4-17-15,0-6-4 16,0-6-19-16,0-10-33 16,0-7-72-16</inkml:trace>
  <inkml:trace contextRef="#ctx0" brushRef="#br0" timeOffset="73734">8616 3051 278 0</inkml:trace>
  <inkml:trace contextRef="#ctx0" brushRef="#br0" timeOffset="74151">8616 3051 278 0,'165'23'80'0,"-165"1"-34"0,14-12 9 16,0 11-9-16,10-7-23 15,-11-6-19-15,8-7-1 16,-4-3-3-16,4 0-3 15,-4-3 1-15,-10-23-11 0,0 1 5 16,-7-14-1-16,0-7-8 16,0 0-1-16,-24 2-10 15,17 19 16-15,-7 14 12 16,0 11 5-16,4 0 11 16,-4 0-9-16,14 6-7 15,0 17-7-15,0 0-1 16,0 10 8-16,7-2-1 15,10-8-11-15,-3 5 12 16,7-7 2-16,10-3 4 16,-7-6 7-16,-4-1-8 15,1-6 6-15,-4-5 5 0,-3 0 1 16,-7 0 4-16,0 0-9 16,-7 0 8-16,0-23 11 15,0-11 3-15,0-4-13 16,0 2-13-16,0-5-5 15,0 2-3-15,10 11-2 16,-3 0-1-16,0 10-10 16,7 13-15-16,-7 5-6 15,-1-8-8-15,12 5-8 16,-5 1-8-16,18-8-45 16,4 4-21-16,3-11-42 15</inkml:trace>
  <inkml:trace contextRef="#ctx0" brushRef="#br0" timeOffset="74525">9201 2743 114 0,'0'0'88'15,"0"0"-49"-15,31 149 8 16,-18-103 17-16,5-12-30 16,-5-6-12-16,-13-10-3 0,7-8-7 15,-7-10 4-15,0 0-11 16,0 0 1-16,7 0 4 16,-7-10 3-16,10-18 8 15,-3-3 6-15,7-2-16 16,-7-1 2-16,7 11 3 15,-4 5 2-15,-3 8-2 16,-7 5-10-16,7-1 0 16,0 6-2-16,0-2-4 15,-1-8 0-15,25-3-15 16,0-10-20-16,14-10-19 16,-4-1-39-16,4 1-102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45:38.3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65 43 219 0,'0'0'58'15,"0"0"-11"-15,0 0 21 0,0 0-4 16,0 0-22-16,0 0 3 15,0 0-2-15,-38-23-9 16,38 20 2-16,0 3-12 16,0-2-5-16,0 2 2 15,0 0-10-15,0 0-4 16,0 0-2-16,0 0-5 16,0 10-4-16,0 26-1 15,14 15 5-15,3 18 2 16,-3 9-1-16,-7 1-1 0,0 0 0 15,10-1-3 1,-10-7 1-16,0-11-1 0,0-14 1 16,6-7 1-16,-13-19-4 15,11-10 3-15,-5-5 2 16,-6-5-3-16,0 0 2 16,7-28-6-16,7-29 7 15,0-17 3-15,-4-8-3 16,4 2-2-16,-7 16-1 15,-7 26 1-15,7 20 1 16,-7 15 1-16,0 3 0 16,7 3 0-16,10 38-1 15,3 12 1-15,-2 14 8 0,9-8-7 16,-3-10 6-16,-3-8-5 16,3-15 4-16,-10-6 2 15,-7-14 0-15,-1-6 5 16,1 0 1-16,-7 0-1 15,7-13 3-15,10-36-2 16,4-28-1-16,3-26-12 16,4-7-1-16,3 7-13 15,-18 26-16-15,5 31-7 16,-18 28-3-16,0 18-10 16,0 5-58-16,0 39-109 15</inkml:trace>
  <inkml:trace contextRef="#ctx0" brushRef="#br0" timeOffset="719">708 440 183 0,'0'0'85'0,"0"0"-19"15,0 0-1-15,0 0-7 16,0 0-26-16,0 0-8 0,62 0-5 16,-41 0-1-16,3 0 0 15,3 0-8-15,-13-7-1 16,10-9-2-16,-10-4-3 15,-7-1-2-15,-7-4-2 16,0 2 0-16,0 2-2 16,-21 3-2-16,-10 13-3 15,-3 5 6-15,-4 0-4 16,7 23 5-16,4 11 9 16,9 4-1-16,18 6 6 15,0-1-2-15,0 1 5 16,0-3-2-16,31-5-4 0,14-3-1 15,0-4 2 1,13-11 3-16,8-3 7 0,9-15 4 16,-2 0-11-16,9 0-7 15,-13-28-5-15,-4 0-1 16,-13-8-2-16,-7-6-11 16,-15 1 1-16,-16-7-2 15,-14-1-5-15,0 13 5 16,0 3 0-16,-24 17 7 15,-3 9 0-15,-11 7 5 16,-14 0 2-16,8 30 0 16,6 14 0-16,10 0 8 0,11 2 0 15,10 0-1 1,7-5-2-16,0 3 1 0,31-11 2 16,7 0-4-16,-4-1 3 15,11-9 4-15,0-3-3 16,13-2 2-16,-13-8-2 15,0-2-3-15,-14-8-4 16,-18 0-3-16,5 0-14 16,-12 0-19-16,15 0-58 15,3-5-69-15,11-5-233 16</inkml:trace>
  <inkml:trace contextRef="#ctx0" brushRef="#br0" timeOffset="1103">1867 25 189 0,'0'0'90'15,"0"0"-60"-15,0 0 25 16,0 0 2-16,0 156-35 0,7-112-8 16,7-1 1-16,-7 7-1 15,17 1-3-15,-17-3 4 16,7 7-10-16,3-4-2 15,-3-8-3-15,6 1 0 16,-13-10 0-16,3-11-8 16,-3-11-12-16,0-4-10 15,0-8-28-15,-7 3-43 16,14-3-70-16</inkml:trace>
  <inkml:trace contextRef="#ctx0" brushRef="#br0" timeOffset="1404">2201 89 104 0,'0'0'241'16,"0"0"-169"-16,0 0-48 16,0 0 7-16,-148 131-8 15,124-85-14-15,-7-2-8 16,11-6 5-16,-1 6 3 15,4-3 9-15,10-5 1 16,7 0 5-16,0-5 4 16,0-3-5-16,14 2-2 15,17-1 2-15,13-3-6 0,1-6-6 16,13-5 4 0,1-4-10-16,10-9-3 0,-4 1-2 15,11 2-32-15,3 1-61 16,-3 1-174-16</inkml:trace>
  <inkml:trace contextRef="#ctx0" brushRef="#br0" timeOffset="3480">3126 192 129 0,'0'0'80'0,"0"0"14"15,0 0-19-15,0 0-13 0,0 0-20 16,0 0-8-16,-13-34-19 16,13 22 0-16,27-6 9 15,11-5-5-15,7 0-7 16,6 4 2-16,1 12-2 15,-1 7 1-15,11 10-9 16,-27 24-1-16,3 12 4 16,-31 7-5-16,-7 7 2 15,0 6-4-15,-35 8-5 16,-3-4 1-16,-6-6-3 16,13-7 4-16,17-16 2 15,7-8 1-15,7-10 0 16,7 1 4-16,38-4 10 0,27-8 13 15,24-4 25-15,18-2-9 16,3-6-21-16,3 0-16 16,-17 0-6-16,-7 0-13 15,1 0-31-15,-8 0-51 16,-6 0-78-16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45:43.7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0 149 12 0,'0'0'189'0,"0"0"-117"15,0 0-40-15,0 0 20 16,0 0-4-16,0 0-22 15,83-87-7-15,-39 72 1 16,-9 7 0-16,3 8 3 16,-1 0-19-16,-16 8-3 15,3 18-1-15,-17 1 1 16,-7 1-1-16,0 1 0 16,0-1-1-16,-31 0 0 15,10 4-2-15,-9-4 2 16,9-3 0-16,4-2 0 15,10 0 0-15,7-2 1 0,0-3 0 16,7 0 2-16,37-3 11 16,18-9 9-16,4-1 6 15,16-5-6-15,15 0-8 16,-8 0 2-16,-10 0-7 16,-10-5-9-16,-18-6-12 15,-6 3-43-15,-24 6-38 16,10 2-103-16</inkml:trace>
  <inkml:trace contextRef="#ctx0" brushRef="#br0" timeOffset="564">1201 131 128 0,'0'0'239'16,"0"0"-208"-16,0 0 14 16,0 0-6-16,0 0-26 15,0 0-7-15,-90-56-1 16,76 56-2-16,8 0 1 16,-12 0-4-16,-2 0 0 15,-1 0 0-15,-3 15 1 16,3 0 0-16,4-1-1 0,3 1-2 15,8 5-1-15,6-4-10 16,0 2 2-16,0-3-5 16,0-2-8-16,13-3 12 15,18-5 12-15,-3-5 4 16,16 0 6-16,-6 0 0 16,7 0 1-16,-7-18 1 15,0 0-7-15,-11-5 0 16,4 2-5-16,-17 4 0 15,-14-1 2-15,7 7-2 16,-7 6 2-16,0 5 7 16,0 0-3-16,0 0 1 15,0 0 1-15,0 14-8 16,0 11 12-16,0 11 14 0,0 5 8 16,0 0-10-16,0 0-9 15,7 3-1-15,3-3-1 16,4-2-7-16,0-4 2 15,-8-4 1-15,5-10 7 16,-11-11-16-16,7-8-3 16,-7-2-29-16,0 0-70 15,13 6-100-15</inkml:trace>
  <inkml:trace contextRef="#ctx0" brushRef="#br0" timeOffset="2548">1765 211 41 0,'0'0'34'0,"0"0"14"15,0 0-1-15,0 0-2 16,0 0-14-16,0 0 3 16,-7-3 10-16,14 3-1 15,13 0-3-15,11 0 25 16,0 0-17-16,14 0-7 16,-11 0-7-16,18 0-12 15,-14 0-5-15,0 0-5 16,-1 0-12-16,-23 0 0 0,-7 0-1 15,0 0-29-15,-7 0-27 16,10 0-70-16,-10 0-117 16</inkml:trace>
  <inkml:trace contextRef="#ctx0" brushRef="#br0" timeOffset="3106">2446 147 10 0,'0'0'112'16,"0"0"-42"-16,0 0-22 16,0 0-1-16,0 0 12 15,0 0-33-15,-97 7-18 16,77 9 8-16,3 7 2 15,3 2 0-15,14 2-9 0,0 3 2 16,0-4-4-16,0-1-4 16,14-7 0-16,10-7 2 15,7-4 1-15,-4-7 11 16,11 0 18-16,0 0-22 16,-11-10 2-16,-3-16-4 15,-3-4-3-15,-4-9-4 16,-17-2-1-16,0 3 1 15,0 7-2-15,-17 8 1 16,-4 4 2-16,-3 10 0 16,-3 9-4-16,3 0-1 15,3 0 0-15,-10 9-1 0,11 10-11 16,13-4-30-16,-4-3-21 16,11-1-50-16,0 7-126 15</inkml:trace>
  <inkml:trace contextRef="#ctx0" brushRef="#br0" timeOffset="3690">2945 39 245 0,'0'0'39'0,"0"0"40"16,0 0-34-16,0 0-14 16,0 0-20-16,0 0-11 15,-128-10-5-15,108 30-8 16,-4-2-2-16,10 3 4 15,-3-1-5-15,17-2 6 16,-7-2 6-16,7 2-4 16,0-3-2-16,7 0 10 0,17-2 2 15,-4-8 5-15,4-2 1 16,14-3 0-16,-3 0 8 16,9-3-5-16,1-12-5 15,-7-3 8-15,-7 0 2 16,-17 0-6-16,-8-2-3 15,-6 1 3-15,0 4-5 16,0 5-4-16,0 5 2 16,0 5-1-16,0 0 0 15,-6 0-4-15,-1 20 5 16,0 16 1-16,0 5 3 16,-3 3 12-16,3 4 6 15,7 2-4-15,0-4-4 0,0 0 2 16,0-5 6-1,0-8-12-15,0-7-3 0,0-13-6 16,0-8-4-16,0-5-4 16,0 0-30-16,0 0-60 15,17 0-73-15</inkml:trace>
  <inkml:trace contextRef="#ctx0" brushRef="#br0" timeOffset="3996">3357 288 331 0,'0'0'91'0,"0"0"-41"16,0 0-2-16,0 0-18 0,0 0-15 16,0 0-2-16,141 0 0 15,-103 0-10-15,0 0-1 16,-7 0-2-16,-17 0-5 16,-7 0-12-16,-1 0-35 15,1 0-32-15,0 0-85 16</inkml:trace>
  <inkml:trace contextRef="#ctx0" brushRef="#br0" timeOffset="4444">3939 144 11 0,'0'0'317'0,"0"0"-242"15,0 0-33-15,0 0-3 16,0 0-20-16,0 0-15 16,117-33-2-16,-80 27-1 15,-16 6-1-15,3 0-13 16,-10 0-7-16,-14 0-12 15,0 0 8-15,0 14-6 0,0 4 13 16,-7 2 17 0,-7 3 7-16,-3 3 6 0,10-1 4 15,0 1 8-15,7-3 12 16,0 0-3-16,0-2-1 16,21-3 0-16,10-3-9 15,7-5-3-15,0-4-2 16,6-6-4-16,1 0-3 15,7 0-2-15,-8-8-10 16,-2-8-1-16,-5 6-12 16,-13 0-27-16,-10 5-25 15,0 2-32-15,10 1-80 0</inkml:trace>
  <inkml:trace contextRef="#ctx0" brushRef="#br0" timeOffset="4679">4902 0 227 0,'0'0'224'16,"0"0"-208"-16,0 134 43 15,0-83 13-15,13 3-39 16,1-5-15-16,10-5-6 0,-10-3-8 15,3-13-4-15,-10-7-23 16,0-4-30-16,-7-4-54 16,7-13-242-16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45:59.7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238 468 34 0,'0'0'103'16,"0"0"-95"-16,-31 193 49 15,17-137-19-15,7 1-30 16,0-9-8-16,-10-9 0 0,10-6-6 16,0-15-7-1,7-11-17-15,0-1-18 0,0-6-17 16</inkml:trace>
  <inkml:trace contextRef="#ctx0" brushRef="#br0" timeOffset="222">0 599 132 0,'0'0'188'16,"0"0"-118"-16,0 0-2 0,0 0 3 16,0 0-21-1,155-2-30-15,-96-1-5 0,2-5-9 16,-9 0-6-16,-7 0 0 15,-11 1 0-15,-3 2-28 16,-17 5-34-16,3 0-61 16,-3 0-222-16</inkml:trace>
  <inkml:trace contextRef="#ctx0" brushRef="#br0" timeOffset="722">1039 206 114 0,'0'0'54'0,"0"0"-1"16,0 0-12-16,0 0 18 0,0 0-25 15,0 0-21-15,-83 51-3 16,83-33-8-16,14 10 1 15,17 4 0-15,7 1 5 16,-4 3 17-16,-3-3 7 16,-10 1-6-16,-4-6-1 15,-10-5-11-15,-7-3-8 16,0-4 4-16,-7-1 5 16,-31-2 17-16,1 0 10 15,-15-1-17-15,7-1-4 16,7-4-11-16,18-7-10 15,6 0-5-15,4 0-28 16,10 0-27-16,0 0-26 0,10 0-40 16,35 0-117-16</inkml:trace>
  <inkml:trace contextRef="#ctx0" brushRef="#br0" timeOffset="1272">1483 381 18 0,'0'0'42'15,"0"0"6"-15,0 0 6 16,0 0-29-16,0 0-4 16,0 0-4-16,-14 0-7 15,14 0 7-15,0 0 9 16,0 0 9-16,0 0 1 15,0 0-9-15,0 0 1 0,0 0 0 16,0 0-5 0,0 0-8-16,0 0-6 0,0 0 1 15,0 0-6-15,0 0 3 16,0 0-1-16,0 0 0 16,0 0 1-16,7 0-4 15,-7 0-2-15,0 0 1 16,0 0-1-16,0 0 1 15,0 0-2-15,0 0-2 16,7 0 1-16,-7 0-10 16,0 0 1-16,0 0-1 15,0-3-6-15,0 3-20 16,0-2-16-16,7 2-31 16,0-3 0-16,-1 0-27 0</inkml:trace>
  <inkml:trace contextRef="#ctx0" brushRef="#br0" timeOffset="1326">1483 381 16 0</inkml:trace>
  <inkml:trace contextRef="#ctx0" brushRef="#br0" timeOffset="1682">1483 381 16 0,'51'-203'31'0,"-51"174"55"0,0 4-20 0,0 4-14 15,0 6 7-15,0 7-1 16,0 3-7-16,0 5-22 16,0 0 1-16,0 0-11 15,0 0-4-15,0 18-15 16,0 23-10-16,0 13 5 15,0 10 1-15,0 8 4 16,-13-5 8-16,-5-8-7 0,5-8 2 16,6-10-2-1,0-7 5-15,-10-8-1 0,17-11-4 16,0-10 1-16,-7-2-2 16,7-3-1-16,-7 0-7 15,7 0-13-15,-7-16-7 16,0-7 3-16,0-3 22 15,7-2 3-15,0 8 2 16,0 4 1-16,0 3 14 16,0 6 2-16,14 2 6 15,7 0 6-15,10 2 2 16,0 0 0-16,3 3-13 0,4-3-10 16,-7-2-10-16,7 1-5 15,-4-2-23-15,-10 1-40 16,7 5-27-16,-3 0-108 15</inkml:trace>
  <inkml:trace contextRef="#ctx0" brushRef="#br0" timeOffset="2137">1868 335 174 0,'0'0'183'16,"0"0"-164"-16,0 0 7 0,0 0 5 16,0 0-15-16,-103 131-14 15,96-111 0-15,7-7 2 16,0-3-1-16,0-5 0 16,0-5-3-16,14 0 8 15,-1 0-1-15,12 0-4 16,2 0 5-16,-3-11-7 15,-3-3 0-15,3-12-1 16,-10 3-2-16,-1-1-5 16,5 7-6-16,-12 11-4 15,-6 4 12-15,0 2 5 0,0 0 6 16,0 0 8 0,0 2-6-16,0 14-6 0,0 2 0 15,0 3 8-15,7 2-4 16,0-3-6-16,0 1 27 15,3-3-20-15,-3-3-5 16,0-5 2-16,0-7-4 16,0-1 0-16,0-2-6 15,0 0-26-15,17 0-36 16,7 0-49-16,3-23-50 16</inkml:trace>
  <inkml:trace contextRef="#ctx0" brushRef="#br0" timeOffset="2492">2291 0 105 0,'0'0'174'0,"-31"160"-86"16,24-68-22-16,0 1-17 16,7-6-26-16,0-10-16 15,0-10-6-15,0-16 0 16,7-12 0-16,0-14 4 15,0-9-3-15,-7-14 1 16,0-2-3-16,0 0 5 16,-7-15 3-16,-7-21 1 15,7-5 8-15,7-8 29 16,0 8-40-16,0 13 11 0,0 12 10 16,0 9 3-16,0 7 9 15,0 0-13-15,0 0-3 16,0 0-2-16,0 0-13 15,21 0-8-15,17 0 0 16,14 0 0-16,6-10 0 16,18-24-15-16,13 1-27 15,1 2-48-15,-18 3-92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45:57.4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96 311 128 0,'0'0'66'0,"0"0"-29"0,0 0-17 15,0 0 28-15,0 0 4 16,0 0-37-16,0 0-9 16,0 0-3-16,0 0 3 15,0 4 3-15,0 22-3 16,0 8 11-16,0 7 10 15,0 0-1-15,0 8-5 16,0 2-5-16,0-5 3 16,-7-5-5-16,0-10-10 15,7-11 3-15,-10-7 3 16,10-5-9-16,0-8 4 16,0 0 1-16,0 0-3 0,0 0 2 15,-7-26 1-15,-14-22 17 16,4-22-14-16,3-10-9 15,8-9 0-15,6-3-4 16,0 2-3-16,13 10-1 16,18 16-12-16,7 20 8 15,-10 23 9-15,9 12-1 16,-6 9 2-16,-3 0 2 16,3 9 1-16,7 30-1 15,-11 15-1-15,-3 5 1 16,-10 8 2-16,-14-6 2 15,0-7 0-15,0-10 2 16,-21-8-1-16,-10-5 1 0,-13-8-3 16,6-8-3-1,-7-4 0-15,11-11-13 0,10 0-14 16,-4 0-18-16,11 0-26 16,17 0-50-16,0 0-121 15</inkml:trace>
  <inkml:trace contextRef="#ctx0" brushRef="#br0" timeOffset="354">320 809 213 0,'0'0'61'15,"0"0"-14"-15,0 0 22 16,0 0-3-16,0 0-25 16,0 0-10-16,0 0 10 15,0-14-1-15,0-1-13 16,0-6-12-16,6-4 0 16,8-6-6-16,7-3-2 15,10 4-7-15,-7 2 0 16,3 2-2-16,4 11 2 15,-10 4-7-15,3 4-6 0,-17 4-12 16,7 3-7 0,-1 0-13-16,-2 0 7 0,2 3-5 15,-13 9-24-15,14 1-30 16,-7 10-67-16</inkml:trace>
  <inkml:trace contextRef="#ctx0" brushRef="#br0" timeOffset="760">732 623 247 0,'0'0'112'0,"0"0"-64"0,0 0 7 15,0 0-14-15,0 0-22 16,0 0-8-16,-65 69 0 15,65-48-2-15,0 0-6 16,0-1 4-16,0-2-5 16,21-8 5-16,10-1-1 15,-1-9 1-15,5 0 0 16,3 0 5-16,6-26-4 16,-6-3-3-16,-10-1-4 15,-18-9-1-15,-10 3-4 16,0-2-1-16,0 2-5 15,-31 13-2-15,-7 7 1 16,11 11 6-16,-4 5 5 16,7 0 3-16,10 5-3 15,0 8 0-15,7 5-1 0,7 0-11 16,0-3-13-16,0 6-20 16,0-6-27-16,21 4-73 15,10-10-80-15</inkml:trace>
  <inkml:trace contextRef="#ctx0" brushRef="#br0" timeOffset="1518">1252 131 135 0,'0'0'79'0,"0"0"-25"15,0 0-1-15,0 164 5 16,0-116-20-16,-7 4-16 15,0 2 2-15,0 0-1 0,0-3-3 16,7 0-8-16,0-7 1 16,0-13-2-16,0-5-6 15,0-11 3-15,-10-7 1 16,10-3-3-16,0-3-1 16,0-2-2-16,-7 0-1 15,7 0 4-15,0 0-5 16,0 0 2-16,0 0 1 15,-7 0-1-15,7 0 12 16,0-10-2-16,0 2-1 16,0-4 0-16,0-11-7 15,0 2-1-15,7-4 3 0,10-1-4 16,-10 5-2-16,7 3-1 16,0 8 0-16,-14 2-1 15,0 6 2 1,0-3-1-16,0 5 0 0,0 0 0 15,6-8 0-15,12 0-1 16,-5-2-1-16,18-3 2 16,-3 2-5-16,-4 2 1 15,3-2 3-15,-9 11-2 16,-5 0 3-16,-6 0 3 16,7 0 4-16,-4 18-5 15,-3 13-1-15,0 2 4 16,-7-2 2-16,0 2-3 15,0-2 2-15,-24-7-3 16,10-4 2-16,-13-2 0 0,-11-3-5 16,7-4 1-16,-7-6-1 15,11-5-2-15,-4 0 0 16,10 0-3-16,4-11-10 16,-4 1-10-16,14 2-27 15,7-4-67-15,0 1-134 16</inkml:trace>
  <inkml:trace contextRef="#ctx0" brushRef="#br0" timeOffset="6642">5665 131 198 0,'0'0'15'0,"0"0"47"0,0 0-3 15,0 0-15-15,0 0-2 16,0 131-2-16,0-96-10 16,0 4-2-16,0-6-9 15,0 1 6-15,0 2-11 16,0-6-9-16,0 1-5 16,0-5 0-16,0-8-40 15,7 5-49-15,0-8-131 16</inkml:trace>
  <inkml:trace contextRef="#ctx0" brushRef="#br0" timeOffset="6990">5857 605 106 0,'0'0'274'15,"0"0"-224"-15,0 0 15 16,0 0-2-16,0 0-21 15,0 0-15-15,0 0-15 16,38-148 1-16,-17 94-12 16,3 3-1-16,3 7 0 15,4 13-3-15,-3 10-6 16,-4 19-3-16,-17 2-4 0,0 0-2 16,10 18-3-16,-10 15 3 15,-7 5 8-15,7 1 5 16,0-3 5-16,0-10 4 15,-1-1-2-15,1-6-1 16,4-7-1-16,-5-4-10 16,-6-5-3-16,7-3-14 15,7 0-11-15,3-8-31 16,4-21-28-16,10-17 15 16,-4-18-77-16</inkml:trace>
  <inkml:trace contextRef="#ctx0" brushRef="#br0" timeOffset="7714">6332 69 130 0,'0'0'109'0,"-24"149"-28"16,17-79-22-16,7-6-19 16,0-11-12-16,-7-7-2 15,7-5-7-15,-7-12-6 16,7-14 7-16,-7-7-1 15,1-5-2-15,6-3-4 16,0 0-7-16,-11 0 0 16,11 0-2-16,-7 0 0 15,7-3-1-15,-6-2-1 16,6 0 3-16,0 2-2 16,0-4 0-16,0 1-6 15,0 6 3-15,24-5-5 0,-11 5 2 16,8-5-1-16,10 3 1 15,-10-1-1-15,16-3 3 16,1 1 1-16,7-7 0 16,-7-3 0-16,-11-4-1 15,-3 4-6-15,-3-8-7 16,-14 2 4-16,-7-2 1 16,0 2 5-16,0 4 0 15,-14 6 2-15,0 7 2 16,8 4 1-16,-19 0 10 15,12 7 5-15,-18 18 1 16,10 9-4-16,4-6-9 0,17 3-1 16,0-2-3-16,0-2-7 15,0-1-2-15,17-5-5 16,4-3 4-16,10-5 5 16,-4-6 2-16,4-2 3 15,7-5 2-15,0 0 1 16,-4 0 3-16,4 0-6 15,-7-7 1-15,-10 2-1 16,-14-3 6-16,-7 3 2 16,0-3 7-16,0 0 4 15,0-2 2-15,0-3 3 16,0 1-3-16,0-4-3 0,10 3-12 16,4-2-6-16,6-3 1 15,11 5-1-15,-10 0-2 16,10 3-2-16,7-3-4 15,0 3 0 1,-4 2-16-16,-3 0-12 16,-7 8-22-16,-17-3-3 0,7 3-40 15,-14 0-119-15</inkml:trace>
  <inkml:trace contextRef="#ctx0" brushRef="#br0" timeOffset="8166">7147 331 24 0,'0'0'69'16,"0"0"-34"-16,0 0 17 15,0 0-40-15,0 0 7 16,0 0 44-16,-24 146-14 15,17-102-16-15,0-3-9 16,7-5-1-16,0-8-14 16,0-12 4-16,0-9-11 15,0-2-2-15,0-5-8 0,0 0-31 16,0 0-21 0,0-12 32-16,0-22 28 0,0-12 16 15,7-8 6-15,0-3 1 16,10 4-4-16,-3 9 17 15,-7 8 9 1,17 10 5-16,-17 8-6 0,7 6 6 16,0 1-6-16,3-1-10 15,3 4-19-15,-2-5-10 16,2 5-2-16,4-4-3 16,-3 3-5-16,-7 5-12 15,3-1-27-15,-10 5-31 16,0 0-10-16,-7 0-35 15,0 2-72-15</inkml:trace>
  <inkml:trace contextRef="#ctx0" brushRef="#br0" timeOffset="8246">7147 331 284 0</inkml:trace>
  <inkml:trace contextRef="#ctx0" brushRef="#br0" timeOffset="8346">7147 331 284 0,'-31'-13'121'0,"31"15"-36"0,0-2 11 0,7 0-50 0,10 3-25 15,4-3 3-15,10 0-13 16,-10 0-8-16,10 0-3 16,0 0-12-16,-4 0-23 15,-3 0-36-15,11 0-54 16,-11 0-109-16</inkml:trace>
  <inkml:trace contextRef="#ctx0" brushRef="#br0" timeOffset="9403">264 1119 53 0,'0'0'172'16,"0"0"-120"-16,0 0-20 16,0 0 24-16,0 0-4 15,0 0-9-15,69-31-10 16,-17 23 12-16,30-7-19 16,35 0 2-16,55-8-3 15,48 0-2-15,80 2 4 16,68-2-8-16,86-3-3 15,72 3-6-15,38 5-6 16,21 8-3-16,0 10 0 0,-35 0 1 16,-37 0 1-16,-70 5-3 15,-64 5 0-15,-84 0 3 16,-64-7-1-16,-83-3 1 16,-72 0-3-16,-56 0-21 15,-20 0-6-15,-14 0-22 16,-54 0-28-16,-12 0-116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46:08.3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0 280 171 0,'230'-26'70'0,"66"-7"1"0,69 0 28 16,71-1-34-16,53 6-29 16,23 5-10-16,21 15 0 15,-6 6-9-15,-22 2-6 16,-23 0-9-16,-45 10-1 15,-35 0-1-15,-30-10 1 0,-39 0-2 16,-23-7 0-16,-35-19-28 16,-44 3-32-16,-46 8-18 15,-54-8-54-15,-55 4-104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46:15.5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148 1066 277 0,'0'0'72'0,"0"0"-46"16,0 0 46-16,0 0-32 16,0 0-29-16,0 0-4 15,155 79 5-15,-111-82-1 0,-6-15 1 16,-7-2 7-1,-17-3 4-15,0-1 4 0,-8-4-11 16,-6-2 12-16,0-6-2 16,-20-8-16-16,-18 8-5 15,-7 6-5-15,-6 11-1 16,-8 19 1-16,-10 0 0 16,11 16 0-16,-1 14 0 15,22 4-5-15,23-3 2 16,14-6-1-16,0-2-10 15,0-5-7-15,31-4-8 16,10-7-14-16,14-5-24 16,4-2-11-16,6 0-51 0,11-17-107 15</inkml:trace>
  <inkml:trace contextRef="#ctx0" brushRef="#br0" timeOffset="425">750 775 86 0,'0'0'149'0,"0"0"-97"16,0 162 11-16,0-103 2 15,0-5-18-15,0-3-21 16,7-10-8-16,-7-12-4 15,0-12-12-15,0-8-1 0,0-7-1 16,0-2-12-16,0 0-19 16,0-5-17-1,6-29 12-15,-6-22-3 0,7-21-1 16,-7-18 9-16,0-10-22 16,0 10 19-16,0 13 34 15,0 20 13-15,0 28 23 16,7 11 46-16,0 14 7 15,10 6-13-15,-3 0-25 16,7 0-20-16,3 1-7 16,7-1-10-16,-11 1-13 15,11-1-1-15,-10-1-18 16,3 1-15-16,-17-3-27 16,0 6-33-16,-7 0-57 0,0 0-77 15</inkml:trace>
  <inkml:trace contextRef="#ctx0" brushRef="#br0" timeOffset="595">698 660 119 0,'0'0'255'15,"0"0"-166"1,0 0-1-16,0 0 0 0,0 0-47 16,0 0-23-16,0 0-7 15,86 90-4-15,-48-90-7 16,14 0-5-16,9 0-22 15,12-18-44-15,16-6-93 16,7-6-285-16</inkml:trace>
  <inkml:trace contextRef="#ctx0" brushRef="#br0" timeOffset="1416">1868 604 35 0,'0'0'325'0,"0"0"-260"15,0 0-28-15,24 130-4 16,-4-53 10-16,4-8-20 16,-3-7 4-16,0-16-4 15,3-12-14-15,-10-13-1 0,10-11 6 16,-18-10 2-16,1 0 14 15,-7 0 1-15,14-36-5 16,3-21 5 0,4-17-17-16,3-11-11 0,-3 6-3 15,10 9-20-15,-11 27-14 16,4 20-29-16,-3 20-34 16,10 3-36-16,-10 23-126 15</inkml:trace>
  <inkml:trace contextRef="#ctx0" brushRef="#br0" timeOffset="2039">2380 678 207 0,'0'0'199'15,"0"0"-122"1,0 0-31-16,0 0-16 0,0 0-30 15,0 0-1-15,-120 147 0 16,120-107-3-16,0-4-3 16,0-10 7-16,17-6 0 15,-3-12 1-15,17-5 3 16,-11-3 4-16,11 0 10 16,-3-21 0-16,-4-7-1 0,3-8-5 15,-3-3-9 1,-17 1 2-16,0-3-5 0,-7 5-7 15,0 11-1-15,0 9-6 16,0 14 12-16,0 2 1 16,7 0-3-16,3 12-2 15,4 11-14-15,7 11 18 16,3-1 2-16,-10-2 1 16,17-3 2-16,3-5-1 15,4-5-2-15,0-2 1 16,-7-7 0-16,3-3-1 15,-3-3 2-15,-17-3-2 16,3 0 2-16,-10 0-1 16,-7 0-1-16,0 0 2 15,0 0 7-15,0 0 10 16,0-11 9-16,0-10 1 16,0-4-1-16,0-3 8 0,0-3-8 15,0 5-11-15,7 3-9 16,0 8-7-16,6 9-1 15,5 4-5-15,-12 2 2 16,15 0 1-16,-4 0-8 16,11 0-4-16,3 5-8 15,7 3-13-15,6-5-3 16,-9 2-18-16,9-5-39 16,1 0-22-16,17 0-136 15</inkml:trace>
  <inkml:trace contextRef="#ctx0" brushRef="#br0" timeOffset="2365">3453 804 349 0,'0'0'87'0,"0"0"-37"16,0 0 37-16,0 0-26 15,0 0-39-15,0 0 0 16,0 92-13-16,0-92-9 15,0 0-3-15,0-13-11 16,0-17-6-16,0-22-9 16,0-20 2-16,-13-5-24 15,-1 2-43-15,14 20-57 16,0 21-53-16,0 19 204 0,0 9 68 16,0 6 42-1,0 0-7-15,0 3-20 0,0 17-32 16,0 6-31-16,0-2 1 15,0-4-14-15,7 0-7 16,13 4-29-16,11 4-61 16,14-3-121-16</inkml:trace>
  <inkml:trace contextRef="#ctx0" brushRef="#br0" timeOffset="2809">3780 714 427 0,'0'0'65'15,"0"0"-35"-15,0 0 25 0,-155 148-18 16,155-116-23-16,0-7-2 16,0-2 0-16,21-5 0 15,10-10-5-15,14-8-7 16,-1 0 5-16,1-3-5 15,0-22-5-15,-1-6-11 16,-23-2-15-16,3-6-5 16,-17-5 9-16,0 1 5 15,-7 4 8-15,0 16 0 0,0 15 12 16,0 8 2 0,0 0 22-16,0 8-10 0,0 28-12 15,0 8 7-15,0 4 5 16,14 1 12-16,-4-5-4 15,4-8-9-15,6-5-8 16,-13-16 8-16,11-4-9 16,-12-9-1-16,-6-2 5 15,7 0-6-15,0-18-11 16,0-21 6-16,3-19-7 16,-10-25-19-16,0-24-9 15,0-27-22-15,-10-10-57 0,10 3-109 16</inkml:trace>
  <inkml:trace contextRef="#ctx0" brushRef="#br0" timeOffset="3208">4069 0 170 0,'0'0'219'16,"0"0"-183"-16,0 0-5 15,0 0 17-15,24 198-15 16,-3-113 7-16,-4 2 2 16,10-5-10-16,-9 3-7 15,2-11-6-15,-13-9 2 16,-7-9-4-16,0-13-4 15,0-14-9-15,0-11 0 16,0-13-1-16,0-5-3 16,0 0 3-16,0 0-3 15,0 0-3-15,0-16 3 16,0-17 0-16,0-11 2 0,7-12-2 16,17 2 0-16,4 5 0 15,3 19-8-15,-7 14-8 16,-11 13-6-16,1 3-7 15,0 24 11-15,3 19 7 16,-10 16-10-16,7 3 4 16,-14-3 17-16,0-5 7 15,0-10 4-15,0-16 3 16,-7-8 7-16,-14-12-3 16,4-8-10-16,3 0 1 15,1 0-9-15,-5-8-12 16,11-31-3-16,7-22-17 15,0-26-70-15,0-21-85 0</inkml:trace>
  <inkml:trace contextRef="#ctx0" brushRef="#br0" timeOffset="3664">4478 354 105 0,'0'0'198'0,"-7"193"-119"16,7-106 5-16,7-13-30 16,7-7-13-16,3-17-4 15,-3-15-15-15,-7-15-6 0,0-9 1 16,-7-6-2 0,0-2-4-16,7-3-11 0,0 0-4 15,10 0-6-15,3 0-3 16,5 0 0-1,12 0 5-15,5-13 5 0,2-11-1 16,8-9-3 0,-14-10 7-16,0-14-2 0,-14-1 1 15,-11 3-12-15,-6 14 0 16,-7 13 13-16,0 21 0 16,-13 7 30-16,-18 0 9 15,-7 30-6-15,-7 6-21 0,11 8-10 16,10 0 2-1,17-1-4-15,7-2-4 0,0-3-6 16,0-1-2 0,20-7-1-16,-2-4-4 0,2-8 8 15,4-5 2-15,-10-11-6 16,24-2 1-16,0 0-28 16,34-10-27-16,4-26-72 15</inkml:trace>
  <inkml:trace contextRef="#ctx0" brushRef="#br0" timeOffset="4013">5204 470 228 0,'0'0'115'0,"0"0"-71"16,0 0-4-16,0 0-17 16,0 0-11-16,0 0-8 15,-65 149-4-15,85-121 0 16,18 5-4-16,-7 4-1 16,-3 1 4-16,10 5-7 15,-14-2 7-15,-4 3 0 16,-13-5 1-16,-7-11 0 15,0 1 9-15,-20-6 12 16,-11-3 6-16,-7-5 22 0,10-4-7 16,-3-6-30-16,17-5-12 15,8 0-65-15,6 0-102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02:26.4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70 172 266 0,'0'0'13'0,"0"0"-13"0,0 0 29 15,0 0 26-15,0 0-42 16,0 0-10-16,0 0 5 15,0 0-6-15,0 0-2 16,0 0 2-16,0 0 3 16,0 0 1-16,0 3 3 15,0 12 2-15,0 8 8 16,0 10 9-16,0 14-18 16,0 9 0-16,0 8-4 15,0 10-3-15,0 1-1 0,-14-3-2 16,0-5 0-16,0-10-2 15,-3-6-10 1,17-10-4-16,-7-8-5 0,7-7-6 16,0-8 12-16,0-13-16 15,0-5-33-15,24 0-115 16</inkml:trace>
  <inkml:trace contextRef="#ctx0" brushRef="#br0" timeOffset="735">465 498 103 0,'0'0'87'0,"0"0"-46"16,0 0 15-16,0 0-10 16,0 0-23-16,0 0-4 15,-31 0-5-15,18 0-3 0,-12 13-4 16,12 10-6 0,-1 5 1-16,-3 5 2 0,10 6-1 15,7-3-1-15,0 0-1 16,0-5 2-16,7-6 4 15,24-12 3-15,0-5 10 16,3-8-10-16,4 0 0 16,0 0 7-16,0-21-1 15,-1-7-6-15,-9-5-5 16,-4-6-4-16,-10-5 0 16,-14-4 0-16,0-1 0 15,0 3-1-15,-31 10 0 0,-4 10-4 16,4 13-1-16,-6 11 2 15,16 2-4-15,4 0 3 16,10 10-4-16,7 11-13 16,0 2-53-16,0 0-83 15</inkml:trace>
  <inkml:trace contextRef="#ctx0" brushRef="#br0" timeOffset="1254">826 349 302 0,'0'0'66'16,"0"0"-35"-16,0 0 16 15,0 0-30-15,0 0-17 16,0 0-1-16,-103 34-9 15,96-6-5-15,0 2 7 16,1-1 2-16,6-1-1 16,0-5 2-16,0-5 5 15,0-5-1-15,0-3-6 16,0-5 4-16,6-2 0 16,1-3 3-16,7 0 3 15,3 0 7-15,-3-8-1 16,0-12 3-16,3-8-5 15,-3 4 0-15,-7-2 1 0,0 6-2 16,-7 5-3-16,0 7 0 16,0 8 3-16,0 0 2 15,0 0-1-15,0 0-7 16,0 10 1-16,0 16 4 16,6 7 3-16,5 8-1 15,-4 9 25-15,6-2 7 16,-13-2-15-16,7-5-3 15,7-5-4-15,-14-5-9 16,10-8-8-16,-3-7 0 16,-7-9-5-16,0-4-22 15,7-3-33-15,-7 0-39 0,14 0-70 16</inkml:trace>
  <inkml:trace contextRef="#ctx0" brushRef="#br0" timeOffset="1637">1287 0 79 0,'0'0'101'16,"0"0"-94"-16,0 0 25 15,-20 193 49-15,9-108-37 16,4 7 3-16,1 5-24 15,-1-2 0-15,0-2-5 16,0-16-10-16,-3-13-5 16,10-10-3-16,-7-13-1 15,7-8-4-15,0-7-30 16,0-16-59-16,0-3-149 0</inkml:trace>
  <inkml:trace contextRef="#ctx0" brushRef="#br0" timeOffset="2318">1845 395 18 0,'0'0'196'0,"0"0"-125"0,0 0-21 15,0 0-5-15,0 0-12 16,0 0-22-16,0-28-11 15,20 23 0-15,4 2-1 16,4-2 1-16,10 3 6 16,-7 2-6-16,-4 0-5 15,-3 0 0-15,-10 0 0 16,0 0-2-16,-14 15-4 16,0 6-3-16,0 7 14 15,-28 8 4-15,-3 8-4 0,4 4 5 16,-4-2 6-16,17-4 9 15,-3-9-3-15,17-2 1 16,0-6 3-16,0-2 2 16,24-7 8-16,14-1 1 15,3-12 3-15,21-3-7 16,-11 0-11-16,8 0-10 16,-14 0-4-16,-7-11-3 15,-11 2-5-15,-3-7-31 16,-3 0-48-16,-14-1-45 15,24-9-154-15</inkml:trace>
  <inkml:trace contextRef="#ctx0" brushRef="#br0" timeOffset="2507">2615 216 245 0,'0'0'176'0,"0"0"-124"15,0 0 36-15,0 177-30 16,0-126-36-16,0 1-18 16,14-1-4-16,3-10-2 15,4-2-42-15,10-9-99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46:12.0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114 0 16 0,'0'0'173'0,"0"0"-113"15,0 0-29-15,0 0 27 16,0 0-10-16,0 0-23 0,-24-7-6 16,24 7 3-16,0 0-1 15,0 0-7 1,0 0-4-16,0 16-1 0,0 22-6 15,7 26-1-15,10 18 4 16,4 16 23-16,-8 7-6 16,-2-2-17-16,-5-11-3 15,8-10-3-15,-7-20 0 16,-7-18-7-16,17-17-6 16,-17-16-16-16,0-8-7 15,0-3-25-15,0 0-6 16,0 0-31-16,0-28-58 15,-31-8 94-15</inkml:trace>
  <inkml:trace contextRef="#ctx0" brushRef="#br0" timeOffset="177">0 563 68 0,'0'0'179'16,"0"0"-88"-16,0 0-25 0,0 0 3 16,0 0-14-16,0 0-13 15,69-80-9-15,-24 52-2 16,6-2-15-16,8-2-9 15,-7 7-7-15,-1 4-1 16,-20 11-15-16,-3 5-33 16,-11 5-40-16,-10 0-37 15,0 20-139-15</inkml:trace>
  <inkml:trace contextRef="#ctx0" brushRef="#br0" timeOffset="669">365 391 194 0,'0'0'147'0,"0"0"-145"16,0 0 3-16,0 0 10 15,0 0 12-15,38 162-18 16,-24-116 5-16,-1 3 2 15,5-8 5-15,-5-5-1 0,1-10 2 16,3-14-5-16,-3-1-1 16,-7-11-5-1,7 0-4-15,-4 0-7 0,4 0 2 16,6-3 3-16,4-15-5 16,-10 0 0-16,10 2-4 15,-10 9-4-15,-14 4 3 16,7 3 1-16,0 0 3 15,-7 0-1-15,7 0 2 16,17 0 7-16,-11 5-1 16,12 3 7-16,-5-2 14 15,-6-6 17-15,-4 0-18 16,-3 0-5-16,0 0-6 0,0-3-1 16,0-26 3-16,0-9 1 15,-7-11-9 1,7-7-7-16,-7 2-2 0,0 5-11 15,0 15-23-15,0 17-13 16,0 9-12-16,10 8-29 16,-10 0-26-16,14 0-54 15</inkml:trace>
  <inkml:trace contextRef="#ctx0" brushRef="#br0" timeOffset="1075">943 599 41 0,'0'0'240'0,"0"0"-158"16,0 0-29-16,0 0-4 15,0 0-31-15,0 0-15 16,-14 126 3-16,35-106-6 15,3-5 6-15,-4-1-1 16,5-12 7-16,-5 1 2 16,-6-3 3-16,3 0 11 15,-10 0-12-15,0-16 5 0,-7-5 3 16,0-7-2 0,0-15-7-16,-31-8-9 0,-3-1-6 15,-11 6-4-15,7 15-2 16,7 13-7-16,10 16 11 15,8 2-2-15,2 0 2 16,4 9 1-16,1 10-6 16,6 4 2-16,0-3-26 15,0-4-25-15,0 2-4 16,24 3-30-16,3-7-70 16</inkml:trace>
  <inkml:trace contextRef="#ctx0" brushRef="#br0" timeOffset="1459">1514 170 246 0,'0'0'85'16,"38"172"-19"-16,-18-92-4 15,4-6-26-15,-10-12-29 16,10-11-5-16,-17-12-2 16,0-16-2-16,0-10-13 15,-7-11-14-15,0-2-29 16,0 0-50-16,0 0-21 16,0-2 5-16</inkml:trace>
  <inkml:trace contextRef="#ctx0" brushRef="#br0" timeOffset="1612">1572 499 165 0,'0'0'138'16,"0"0"-25"-16,0 0-18 0,0 0-11 15,165-3-36-15,-127 1-18 0,-10-1-13 16,-4 1-8-16,-4-4-9 16,-13-4-4-16,11-3-42 15,9 1-53-15,-3-2-76 16</inkml:trace>
  <inkml:trace contextRef="#ctx0" brushRef="#br0" timeOffset="2048">1906 434 380 0,'0'0'34'15,"0"0"-28"1,0 0 40-16,0 0-5 0,62 145-25 15,-35-136 5-15,4 0 0 16,-10-9-9-16,3 0-7 16,-3 0 5-16,-4-9-4 15,-3-11-6-15,-1-8-3 16,-6-5-9-16,0-3 3 16,-7 8-24-16,10 4-1 15,-3 14 6-15,-7 5 11 16,7 5 17-16,0 0 0 15,-7 0 7-15,0 15-4 16,0 14 0-16,7 1 9 16,0 9 7-16,-7-1 6 0,0 4-3 15,10-4-4-15,-10-2 5 16,0 2-2-16,7 1-2 16,-7-1 3-16,0-4 1 15,7-11-4-15,-7-8-4 16,0-7-15-16,7-3 0 15,-7-5 0-15,7 0-20 16,0 0-25-16,10 0-27 16,-3 0-20-16,6 0-22 0,11 0-177 15</inkml:trace>
  <inkml:trace contextRef="#ctx0" brushRef="#br0" timeOffset="2451">2539 611 148 0,'0'0'197'0,"0"0"-151"16,0 195 31-16,0-135-4 16,0-6-39-16,0-11-12 15,0-14 20-15,0-14-23 16,0-12-7-16,0-3 3 0,0 0-5 15,0-3-1-15,0-30 13 16,-17-24-7-16,3-28-3 16,7-22-8-16,7-12-2 15,0 4-2 1,21 17-6-16,16 27 1 0,-6 27-5 16,-3 26 4-16,-11 18 6 15,-10 0-1-15,0 23 0 16,0 20-9-16,0 14 0 15,-7-3 6-15,0-2 4 16,0-9-10-16,-7-10-9 16,0-12-9-16,-7-10-1 15,4-6-17-15,3-5 0 0,0 0-10 16,7 0-60-16,0 0-79 16</inkml:trace>
  <inkml:trace contextRef="#ctx0" brushRef="#br0" timeOffset="2501">2539 611 85 0</inkml:trace>
  <inkml:trace contextRef="#ctx0" brushRef="#br0" timeOffset="2797">2539 611 85 0,'162'-7'172'16,"-149"23"-87"-16,11-4 35 0,-10-4-54 0,10-3-19 15,-3-5-11-15,10 0-7 16,3-5-3-16,11-21-8 16,-7-7-4-16,-7-3-12 15,-11-8-2-15,-13-2-3 16,-7 0-5-16,0 5-8 0,0 10-10 15,0 16-8-15,0 15 13 16,-7 0 9-16,-6 7 8 16,-1 32 4-16,-10 9 0 15,3 9 0-15,4 0 7 16,10-1 8-16,7-7-2 16,0-8-6-16,0-10 2 15,0-13 0-15,17-8-6 16,-3-10 2-16,7 0 4 15,10-10-6-15,13-26-3 16,15-13-14-16,-1-8-25 16,11-2-32-16,-11-5-53 15,-6 0-124-15</inkml:trace>
  <inkml:trace contextRef="#ctx0" brushRef="#br0" timeOffset="3064">3323 165 110 0,'0'0'209'15,"0"0"-70"-15,0 0-56 0,0 0-17 16,0 0-25-16,0 0-20 16,-96 136-18-16,127-102 4 15,3-4 1-15,4 7-2 16,0-5-2-16,-7 5-3 16,-11-4 1-16,-6-5-1 0,-4-2-1 15,-10-3 1 1,0 2 1-16,-30 4 6 15,-8 2 16-15,0-8-14 0,3-3-7 16,11-10-3-16,11-7-12 16,13 3-30-16,0-6-75 15,20 0-175-15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46:23.2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0 445 114 0,'0'0'8'16,"0"0"-8"-16,0 0-27 16,0 0 27-16,0 0 4 15,0 0-3-15,0 0 4 0,0 0 22 16,0 12 20-1,0 17 11-15,0 9-2 0,0 19 1 16,14 9-13-16,-7 6-1 16,3-5-9-16,-3-13-14 15,-7-10-9-15,7-16-11 16,-7-8 0-16,0-6 0 16,0-12-14-16,0 0-12 15,0-2-13-15,0 0-8 16,0 0-29-16,0-20 18 15,0-21 6-15,0-16 9 16,-7-12-3-16,0-1 24 16,-3 4-16-16,10 15 38 15,0 15 84-15,0 15 19 16,17 6-3-16,3 9-25 0,4 6-18 16,4 0-6-16,10 0 1 15,7 21-34-15,6 13-7 16,-6 4-9-16,0 9 0 15,-14 4 5-15,-18 0 2 16,-6 1-7-16,-7-1 4 16,-14-3-5-16,-23-4 7 15,-8-13-3-15,0-8 0 16,7-13 0-16,11-10-5 16,20 0-8-16,-10 0-15 15,17-21-29-15,0-9-6 16,31-4-92-16,13 4-128 15</inkml:trace>
  <inkml:trace contextRef="#ctx0" brushRef="#br0" timeOffset="1111">533 558 173 0,'0'0'186'0,"0"0"-116"16,0 0 17-16,0 0-9 16,0 0-29-16,0 0-20 15,-21-16-15-15,21 16-14 16,0 0-7-16,0 5-9 16,0 8-15-16,7 0-48 15,7 8-43-15,10-1-110 16</inkml:trace>
  <inkml:trace contextRef="#ctx0" brushRef="#br0" timeOffset="1479">750 478 163 0,'0'0'202'15,"0"0"-175"-15,0 0 8 16,0 0-6-16,0 0-20 16,0 0-9-16,-38 66-2 15,38-37 1-15,7-1-8 16,24 0 1-16,-4 9 8 0,4-2 1 16,7 6 0-16,-10 0 2 15,-11-4 4-15,-3-1 1 16,-8-6 3-16,-6-2 2 15,0-2 5-15,-13-6 14 16,-11 1 10-16,-4-6-10 16,-3-1-14-16,10-9-4 15,4-3-11-15,4-2-3 16,6 0-6-16,7 0-40 16,0 0-19-16,0 0-41 15,20-5-117-15</inkml:trace>
  <inkml:trace contextRef="#ctx0" brushRef="#br0" timeOffset="2034">1214 624 195 0,'0'0'197'16,"0"0"-185"-16,0 0 6 0,0 0 20 16,0 0-26-16,0 0-11 15,-162 124 1-15,142-89 2 16,10-1 0-16,10-4 0 16,0 2 4-16,0-7 0 15,30-2-6-15,15-7-2 16,0-6 0-16,20-10-19 15,-3 0-43-15,10 0-63 16,4 0-111-16</inkml:trace>
  <inkml:trace contextRef="#ctx0" brushRef="#br0" timeOffset="2536">1513 1053 315 0,'0'0'101'16,"0"0"-45"-16,0 0 12 0,0 0-21 15,0 0-23-15,0 0-14 16,-62 36 0-16,62-62 2 16,-6-10 3-16,6-10-2 15,0-8-10-15,17 3 1 16,10 2-1-16,11 16-1 16,0 10-2-16,0 10 1 15,-4 13-1-15,4 0-3 16,0 0 1-16,0 25 3 15,-4-4-1-15,-3 2 1 0,14-7 0 16,13-12 1-16,4-4-1 16,10 0-1-16,4-20-3 15,-4-13-9-15,-3-1-2 16,-17 4 1-16,-25-1-14 16,-10 0 11-16,-17 1 4 15,0 1 2-15,-31 11 7 16,-6 10-2-16,-8 8 5 15,-7 8 5-15,-6 28-4 16,-1 10 8-16,15 6 5 16,13-4 1-16,10-4 2 15,21 0-7-15,0-6 2 0,7-7 3 16,20-6-10 0,11-9-2-16,0-11-3 15,14-5-2-15,6 0 0 0,11-13-19 16,10-10-17-16,4-5-30 15,-8 0-24-15,-9 0-1 16,-22 1-27-16,-13 2-79 16</inkml:trace>
  <inkml:trace contextRef="#ctx0" brushRef="#br0" timeOffset="2776">2624 689 157 0,'0'0'100'16,"0"0"-57"-16,0 0 77 15,0 0-50-15,0 0-43 0,0 0-13 16,-110 23-1-1,110 2-7-15,0 3-5 0,0 1-1 16,0-1 5-16,0-3-2 16,21-4-1-16,-4-5-1 15,11-9 10-15,3-7-8 16,-4 0 2-16,18 0-5 16,-7-7-8-16,0-9-10 15,-7 9-9-15,-11-4-3 16,-6 4-30-16,-7 2-13 15,3-1-12-15,-3-2-33 16</inkml:trace>
  <inkml:trace contextRef="#ctx0" brushRef="#br0" timeOffset="3429">2611 594 215 0,'0'0'36'15,"0"0"72"-15,0 0-65 16,0 0 8-16,0 0-4 16,0 0 3-16,103 148-15 15,-52-117-14-15,-6-3-3 16,7-5-3-16,-1-7-11 15,1-3-2-15,-7-5-2 0,-14-6-6 16,-4-2-26-16,-17 0-40 16,4 0-11-16,0 0-76 15</inkml:trace>
  <inkml:trace contextRef="#ctx0" brushRef="#br0" timeOffset="4028">2982 278 48 0,'0'0'139'0,"7"182"-65"16,7-84 22-16,6-1-24 15,4-4-25-15,-10-14-18 16,-7-15 2-16,3-18-2 15,-3-14-16-15,-7-20-5 16,0-6 7-16,0-6 13 16,0 0-7-16,0-14-6 15,0-11 3-15,0-9 8 16,0 4-16-16,14 2-6 16,0 10-1-16,10 4-3 15,-3 10-2-15,10 4 1 16,-11 0-1-16,11 0-4 0,7 0 2 15,0 0-1-15,3 0 2 16,14 0 0-16,4-8-2 16,-1-15 0-16,7-6-2 15,-3 1-12-15,-3-3-10 16,-21-2 9-16,-11-3-6 16,-10-2 19-16,-10 2 0 15,-7-1 4-15,0 12-6 16,-14 7 7-16,-16 15 2 15,-15 3 6-15,-7 14 14 16,1 27-7-16,6 5 1 16,7 7-3-16,17 2 7 15,11-7 2-15,10-2 1 16,0-7 3-16,31-3-4 16,7-8-2-16,13-7-3 0,15-6 2 15,3-15-2-15,10 0-15 16,3-5-4-16,15-21-43 15,6 8-35-15,10 3-76 16,-3 0-250-16</inkml:trace>
  <inkml:trace contextRef="#ctx0" brushRef="#br0" timeOffset="6218">533 748 44 0,'0'0'44'16,"0"0"-4"-16,0 0-17 0,0 0 14 15,0 0-13-15,0 0-3 16,0 0 3-16,-14-11 1 16,14 11 1-16,0 0-11 15,0 5-8-15,0 13-2 16,0 8-5-16,0 8 2 16,0 2 43-16,7-1-33 15,0 6 2-15,0-4 2 16,-7-7 6-16,0-2-6 15,0-4-6-15,0-7-4 16,0-6-2-16,0-1-2 16,0-5-2-16,0-2 0 15,0-1-2-15,0-2-12 16,0 0-22-16,0 3-16 0,7 4-53 16,10 4-81-16</inkml:trace>
  <inkml:trace contextRef="#ctx0" brushRef="#br0" timeOffset="8627">5070 565 87 0,'0'0'94'16,"0"0"-67"-16,0 0 17 16,0 0 11-16,0 0-21 0,0 0-15 15,-34-10 17-15,16 10-9 16,18 0-2 0,-6 0 5-16,-8 0-3 0,7 0-8 15,-17 3-12-15,10 10 0 16,7-1 1-16,-7 6 5 15,4 3 1-15,10 4-4 16,0 3-4-16,0-2-4 16,24-2 5-16,14-9-1 15,7-5 2-15,-4-10 1 0,14 0-1 16,-3 0 2-16,-8-10 0 16,8-16-5-16,-18-2 1 15,-10-3-5-15,-10-2-1 16,-14-1 4-16,0-1-2 15,-14-1 1-15,-23 8-3 16,-8 7-16-16,0 13 13 16,0 8-2-16,11 0-2 15,-4 18-1-15,14 5-10 16,24 3 4-16,0-3 9 16,0-5-36-16,7-3-8 15,24-2-9-15,14-5-29 0,6-1-59 16</inkml:trace>
  <inkml:trace contextRef="#ctx0" brushRef="#br0" timeOffset="8940">5641 696 253 0,'0'0'104'16,"0"0"-57"-16,0 0 26 15,0 0-13-15,0 0-27 16,0 0-9-16,-21 21 0 16,21-21 0-16,0 0-5 15,0-13-5-15,0-16 4 0,0-6-9 16,7-4-7-16,7 6 10 16,10 7-2-16,-3 11-2 15,-4 9-1-15,-3 4-5 16,-1 2 2-16,12 0-4 15,-12 0-2-15,18 0 1 16,-10 5-14-16,3 1-13 16,3 4-25-16,4 3-49 15,7-1-81-15</inkml:trace>
  <inkml:trace contextRef="#ctx0" brushRef="#br0" timeOffset="9278">6793 509 245 0,'0'0'19'16,"0"0"-9"-16,0 0 62 0,-151 46-26 16,117-18-15-16,-4 6 9 15,14-6-6-15,10 0-2 16,0-2-6-16,14-3-7 0,0 3-6 16,0-6-6-16,0-5-7 15,21-2-3-15,10-8-6 16,13-5-15-16,8 0-15 15,0 0-23-15,13-9-65 16,11-10-111-16</inkml:trace>
  <inkml:trace contextRef="#ctx0" brushRef="#br0" timeOffset="9637">6962 689 310 0,'0'0'128'0,"0"0"-86"15,0 0 11-15,0 0 0 16,0 0-28-16,0 0-13 16,-52 56-6-16,66-48 1 15,10-3 1-15,4-5-4 16,-4 0-4-16,7 0 0 16,-4-8-3-16,-10-12 0 15,-10-3-2-15,0-6-7 16,-7-6 7-16,0-2 1 15,-7 7-5-15,-10 7-4 16,-4 10 0-16,8 8 12 0,-11 5 1 16,10 0 5-16,-3 12 6 15,3 12-11-15,14 1-2 16,0-2 2-16,0-4-5 16,14-2-13-16,23-6-10 15,1-4-32 1,14-5-37-16,-1-2-51 0,8 0-90 15</inkml:trace>
  <inkml:trace contextRef="#ctx0" brushRef="#br0" timeOffset="9853">7467 617 245 0,'0'0'77'16,"0"0"-47"-16,0 0 23 0,0 0-5 15,0 0-28-15,0 0 0 16,-24 87-3-16,24-87-13 16,0 0-4-16,0 0-4 15,7-20-18-15,10-12-8 16,-10-6-11-16,-7-11-23 16,0-15-11-16,0-5-20 15,0 4-60-15</inkml:trace>
  <inkml:trace contextRef="#ctx0" brushRef="#br0" timeOffset="10224">7474 268 114 0,'0'0'134'16,"0"0"-61"-16,0 0-16 16,0 0-27-16,0 0-11 15,0 0-10-15,7 154-6 16,24-116-3-16,-10-2 0 0,3-8-15 16,3-2-13-16,-2-5 14 15,-12-9 14-15,1 1 4 16,-4-8 14-16,-10 0 14 15,7-2 10-15,-7-3-5 16,0 0-1-16,0 0 1 16,0 0-11-16,7-8 4 15,0-15-7-15,14-11-12 16,10 2-9-16,6 6-2 16,1 8-4-16,-10 16-9 15,-4 2-16-15,-4 0 15 0,-6 14 5 16,-3 15 4-1,2 4 5-15,-13 3 7 0,7-3-7 16,-7-6 1-16,0-4-1 16,0-14-2-16,0-1-19 15,7-8-18-15,0 0 3 16,10 0-10-16,4-23-26 16,10-15-60-16,7-19-97 15</inkml:trace>
  <inkml:trace contextRef="#ctx0" brushRef="#br0" timeOffset="10490">8276 131 208 0,'0'0'114'0,"-62"188"-58"16,34-98 18-16,15-10-16 16,-5-14-21-16,12-10-2 15,-1-17-5-15,7-14-8 16,-7-14 2-16,0-11-4 15,7 0-3-15,0 0 19 16,0-25-19-16,7-12-11 16,20-4-6-16,25 5-14 15,-14 13-2-15,6 6-15 16,-13 8-8-16,-3 9 4 16,-4 0-32-16,-3 0-19 15,-4 14-31-15,3 6-150 16</inkml:trace>
  <inkml:trace contextRef="#ctx0" brushRef="#br0" timeOffset="10719">8558 588 209 0,'0'0'182'0,"0"0"-142"16,0 0 27-16,0 0-7 15,0 0-32-15,0 0-22 16,-24 85-1-16,24-85-5 16,0 0-1-16,0 0-8 0,0-15-17 15,0-24-7-15,17-15-18 16,-3-20 3-16,6-24-60 16,4-4-50-16</inkml:trace>
  <inkml:trace contextRef="#ctx0" brushRef="#br0" timeOffset="11072">8713 18 232 0,'0'0'66'16,"0"0"-57"-16,0 0 40 16,0 180 12-16,7-110-35 15,17 2-11-15,-11-6 8 16,8-4-3-16,-4-9 14 16,-10-16 28-16,0-9-15 15,-7-18 3-15,0-5-17 16,0-5-10-16,0 0 12 15,0 0-6-15,0 0-10 0,0-23-9 16,0-18-7 0,14-7-3-16,17-1-3 0,0 10-1 15,-4 16-2-15,-13 15-7 16,10 8 2-16,-17 0-4 16,0 20 2-16,10 12 7 15,-10 3 4-15,0 6 2 16,-7-4 2-16,7-1 0 15,-1-8-3-15,1-5 1 16,-7-10-9-16,7-8-20 0,4-5-6 16,-5 0-22-1,8 0-31-15,0-2-54 0,10-22-166 16</inkml:trace>
  <inkml:trace contextRef="#ctx0" brushRef="#br0" timeOffset="11291">9284 635 307 0,'0'0'155'0,"0"0"-101"16,0 0 24-16,0 0-23 15,0 0-38-15,0 0-5 16,-31 38-12-16,48-82-14 15,4-14-34-15,-8-24-9 0,11-24-40 16,-10-12-105-16,17 2-58 16</inkml:trace>
  <inkml:trace contextRef="#ctx0" brushRef="#br0" timeOffset="11411">9411 0 289 0,'0'0'162'16,"0"0"-129"-16,-62 149 34 15,48-103 2-15,14-4-43 16,0-9-18-16,0-5-8 15,21-10-15-15,10-5-44 16,20-5-55-16,8 2-103 16</inkml:trace>
  <inkml:trace contextRef="#ctx0" brushRef="#br0" timeOffset="11790">9617 535 94 0,'0'0'228'16,"0"0"-128"-16,0 0-13 15,0 0-18-15,0 0-23 16,0 0-18-16,7 131-11 16,0-131-6-16,24 0-1 15,-3-14-10-15,16-16-1 0,1-6-16 16,-7-8-14-1,7-12 2-15,-8-1-14 0,-9 6 3 16,-11 15 0 0,-17 6-8-16,-17 21 48 0,-42 9 38 15,-6 0-6-15,-11 39-32 16,18 7 50-16,20 0-5 16,11-10-10-16,16 3-11 15,11-8-11-15,0 0-6 16,11-6-7-16,16-10-2 15,18-4-13-15,-1-11-21 16,15 0-25-16,10 0-33 16,3-16-98-16</inkml:trace>
  <inkml:trace contextRef="#ctx0" brushRef="#br0" timeOffset="12010">10016 524 99 0,'0'0'338'16,"0"0"-293"-16,0 0 26 16,0 0 0-16,0 0-44 15,0 0-5-15,0 105-8 16,24-105-4-16,4-7-10 16,10-19-14-16,-7 3-14 15,7-8-15-15,6-7-26 16,-9 4-25-16,2 9-48 0,-12 12-41 15</inkml:trace>
  <inkml:trace contextRef="#ctx0" brushRef="#br0" timeOffset="12167">10329 455 11 0,'0'0'178'16,"0"0"-65"-16,0 131 21 15,0-90-37-15,-7-5-5 16,7-10-22-16,0-8-36 16,0-11-9-16,0-4-9 15,0-3-6-15,14 0 3 16,24-24-13-16,21-11-3 15,-1-12-7-15,18-1-31 16,6-3-34-16,4 5-43 16,11-4-98-16</inkml:trace>
  <inkml:trace contextRef="#ctx0" brushRef="#br0" timeOffset="12450">10973 227 69 0,'0'0'307'16,"0"0"-244"-16,-176 2 20 15,125 14-22-15,20 1-17 16,17 4-23-16,7-1-17 16,7 1-4-16,7 2-7 15,38 3 1-15,6 5-5 16,21 7-13-16,4 9-13 16,-4 6-15-16,-3 9 48 15,-10 0 4-15,-22-3 4 0,-16-11 9 16,-21-4 16-1,0-8 9-15,-65-8 10 16,-32 0-7-16,-44-7 1 0,-24-3-17 16,-17-3-22-16,-4-2-3 15,21 12-41-15,31 1-53 16,24 0-128-16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47:30.5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172 19 73 0,'0'0'165'16,"0"0"-93"-16,0 0-24 15,0 0 1-15,0 0-3 16,0 0-19-16,-58-20-23 15,51 20-1-15,-7 3 7 16,-10 22-7-16,3 3 2 16,-3 8 1-16,11 5 1 15,6-3-1-15,7 3-4 16,0-7 2-16,0-8 10 16,27-6-8-16,11-7 9 0,7-10-5 15,0-3-5-15,-1 0 4 16,-6-8-2-16,-10-18-6 15,-11-7 3-15,-3-3-2 16,-14-5-2-16,0 0 0 16,0 0-2-16,-14 10 2 15,-3 3-2-15,-4 15 2 16,-3 8 4-16,10 5 4 16,-6 0-7-16,2 5-1 15,5 13-12-15,13 5-29 16,0 0-17-16,0 0-13 15,6-2-58-15,32-6 57 0,7 0-6 16,7-4-35 0</inkml:trace>
  <inkml:trace contextRef="#ctx0" brushRef="#br0" timeOffset="270">530 202 38 0,'0'0'152'16,"0"0"-69"-16,0 0-3 15,0 0 4-15,0 0-32 16,0 0-9-16,7 38-10 15,-7-38-9-15,0 0-2 16,0 0-2-16,0 0-3 16,0 0 5-16,0-8-6 15,0-15-8-15,0-5 1 16,0-3-3-16,7 3 3 16,7 5-4-16,10 2-1 15,-11 3-2-15,11 8 0 0,-3 0-2 16,3 4 0-16,4 4-5 15,10 0 1-15,-1-1-6 16,-2 3-9-16,3 0-25 16,-1 0-44-16,-6 3-91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47:47.1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68 0 0,'0'0'184'15,"0"0"-121"-15,0 0-11 0,0 0-3 16,0 0-6 0,0 0-7-16,38-36 3 0,-11 29 14 15,18 1-7-15,0 1 2 16,-1-3-11-16,1 3-6 16,-14 5-12-16,-10 0-8 15,-4 0-11-15,-10 0-2 16,0 0-56-16,-7 18-128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52:16.8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 0 193 0,'0'0'26'16,"0"0"-16"-16,0 0 43 16,0 0 81-16,0 0-126 15,0 0-1-15,0 0-1 16,0 0 6-16,-59 0 22 16,52 0 1-16,0 0-27 15,7 0 3-15,0 0-6 16,-7 0 5-16,7 0-1 15,0 0-2-15,0 0-4 16,14 0-3-16,24 0 0 16,0 0 15-16,20 2 5 0,1-2-1 15,-8 0-3 1,-6 0 0-16,-14 0-6 0,-3-2-9 16,-18 2-1-16,-10 0-13 15,0 0-81-15,-31 2-226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47:17.2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9 132 147 0,'0'0'94'0,"0"0"-94"15,0 0 0-15,0 0 18 16,0 0 38-16,0 0-33 15,-7-12-19-15,7 9 6 0,0 3 5 16,0 0 0-16,0 0 5 16,0 0-3-16,0 0-2 15,0 0-4-15,0 0-8 16,0 0 4-16,0 0-2 16,0 8-3-16,0 10 4 15,0 15-1-15,0 0 5 16,14 6-5-16,3 2 2 15,-10-5 4-15,6-3-5 16,5-7-1-16,-5-3 2 16,1-11 0-16,-7-3 3 15,10-5 6-15,-3-4-1 16,-7 0 0-16,0 0-8 16,10-23 2-16,4-15 5 15,3-11-10-15,-4-13-4 0,1 9-1 16,-4 4-12-16,-10 16-11 15,0 22-28-15,-7 11-23 16,0 11-96-16</inkml:trace>
  <inkml:trace contextRef="#ctx0" brushRef="#br0" timeOffset="536">446 200 111 0,'0'0'87'0,"0"0"-57"16,0 0-6-16,0 0-4 16,0 0-1-16,0 0-9 15,-80 124-2-15,74-94-1 16,6-1 18-16,0-8-10 16,0-7-3-16,0-1 2 0,20-2 0 15,-6-6 2-15,10-2 8 16,-10-3-1-16,-7 0-14 15,10 0-1-15,-10-3-2 16,0-15-1-16,-7-7 0 16,0-1-5-16,6-5-1 15,-6 8-3-15,7 10 1 16,-7 5 1-16,0 8 4 16,0 0-2-16,7 0 5 15,4 8-1-15,2 12 5 16,-6 11-9-16,7 2 1 15,3 1 0-15,-17-8 0 0,14-3-2 16,-14-8-1-16,7-5-18 16,-7-2-33-1,7-5-54-15,0-1-48 0</inkml:trace>
  <inkml:trace contextRef="#ctx0" brushRef="#br0" timeOffset="790">662 0 184 0,'0'0'48'0,"0"0"-20"16,0 144 28-16,14-90-4 15,-7 2-20-15,3-2-29 0,-3 3 8 16,-7-9 2-16,7-6-7 15,-7-9 17-15,0-7-11 16,0-11-11-16,0-5-2 16,0-5-16-16,7-2-54 15,-7-1-58-15,14-2-49 16</inkml:trace>
  <inkml:trace contextRef="#ctx0" brushRef="#br0" timeOffset="1421">824 395 240 0,'0'0'63'0,"0"0"-45"0,0 0 21 16,0 0-1-16,0 0-21 15,0 0-7-15,0 137-4 16,0-120-4-16,10-4-2 15,-3-5 0-15,7-5-3 16,-7-3 2-16,10 0-8 16,-3 0 5-16,-1-3 2 15,1-15-5-15,3-2-6 16,-10-1 13-16,0-2 2 16,0 10-1-16,-7 3 1 0,0 7 11 15,0 3 4-15,0 0-6 16,0 0-2-16,0 0-7 15,17 13 9-15,-10 8-3 16,7-1-5-16,-7 3 2 16,7-5 5-16,3 1-1 15,-4-7-1-15,1-1 9 16,3-6-14-16,-3-5 0 16,0 0-3-16,17 0 0 15,-10-11 0-15,16-15-6 16,-6-7 6-16,-3-5-5 15,3 1-6-15,-17 5-9 0,-4 3 7 16,-10 14 13 0,0 7 5-16,0 8 4 15,-10 0 5-15,-4 0 1 0,-7 23-14 16,4 8 4-16,-4-3-1 16,8-3 5-16,2 4-2 15,11-6-2-15,0 5 9 16,0-7-1-16,11-3 1 15,-5-8-2-15,8-2 2 16,7-3-4-16,3-5-10 16,-10 0-12-16,17-5-12 15,-4-24-27-15,11-1-21 16,0-4-119-16</inkml:trace>
  <inkml:trace contextRef="#ctx0" brushRef="#br0" timeOffset="1728">1536 206 335 0,'0'0'47'16,"0"0"-46"-16,0 0 46 16,0 0 3-16,0 0-30 15,0 133-14-15,0-105 4 16,0-2-1-16,0-6-1 0,0-2-1 15,0 1-3 1,10-7 2-16,4 8-5 0,0-1 3 16,0-1-1-16,-4 2 0 15,-3-7 3-15,-7 2 0 16,0 1 6-16,0 2 1 16,-17 5 5-16,-4 0-6 15,-10-2-12-15,3-6-1 16,4 3-43-16,17 0-143 15</inkml:trace>
  <inkml:trace contextRef="#ctx0" brushRef="#br0" timeOffset="4727">4030 21 26 0,'0'0'113'0,"0"0"-69"16,0 0 6-16,0 174 17 15,0-112 8-15,0-3-10 16,0 3-27-16,0-6 0 16,0 1-10-16,0-9-10 15,0-4-3-15,0-8-1 0,0-8-11 16,0-10 1-16,0-10 4 15,0-1-5-15,0-7 1 16,0 0-1-16,0 0 0 16,0 0 11-16,0 0-11 15,7-15-3-15,20-13 0 16,11-13 1-16,7 0-1 16,6 7-3-16,-6 9-14 15,0 14 1-15,-21 6 3 16,-4 5 0-16,-6 0 5 15,3 8 0-15,-10 15 6 16,0 3 2-16,-7-1 1 0,0 3 11 16,0-2-3-16,-7 0 6 15,-24 0 1-15,-13-1-13 16,9-2 2-16,-10-5-5 16,8-5-7-16,6-10-16 15,17-3-28-15,7 0-28 16,7 0-26-16,0-8-64 15</inkml:trace>
  <inkml:trace contextRef="#ctx0" brushRef="#br0" timeOffset="5131">4473 632 192 0,'0'0'88'0,"0"0"-49"16,0 0 14-16,0 0 14 15,0 0-37-15,0 0-12 16,7 0 1-16,0 0 0 16,3 0-6-16,4-8-6 15,0-3 1-15,10-6 6 16,-10-6-13-16,6-8-1 16,-9-5-5-16,-4 0-14 15,0 8 8-15,-7 7 4 16,0 8 4-16,0 11 3 15,-14 2 5-15,-17 0 9 0,7 5 5 16,-4 18-17-16,4 0 0 16,10 0 5-16,-6 0 0 15,9-2 2-15,5 2 1 16,6-3 3-16,0 1 7 16,0 2-5-16,24-2 6 15,-4-1 1-15,18-4-12 16,7-4-10-16,13-4 0 15,18-3-25-15,3 0-25 16,17 3-88-16,-6-5-216 16</inkml:trace>
  <inkml:trace contextRef="#ctx0" brushRef="#br0" timeOffset="3361">2709 324 132 0,'0'0'76'15,"0"0"-27"-15,0 0 7 16,0 0-10-16,0 0-13 15,0 0-12-15,0 0 3 16,-90-5-4-16,70 10-8 16,3 10-3-16,-4 0 1 15,-3 1-5-15,3-1 0 16,7 4-1-16,4 1-4 16,-4 6 1-16,8-3-2 0,6 5-1 15,0 0-20-15,0-2-27 16,0-3-34-16,20-2-57 15,18-9 25-15</inkml:trace>
  <inkml:trace contextRef="#ctx0" brushRef="#br0" timeOffset="3984">2805 462 34 0,'0'0'197'0,"0"0"-173"16,0 0-19-16,0 0 22 0,0 0-6 15,0 0-20-15,-45 31 2 16,32-3-2-16,6-2 1 16,-4-3-1-16,11-5 4 15,0-5 4-15,0-6-4 16,0-2 3-16,0-5-6 15,18 0-2-15,2 0 0 16,4 0 1-16,-3-17 5 16,-7-6 1-16,3-3-6 15,-3 3 6-15,-14 5-4 16,7 5-3-16,-7 5 6 16,0 8 15-16,0 0 4 15,0 0-2-15,0 0-18 0,7 8-2 16,10 8 12-16,-4 4-12 15,8-2-1-15,-4 2 2 16,-3-6 1-16,10-5 2 16,-17-3 1-16,0-6 5 15,-7 0-6-15,0 0-1 16,0 0 0-16,0 0 2 16,0 0 6-16,0 0 3 15,0-8-9-15,0-18-6 16,0-7 3-16,21-3-3 15,3 0-2-15,3 10-2 16,-3 11-1-16,-3 12 3 0,3 3 0 16,-10 0 1-16,-1 14 3 15,5 11-1-15,-11 8 4 16,-1-4-3-16,1 1-1 16,0-7-2-16,-7-5 2 15,0-4-6-15,0-5-6 16,0-1-46-16,0 3-34 15,0 2-103-15</inkml:trace>
  <inkml:trace contextRef="#ctx0" brushRef="#br0" timeOffset="303420">848 1230 364 0,'0'0'22'0,"0"0"-18"0,0 0 25 15,0 0 9-15,0 0-20 16,0 0-12-16,0 0 4 16,0 0 0-16,0 0 0 15,0 20-6-15,7 16 10 16,17 16 5-16,-3 4-5 15,-1 1-7-15,11-1-5 16,-7-7-2-16,-3-6 0 16,-7-9-10-16,10-11-27 15,-11-8-24-15,12-7-42 16,-12-8-121-16</inkml:trace>
  <inkml:trace contextRef="#ctx0" brushRef="#br0" timeOffset="303668">1085 1281 370 0,'0'0'43'16,"0"0"20"-16,0 0 8 16,104 177-24-16,-60-113-25 15,1-2-11-15,-7-8-4 16,-4-2-6-16,-3-15 0 0,-7-10-1 15,-10-7-9 1,0-10-14-16,-7-7-14 0,-7-3-8 16,0 0-12-16,0-23-14 15,-14-23-77-15,-17-19-35 16</inkml:trace>
  <inkml:trace contextRef="#ctx0" brushRef="#br0" timeOffset="303905">1085 1240 128 0,'0'0'147'16,"0"0"-82"-16,0 0-7 16,0 0 6-16,0 0-16 15,148 34 13-15,-82-11-20 16,9 2-14-16,-9 3-13 16,2 6-2-16,-16 4-9 0,-14 6 4 15,-18 7-3-15,-13 3 5 16,-7 3 1-16,0 2 2 15,-20-5-1-15,-18-8-9 16,0-8-2-16,11-12-11 16,2-8-25-16,19-11-46 15,6-7-88-15</inkml:trace>
  <inkml:trace contextRef="#ctx0" brushRef="#br0" timeOffset="305340">2158 1568 99 0,'0'0'59'0,"0"0"1"15,0 0-20-15,0 0 10 0,0 0-1 16,0 0 0-16,-34-25-9 15,34 23-3-15,0 2-3 16,0 0-5-16,0 0-4 16,0 0-6-16,0 4-17 15,0 24 5-15,0 11-2 16,28 7 10-16,3-2-6 16,0-8 3-16,-4-8-7 15,-3-5-2-15,-3-10-1 16,3-5-1-16,-4-6 0 15,-6-2-1-15,3 0-2 0,-3 0 2 16,-7-5-6 0,7-10 4-16,-4 2 1 0,-3 2 2 15,0 4-1-15,0 2 1 16,0 3 0-16,0-4-1 16,10-1 0-16,-3-4 2 15,6-6 8-15,4-6 4 16,-3-4 0-16,-4-3 2 15,-10-1 0-15,-7 0 1 16,0 1-2-16,-7-7-4 16,-24-1-7-16,0 0-4 15,-3-1-2-15,10 8-2 16,3 11-10-16,4 7-7 16,10 8-2-16,0 5-15 0,7 0-40 15,0 0-66-15,14 25-185 16</inkml:trace>
  <inkml:trace contextRef="#ctx0" brushRef="#br0" timeOffset="305631">2774 1492 208 0,'0'0'90'0,"0"0"-66"0,0 0 53 15,0 0-35-15,0 0-14 16,0 0-8-16,69 118-5 16,-62-103-9-16,0 0-2 15,0-9-2-15,-7-4-2 16,0-2-6-16,0 0-25 15,0-2-32-15,0-27-26 16,0-15-10-16,0-9-76 16</inkml:trace>
  <inkml:trace contextRef="#ctx0" brushRef="#br0" timeOffset="305774">2678 1242 264 0,'0'0'118'0,"0"0"-49"15,0 0 3-15,0 0-28 0,0 0-37 16,0 0 2-16,24 62-5 15,-3-36-2-15,10-3-2 16,6 0-30-16,-9-8-41 16,3 1-59-16,7-6-142 15</inkml:trace>
  <inkml:trace contextRef="#ctx0" brushRef="#br0" timeOffset="306216">3101 1422 219 0,'0'0'163'16,"0"0"-124"-16,0 0 7 15,0 0-4-15,0 0-23 16,0 0-1-16,-28 146-5 16,28-107-4-16,0-8-2 15,0-3 4-15,0-7-7 16,21-6-3-16,-7-4-2 15,-4-9 0-15,4-2 1 16,-7 0 0-16,0-2 0 16,6-24 0-16,-2-10 11 15,-4-10 2-15,-7-11-6 16,0-5-7-16,-31-7-6 16,-7-3-7-16,3 3-8 0,-2 10 2 15,13 18 15-15,10 18 4 16,7 15 0-16,7 8 7 15,0 0-7-15,0 31-8 16,14 17 7-16,17 12 1 16,-4 6 10-16,4-1-2 15,0-6-4-15,-3-6-3 16,-4-1 0-16,-4-11 0 16,4-10-1-16,-10-11-9 15,-7-7-25-15,0-5-41 16,3-1-87-16</inkml:trace>
  <inkml:trace contextRef="#ctx0" brushRef="#br0" timeOffset="306779">3280 1194 219 0,'0'0'42'0,"0"0"0"16,0 0 36-16,51 141-30 15,-20-77-9-15,-10 8-10 16,10 0-4-16,-10-3-12 15,3-2-9-15,-11-13-4 16,1-8 0-16,-7-13-16 16,10-15-28-16,-17-7-45 15,7-4-95-15</inkml:trace>
  <inkml:trace contextRef="#ctx0" brushRef="#br0" timeOffset="306990">3397 1612 273 0,'0'0'174'0,"0"0"-137"16,0 0 23-16,0 0-8 15,0 0-28-15,0 0-13 16,106-30-3-16,-78 7-8 16,-4-3 0-16,-10 0 0 15,-7-5-22-15,-7-3-19 16,0-9 1-16,-21-11-34 15,-17-17-57-15,0-12-137 0</inkml:trace>
  <inkml:trace contextRef="#ctx0" brushRef="#br0" timeOffset="307333">3369 939 195 0,'0'0'90'0,"38"175"0"15,-3-85-14-15,16-3-22 16,-6-5-13-16,0-2-8 15,-1-11-12-15,-6-12-2 16,0-11-2-16,-11-8-4 16,-16-9 3-16,3-14-3 15,-14-9 5-15,0-6-1 16,0 0-2-16,0 0-1 16,0-21 5-16,0-15-9 15,-7-15-10-15,0-4-2 0,7 14 2 16,0 13-7-16,0 21 4 15,0 7 0-15,0 0-3 16,27 0-3-16,4 12 8 16,7 9 1-16,14-3 1 15,-1 0 0-15,8-8-1 16,6-2 2-16,-10-5-2 16,-10-3-17-16,-11 0-56 15,-3 2-70-15,-10 14-208 16</inkml:trace>
  <inkml:trace contextRef="#ctx0" brushRef="#br0" timeOffset="309328">3063 2143 233 0,'0'0'90'15,"0"0"-42"-15,0 0 14 16,0 0-8-16,0 0-28 16,0 0-8-16,-41 3 1 15,31 5-5-15,-4 8-2 16,7 4-5-16,-7 6-7 15,-3 4 0-15,17 6 0 16,-7-3-2-16,7-1-1 16,0-12-1-16,0-2-5 0,24-5-8 15,-3-6 4-15,10 1-16 16,3-5 23-16,11-3-42 16,-7 0-10-16,6 0-83 15,1-5-100-15</inkml:trace>
  <inkml:trace contextRef="#ctx0" brushRef="#br0" timeOffset="309914">3325 2257 248 0,'0'0'135'15,"0"0"-96"-15,0 0 9 0,0 0-15 16,0 0-14-16,0 0 16 15,44 90-6-15,-30-52-8 16,0-7-4-16,-4-3-6 16,-3-10 3-16,0-11-5 15,-7-7 0-15,0 0-4 16,0 0-3-16,0 0 1 16,0-10 0-16,0-21-2 15,0-15 1-15,0-21 6 16,0-4-8-16,0 1-1 0,7 11-6 15,0 23 7 1,0 19-2-16,10 14-1 0,-4 3-2 16,1 0-2-16,17 26 7 15,7 4 2-15,0 6 18 16,-4 3-4-16,-3-11 3 16,-10-2-3-16,3-8-3 15,-10-3-1-15,-14-7-2 16,7-8-6-16,-7 0-1 15,0 0 0-15,0 0-1 16,0-16-1-16,0-17-1 16,0-13 2-16,0-1-5 15,0 9-6-15,0 20-5 16,0 13 10-16,0 5-2 16,0 0-2-16,17 18 0 0,3 18 6 15,11 2 2 1,-3 9 6-16,3-6 4 0,0-8 3 15,-4-4-4-15,-10-12-5 16,-3-7-4-16,-7-7-2 16,-7-3-14-16,0 0-39 15,7 0-82-15,0-23-192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53:07.4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0 590 1 0,'0'0'62'16,"0"0"-11"-16,0 0-5 16,0 0 5-16,0 0-15 15,0 0 9-15,0 0 6 16,0 0-12-16,13-2-5 15,-13 2 1-15,0 0-2 16,0-3-3-16,0 3-9 16,0-2-1-16,0 2-6 15,0-2 2-15,0 2-4 0,0 0-8 16,0 0-2-16,0 0-1 16,0 0-1-16,0 0 7 15,0 0-6-15,7 0-1 16,-7 23-5-16,17 10 5 15,-10 8 6-15,7 2-4 16,-7-4-1-16,-7-8 1 16,7-5-2-16,-7-6 0 15,10-10 2-15,-10-5-2 16,0-5 1-16,0 0 0 0,0 0-1 16,0 0 0-1,0-7-4-15,0-32-17 0,7-17 18 16,0-11 0-16,-7 0 2 15,7 13-9-15,0 24 7 16,-1 12-3-16,-6 18 4 16,7 0 2-16,4 0-4 15,2 15 4-15,8 16 15 16,3 2-5-16,7 3-5 16,-10-8 0-16,-7-7-5 15,-8-6 3-15,12-7-3 16,-18-6 1-16,6 1-2 15,-6-3-17-15,0 0-34 16,7 0-45-16,7-13-118 16</inkml:trace>
  <inkml:trace contextRef="#ctx0" brushRef="#br0" timeOffset="768">481 691 13 0,'0'0'320'16,"0"0"-286"-16,0 0 10 16,0 0 7-16,0 0-24 15,-24 131-6-15,41-119-13 16,4-4-1-16,-4-5-1 16,11-3-5-16,-4 0-1 15,-11 0-1-15,8-23-7 0,-4-8 8 16,-10-10-3-16,-7-3-3 15,0 3-4-15,0 8-10 16,-14 14 16-16,-3 10 4 16,3 9 3-16,14 0 17 15,-6 0 3-15,6 15-10 16,0 13-11-16,0 5-2 16,0 1-1-16,20-6-1 15,11-5-7-15,0-7-4 16,-3-1-8-16,-4-10 8 15,-4 3 11-15,4-8-1 16,-17 0 3-16,0 0-1 0,-7 0 1 16,0 0 25-1,0 0 2-15,0-8-12 0,0-20 7 16,0-11-15-16,0-2 6 16,0 5-7-16,0 6-6 15,0 7 4-15,0 12-4 16,7 6-1-16,0 5-1 15,7 0-2-15,10 8 4 16,-4 18 4-16,4 2-1 16,-3 2 5-16,3 1 6 15,-10-8-6-15,0-2 7 16,3-6-2-16,-10-9 4 0,-7-1-6 16,0-5-7-1,0 0 1-15,0 0-4 0,0 0 2 16,0-21-3-16,0-20-1 15,0-8-1-15,0-8-6 16,0 11-14-16,7 21 10 16,0 17 5-16,-7 8 2 15,17 0-1-15,-4 18 0 16,8 20 6-16,3 4 4 16,-10-1 3-16,10-3 3 15,-10-7-3-15,-7-8-6 16,6-5 1-16,-2-13-2 15,-11-5-2-15,7 0-28 16,0 0-49-16,6-3-15 16,11-15-65-16,4-12-121 0</inkml:trace>
  <inkml:trace contextRef="#ctx0" brushRef="#br0" timeOffset="1077">1362 688 10 0,'0'0'275'0,"0"0"-172"16,0 0-26-16,0 56 28 31,0-61-105-15,-7-28-13-16,0-16-24 0,-7-20-17 15,0-16-30-15,-17 0-60 16,7 14 9-16,4 20 135 15,13 25 36-15,0 18 86 16,7 8-11-16,0 0-42 16,0 0-19-16,0 0-30 15,0 11-6-15,0 9-6 16,21 1-8-16,10 2-8 16,-11-3-38-16,4-2-47 15,4 2-99-15</inkml:trace>
  <inkml:trace contextRef="#ctx0" brushRef="#br0" timeOffset="1407">1475 570 277 0,'0'0'109'0,"0"0"-32"16,0 0 1-16,0 0-25 15,0 0-31-15,0 0-13 16,-7 0 5-16,7 0-9 15,0-13-5-15,0-12-6 16,14-11 6-16,7-8 2 16,3 10-2-16,-4 11-6 15,-2 8 3-15,-5 15-9 16,-6 0 0-16,7 0-4 0,-4 28 16 16,-3 3 1-1,0 5 1-15,-7 0 5 0,0-5 1 16,0-6-6-16,0-7-1 15,0-4-1-15,0-9 0 16,0-5-6-16,0 0-31 16,0 0-40-16,0 0-50 15,0 0-151-15</inkml:trace>
  <inkml:trace contextRef="#ctx0" brushRef="#br0" timeOffset="1824">1778 398 397 0,'0'0'71'0,"0"0"-30"16,0 0-3-16,0 0-5 16,0 0-21-16,0 0-10 15,-59 134 0-15,59-106-1 16,7-5-1-16,17-7 0 15,-10-7-3-15,7-4 3 16,-4-5-9-16,4 0-7 16,-8 0-6-16,5-17 16 15,-12-14 2-15,8-8-5 16,-14-2 4-16,0-5 4 16,0 11-4-16,0 11 5 0,0 14 0 15,0 10 11-15,-7 0 20 16,7 0-7-16,0 20-13 15,0 8-4-15,0 13 3 16,7-4-3-16,0-7-3 16,10-1-4-16,-10-6 0 15,0-11 0-15,0-1-1 16,-7-8-18-16,7-3-31 16,10 0-29-16,-3-19-75 15,-1-19-74-15</inkml:trace>
  <inkml:trace contextRef="#ctx0" brushRef="#br0" timeOffset="79352">2046 0 34 0,'0'0'60'0,"0"0"-30"16,0 0-5-16,0 0-8 15,0 0-8-15,0 0-9 16,0 0 0-16,0 0 0 16,0 0 1-16,0 0 0 15,0 0-1-15,0 0 2 16,0 0 1-16,0 0-1 0,0 0 10 16,0 0 3-1,0 0-6-15,0 0 6 0,0 0 2 16,0 0 2-16,0 0 1 15,0 0-9-15,7 0-1 16,-7 0-5-16,0 0-1 16,7 0-1-16,-7 2 0 15,7 4-3-15,0-1 1 16,3 5 1-16,-10 3-2 16,14 8 0-16,-7-1 1 15,0-1 17-15,-1 4 4 16,12 0-21-16,-12 0 1 0,8 5-2 15,-7-5 2 1,0-5 0-16,3-2-2 0,-3-7 1 16,-7 2-1-16,7-3 0 15,-7-4 0-15,0 2 0 16,0-1 0-16,0-2 2 16,7 2-1-16,-7 2 0 15,0-1-1-15,0 1 0 16,7 1-1-16,-7 0 5 15,0-1-4-15,7 1 0 16,-7-3 0-16,10 0 1 16,-10-2-1-16,0 2 4 15,0-3 3-15,7 1-5 16,-7 2 4-16,0 0-2 16,0 0-4-16,0 0 2 0,0 4-1 15,0 0-1-15,0-1 1 16,0 0 2-16,0 2 0 15,0-2-3-15,7 4 1 16,-7-1-1-16,0 1 0 16,0-3 1-16,0-2-1 15,0-4 0-15,0 2 0 16,7 3 0-16,-7-6 1 16,0 3-1-16,0-5 0 15,0 0 0-15,0 0 0 16,0 0-4-16,0 3-27 15,7 5-113-15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54:39.7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75 231 165 0,'0'0'0'15,"0"0"-13"-15,0 0-4 0,0 0-8 16,0 0 15 0,7-137-12-16,-7 114 10 0,0 3 0 15,0 5-8-15</inkml:trace>
  <inkml:trace contextRef="#ctx0" brushRef="#br0" timeOffset="297">0 0 168 0,'0'0'65'16,"0"0"-27"-16,0 0 4 16,0 0 4-16,0 0-13 15,0 0-8-15,0-8-6 16,0 8-4-16,0 0 0 15,0 0-6-15,0 28-9 16,0 21 8-16,7 31 11 0,17 19-4 16,-11 18 0-16,-6 5-12 15,0 2 0-15,-7-9-1 16,0-7-1-16,0-10 2 16,0-17-3-16,0-8 0 15,0-12-1-15,0-14 1 16,0-9 0-16,0-18-6 15,7-9-24-15,-7-4-21 16,17-7-62-16,-10-30-201 16</inkml:trace>
  <inkml:trace contextRef="#ctx0" brushRef="#br0" timeOffset="1479">880 1260 105 0,'0'0'139'0,"0"0"-106"16,0 0-32-16,0 0 3 15,0 0 44-15,0 0-7 16,-34-18-14-16,17 31-2 16,-4 7-10-16,-3 14 3 15,3 7-8-15,1 0 0 16,-4 3 2-16,3-3-5 15,-3-6-2-15,17-1-5 16,7-11-2-16,0-2 1 16,0-6-23-16,7-2 6 15,17-6-13-15,10-4-23 0,18-3-19 16,3 0-31-16,-3 0-33 16</inkml:trace>
  <inkml:trace contextRef="#ctx0" brushRef="#br0" timeOffset="1850">1214 1460 306 0,'0'0'83'15,"0"0"-81"-15,0 0-1 16,0 0 1-16,0 0 2 16,0 0-4-16,-59 0 8 15,53 8 7-15,6 0 2 16,0-6-10-16,0-2-7 15,0 0 0-15,0 0-4 16,13 0 0-16,-2 0 4 0,2 0 1 16,-6 0-1-16,7-10-6 15,-7-8 5-15,-7-6-6 16,0-1 2-16,0 4 0 16,0-2-5-16,-14 8-8 15,0 0 7-15,1 4 3 16,-5 6 8-16,5 5 4 15,6 0 6-15,-10 0 5 16,17 0-7-16,-7 0-1 16,7 0-4-16,0 3-3 0,0 2-2 15,0 5-6 1,7-2-28-16,17 0-58 0,7-3-50 16</inkml:trace>
  <inkml:trace contextRef="#ctx0" brushRef="#br0" timeOffset="2130">1303 1001 188 0,'0'0'0'16,"0"0"-34"-16,0 0 32 15,0 0 2-15,0 0 51 0,38 151-23 16,-24-86-15 0,-4 1-3-16,4-7 3 0,0-5 0 15,-7-8-11-15,3-15 1 16,-10-5-3-16,7-11 0 16,0-4 0-16,0-9-30 15,0-2-27-15,6 0-49 16</inkml:trace>
  <inkml:trace contextRef="#ctx0" brushRef="#br0" timeOffset="2550">1579 1350 124 0,'0'0'160'0,"0"0"-147"0,0 0-10 15,0 0 0-15,0 0 28 16,0 0-16-16,0 100 1 16,24-90-2-16,-4-5-11 15,4-5 5-15,4 0-8 16,-4 0 1-16,-10 0 0 16,-1 0-1-16,-6 0 0 15,-7 0 0-15,0-10-5 16,0-5 4-16,0-8-9 15,0-5-8-15,0 1 6 16,-7 2-4-16,-6 2 6 0,-1 5 10 16,4 3 8-16,3 7-1 15,0 3 1-15,7 5-1 16,0 0 2-16,-7 0-8 16,0 10 5-16,7 10-6 15,0-2 1-15,0 0 4 16,0-4-5-16,0-5-4 15,0-4-31-15,21 1-46 16,-4-6-21-16,4 0-48 16</inkml:trace>
  <inkml:trace contextRef="#ctx0" brushRef="#br0" timeOffset="3042">1778 1325 225 0,'0'0'132'0,"0"0"-108"16,0 0-19-16,0 0 3 16,0 0 5-16,0 0-6 15,7 69-1-15,10-69 1 16,-10 0-7-16,7 0 0 16,3 0-11-16,-3 0-17 15,6-19 5-15,-9-4-23 16,9 0 19-16,-13 5 8 15,0 5 7-15,-7 6 12 0,7 7 0 16,3 0 0 0,-3 0 20-16,0 0 29 0,7 15-8 15,3 6-2-15,-10 2-28 16,14-5-5-16,-15-3-4 16,12-2-2-16,-5-6 3 15,-13-1 1-15,14-6 0 16,-7 0 1-16,3 0-4 15,4 0 6-15,0-10-7 16,-14-16 5-16,7-10 0 16,0 3-5-16,3 4 3 15,4 1-3-15,-1 13 2 0,5 0-2 16,-11 9 5-16,6 6 9 16,1 0 11-16,10 0 1 15,4 0-9-15,16 0-11 16,8 0-6-16,10-8-8 15,3-1-27-15,18 0-33 16,-1-5-108-16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47:43.5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14430 775 17 0,'0'0'224'0,"0"0"-135"0,0-134-75 16,0 83 18-16,7 8 9 15,0 9-18-15,10 11-10 16,-3 5-4-16,-7 8 0 16,0 7 7-16,10 1-6 15,-10 2 10-15,0 0-9 16,-1 0 4-16,1 18-6 15,10-3-8-15,-10 3 4 16,7-3 1-16,0-2-6 16,-7 5 6-16,3-2-1 15,4 2 2-15,-14-8-1 0,0 0-6 16,0-2 7-16,0-1-6 16,0 4 0-16,0 2 1 15,0 2-2-15,0 3-1 16,0 0-3-16,0 0-11 15,0-8 0-15,0-2-9 16,0-3-5-16,0-2-46 16,0 2-83-16</inkml:trace>
  <inkml:trace contextRef="#ctx0" brushRef="#br0" timeOffset="1380">14802 606 56 0,'0'0'142'16,"0"0"-114"-16,0 0 7 16,0 0 37-16,0 0-39 15,0 0-12-15,0 99-8 16,0-78-2-16,0-5 0 0,0 2 1 16,0-6-1-16,13-1-4 15,-6-6-7-15,10-5-2 16,4 0-5-16,-7 0-7 15,10 0 2-15,3-16-13 16,-9-2-27-16,2-2-11 16,-13-6 23-16,-7 3 9 15,0 2 2-15,0 9 29 16,0 9 10-16,0 3 47 16,0 0-3-16,0 0-15 15,0 15 5-15,0 8 6 16,0 6-30-16,0-3-6 15,0-6-4-15,0 1 1 0,17-6-11 16,4-7 0 0,3-1-3-16,4-4-2 0,-4-3 2 15,3 2-6-15,4 1 5 16,-17 2 2-16,-7-2 4 16,3-3-2-16,-10 2 6 15,0-2 4-15,0 3 10 16,0-1-1-16,0 1 19 15,0-3-15-15,0 0-5 16,0 0 2-16,7 0-4 16,-7 0-6-16,7 0 3 15,7-21-10-15,10-7 3 0,3-11-6 16,11-4-6 0,0 2-1-16,-7 13-2 0,-17 7-5 15,-1 14 3-15,-6 7 1 16,-7 0 3-16,0 2 6 15,0 24-4-15,7 5 5 16,-7 2-2-16,10-5 4 16,-3 1 4-16,-7-11 0 15,7-3 2-15,-7-5 2 16,0-5-6-16,0-2 3 16,0-3 0-16,0 0-6 15,0 0-1-15,0 0-1 16,7-5-17-16,17-26 1 0,-3-5-13 15,10 0-17 1,-11 10 0-16,4 11 19 0,-10 10 12 16,0 5-3-16,-14 0 18 15,0 16 1-15,0 11 19 16,7 4 19-16,3-2-3 16,4-4-2-16,-7 1 6 15,7-6-18-15,10-4-3 16,-11-6-2-16,11-5-11 15,-10-5-1-15,7 0 2 16,10-5-6-16,0-18 0 16,-11-8-6-16,1-2-3 15,-4-3-7-15,-3 2-16 16,-14 9-7-16,0 9 28 0,0 11 11 16,0 5 5-16,-14 0 2 15,-17 13 6-15,11 13 0 16,-4 2-6-16,10 0 4 15,7-5 2-15,7 3-5 16,0-3 2-16,0-2-5 16,0-4 0-16,21-1-2 15,3-6-2-15,3 1 0 16,11-4 0-16,0-4 1 16,-7-3 0-16,-4 0-1 15,-13 0 0-15,3 0 2 16,-3 0-3-16,-14 0 14 15,7 0 1-15,-7-5-2 0,7-3 5 16,3-5-10 0,4-5-5-16,0 1-2 0,10-4 1 15,-4 0-2-15,4 3 0 16,4 5-4-16,-4-2 2 16,4 7-9-16,2 1-2 15,-9 2-1-15,3 5-8 16,-3 0-4-16,3 0-4 15,-10 0-16-15,10 0-15 16,-4 0-22-16,1 0-44 16,3 7-3-16,7-2-27 15</inkml:trace>
  <inkml:trace contextRef="#ctx0" brushRef="#br0" timeOffset="1769">16484 772 62 0,'0'0'149'0,"0"0"-62"15,0 0 25-15,0 0-51 16,0 0-37-16,0 0 12 16,0 36-11-16,0-26-2 15,6 3-6-15,-6-2-4 16,0-1 3-16,0-5-6 16,0-3 1-16,0-2-4 15,0 0-7-15,0 0 0 16,0 0-6-16,0 0-16 15,0 0-5-15,0-14-1 16,0-18 0-16,0-16-16 0,0-9-5 16,7 1-20-16,4 7 5 15,-4 16 64-15,-7 14 4 16,0 12 48-16,0 5 3 16,0 2-17-16,0 0 1 15,0 0-10-15,0 0-5 16,0 5-18-16,0 7-2 15,0 6-4-15,0 0-4 16,6-5 2-16,1 2-22 16,17-4-16-16,-10-4-28 15,24 4-46-15,7-4-60 16</inkml:trace>
  <inkml:trace contextRef="#ctx0" brushRef="#br0" timeOffset="2047">17010 611 66 0,'0'0'212'16,"0"0"-79"-16,0 0-52 15,0 0-22-15,0 0-37 16,0 0-5-16,-117 36 6 16,86-6-9-16,10 4 1 15,4-6-1-15,3 0 2 16,7-5 1-16,7-2-7 15,0-1-3-15,0 1 2 0,0-5-8 16,14-4 1 0,10 1-2-16,-3-8-3 0,17 0-6 15,-7 1-6-15,-4-4-22 16,4 6-40-16,-10 7-60 16,3 6-235-16</inkml:trace>
  <inkml:trace contextRef="#ctx0" brushRef="#br0" timeOffset="4425">1 634 33 0,'0'0'173'0,"0"0"-84"0,0 0-41 16,0 0 7-16,0 0-10 15,0 0-12-15,-7-5-11 16,7 5 6-16,13 0 9 15,1 0 2-15,10 0-5 16,7 0-12-16,-3-3 4 16,10 3-10-16,6-3-10 15,1 3-3-15,7 0-3 0,-15 0-24 16,8 0-33 0,-10 0-81-16,-4 31-154 0</inkml:trace>
  <inkml:trace contextRef="#ctx0" brushRef="#br0" timeOffset="290510">2536 1194 75 0,'0'0'154'15,"0"0"-108"-15,0 0 12 16,0 0-17-16,89 248-27 16,-20-25 57-16,17 88-18 15,10 53-21-15,25 34-20 16,6-2-10-16,14-21-1 16,-4-19 9-16,4-20 0 15,-6-27-10-15,-32-35-3 16,-7-19-6-16,-27-32 1 15,-17-23 6-15,-15-26 2 0,1-32 4 16,-17-29-4-16,-1-21-32 16,5-12-95-16,-12-19-193 15</inkml:trace>
  <inkml:trace contextRef="#ctx0" brushRef="#br0" timeOffset="-20139">7313 487 55 0,'0'0'77'0,"0"0"-27"15,0 0-3-15,0 0 23 0,0 0-13 16,0 0-5-16,21-20-13 15,-35 17-7-15,-10 1-1 16,4 2-5-16,-11 0-6 16,-7 0-9-16,-7 18-2 15,-7 7-5-15,1 12-2 16,-8 6-1-16,8 11 3 16,6 5-4-16,-7-8 0 15,22-2 0-15,16-11-4 16,7-9-6-16,7-6-37 15,14-13-17-15,30-10-41 16,22 0-1-16,23-18-134 16</inkml:trace>
  <inkml:trace contextRef="#ctx0" brushRef="#br0" timeOffset="-19717">7496 577 92 0,'0'0'260'0,"0"0"-260"16,0 0-37-16,0 0 37 16,-162 103 117-16,155-75-117 15,0 6-1-15,7-6 1 16,0-5 20-16,0-8-4 16,0-7-12-16,7-6 5 0,14-2-9 15,3 0 0-15,14 0 0 16,-11-17-1-16,11-9 1 15,-17-7 0-15,3-4 0 16,-17-1-1-16,0-3-11 16,-1 13 5-16,-6 10 4 15,0 12 3-15,0 6 6 16,0 0 4-16,0 3-10 16,0 23 0-16,11 10 4 15,-4 2 8-15,-1-1-5 16,8-4 7-16,0-8-1 15,3-4-9-15,4-8-2 16,-14-8-2-16,10-5-6 0,-3 0-9 16,-1 0-12-16,12-23-21 15,-12-14-27-15,11-14-68 16,-10-20-71-16</inkml:trace>
  <inkml:trace contextRef="#ctx0" brushRef="#br0" timeOffset="-19171">7847 195 133 0,'0'0'61'16,"0"136"3"-16,0-65 33 15,0-1-31-15,0 0-24 16,0-12-21-16,6-9-2 16,1-8-3-16,0-10-2 15,-7-13-10-15,0-6-4 0,0-6 0 16,0-6 0-16,0 0-5 15,0 0-5-15,0 0-5 16,0-10 10-16,0-3-2 16,0-5 2-16,0 2 4 15,0 3 1-15,0 3 0 16,7 6 2-16,10 1 2 16,-3 3 6-16,17 0-6 15,-10 0-4-15,16 0 0 16,8-3 0-16,0-2 0 15,0-3-2-15,-1-2-1 16,1-5-4-16,-11-3-7 0,-3 2-14 16,-17-2-11-16,3 0-3 15,-17 1 31-15,0-4 11 16,0 0 0-16,0 6 7 16,-24 5 13-16,4 10 11 15,-4 0 0-15,-4 5-20 16,-3 28-9-16,7 8 0 15,10 0 8-15,7 5 5 16,7-7 0-16,0-5 3 16,0-4 7-16,7-4-7 15,24-6 5-15,-3-2-1 16,3-5-4-16,6-10-6 16,1-3-12-16,7 0-3 0,-11-13-10 15,4-8-38-15,-7 1-33 16,-3-6-66-16</inkml:trace>
  <inkml:trace contextRef="#ctx0" brushRef="#br0" timeOffset="-18540">8700 482 113 0,'0'0'153'0,"0"0"-104"15,0 0-22-15,0 0-4 16,0 0-6-16,-148 51-3 16,130-33-11-16,18 1-3 15,0-4 1-15,0 0-1 0,18-4-3 16,2-9 2-16,18-2 1 15,0 0 0-15,-4-2 0 16,4-19-4-16,-7 5 4 16,-10-4 0-16,-14 2-12 15,-7 5 12-15,0-7 6 16,-7 7-3-16,-7 3 0 16,7 2-1-16,0 8-2 15,7 0-4-15,0 23 3 16,0 21 1-16,0 12 3 15,0-2 5-15,7 2 13 16,0 1 20-16,0-11-26 0,-7 0 6 16,0-2 4-16,-7-5 13 15,-24-3-8-15,-3-6-6 16,-11-9-3-16,7-8-14 16,0-11-7-16,7-2-3 15,11 0-31-15,13-28-30 16,7-8-51-16,7-7-125 15</inkml:trace>
  <inkml:trace contextRef="#ctx0" brushRef="#br0" timeOffset="-17956">9054 721 175 0,'0'0'155'0,"0"0"-113"16,0 0-25-16,0 0 44 15,0 0-29-15,0 0-3 16,0 92-11-16,14-81-7 16,10-6 0-16,-11-3-5 15,12-2-2-15,-5 0-4 16,11 0-4-16,-3-15-1 16,3-11-5-16,-7-4-1 15,-17-6 11-15,-7-13 0 16,0-8 0-16,0 4-7 15,-18 7-30-15,-9 12 25 16,-4 21 12-16,0 13 7 16,3 0 6-16,4 28-11 0,4 11 1 15,6 2 12-15,14-5-2 16,0 0-1-16,0-8-1 16,14 0-9-16,17-8-2 15,3-4-11-15,18-6-6 16,3-7-1-16,10-3-12 15,0 0 6-15,-3 0-2 16,-10 0 7-16,-7 0 19 16,-25 0 0-16,-6 0 4 15,-4 0 15-15,-10 0 17 16,0 0 13-16,0-8-6 16,-10-10-13-16,3-5-2 15,0-3-22-15,7 3-5 0,0-2-1 16,14 4-2-16,17 6-1 15,0 2-10-15,3 5-8 16,4 5-14-16,0 3-1 16,0 0 6-16,0 0 16 15,3 9-11-15,-10 3-50 16,7-1-26-16,-18-1 3 16,-2-3-51-16</inkml:trace>
  <inkml:trace contextRef="#ctx0" brushRef="#br0" timeOffset="-17759">10034 639 186 0,'0'0'51'0,"0"0"-21"16,0 0 36-16,0 0-27 15,0 0-1-15,0 0-7 16,7 72-10-16,0-69-8 16,-7-3-12-16,0 0 0 15,0 0-2-15,0 0-6 16,0 0-5-16,0 0-8 15,0-14-28-15,0-24-14 16,0-24-50-16,0-22-96 16</inkml:trace>
  <inkml:trace contextRef="#ctx0" brushRef="#br0" timeOffset="-17603">9989 0 225 0,'0'0'124'0,"0"0"-124"0,0 0 24 15,0 0 25-15,0 0-37 16,0 0-12-16,28 110-3 16,-4-100-20-16,-3 3-30 15,-4 0-60-15,10 5-94 16</inkml:trace>
  <inkml:trace contextRef="#ctx0" brushRef="#br0" timeOffset="-16041">10650 467 4 0,'0'0'186'16,"0"0"-112"-16,0 0-44 16,0 0 10-16,0 0-1 15,0 0-14-15,-52-38-12 0,42 38 8 16,3-3 9-1,0 3 0-15,-7 0-2 0,-10 0-15 16,11 0-5-16,-1 10-3 16,-10-2 2-16,17 2-3 15,-7 5-4-15,-3-2 0 16,10 0 0-16,-7 2 0 16,14-4-1-16,0-4-4 15,0-2 1-15,0 1-1 16,0-1-1-16,7-2 6 0,7-3 0 15,10 0 0 1,-10 0 4-16,-7 0-2 0,10 0 3 16,-17 0 3-16,7 0-4 15,-7 0 5-15,0 0-4 16,0 0-5-16,0 0 4 16,0 0-3-16,0 0 0 15,7 0 0-15,-7 0-1 16,0 0 2-16,0 0-2 15,0 0 0-15,0 0 0 16,6 0 1-16,1 0-1 16,0 0 0-16,4 0 2 15,-11 0-2-15,0 0 0 16,6 0 0-16,-6 2 1 16,0-2 0-16,0 2 3 0,0-2 4 15,0 0-3-15,7 0 1 16,-7 0-6-16,7 0 1 15,0 0-1-15,0 0-1 16,3 0 1-16,-3 0 0 16,0 0-4-16,0 0 2 15,-7 0 0-15,0 0 1 16,0 0 0-16,0 0 0 16,0 0-6-16,0 0-15 15,0 0-26-15,0 0-15 16,0 0-43-16,0 0-47 15</inkml:trace>
  <inkml:trace contextRef="#ctx0" brushRef="#br0" timeOffset="-15598">10664 395 74 0,'0'0'68'0,"0"0"-14"0,0 0 3 15,0 0-1-15,0 0-8 16,0 0-9-16,-66-10-16 15,42 18-4-15,4 4 2 16,2 4-7-16,5-6 6 16,-1 5-3-16,-3 3-9 15,10 5 2-15,-7 6-7 16,7 2 4-16,0-4 3 16,7-1-5-16,0-3 4 15,0-2-3-15,0-6-1 16,21-4 1-16,10-6 0 15,14-3-2-15,-1-2-4 16,8 0 2-16,-1 0-4 0,1-7-7 16,-7-1-24-16,0 0-17 15,-11 8-74-15,11 0-221 16</inkml:trace>
  <inkml:trace contextRef="#ctx0" brushRef="#br0" timeOffset="-15120">11049 495 155 0,'0'0'105'0,"0"0"-35"15,0 0 5-15,0 0-31 16,-155 28-16-16,131-4-7 15,3 3-9-15,8 2-5 16,-5-3 1-16,18-1 3 16,0-4-7-16,0-9-2 15,0 4 8-15,7-11-5 16,17-5-5-16,14 0 0 16,-3 0-6-16,9-5-2 15,1-13-3-15,-14-10-10 16,0-3 8-16,-10-12 8 15,-8-1-8-15,5 8 4 16,-12 13 1-16,1 12 8 16,-7 11 8-16,0 0 8 0,0 8-3 15,0 23-2-15,0 10-2 16,-7-2 6-16,7-6-4 16,0-5-5-16,0-7 1 15,0-4-2-15,14-6-5 16,10-9-13-16,-3-2-10 15,24 0-8-15,-1-27-13 16,1-12-13-16,0-15-33 16,-1-16-22-16,-9-11-60 15</inkml:trace>
  <inkml:trace contextRef="#ctx0" brushRef="#br0" timeOffset="-14976">11537 202 274 0,'0'0'139'0,"0"142"-96"16,0-52 27-16,0-3 10 15,0-5-12-15,0-10-32 16,18-19-13-16,9-11-23 16,4-14-2-16,0-8-33 15,10-9-72-15,21-11-227 16</inkml:trace>
  <inkml:trace contextRef="#ctx0" brushRef="#br0" timeOffset="285973">6742 2120 39 0,'0'0'192'0,"0"0"-126"0,0 0 3 15,0 0-5-15,0 0-5 16,0 0-22-16,-120 20-5 16,89 6-5-16,-3 5-2 15,3 2-14-15,0 3-5 16,3 0 1-16,4 7-7 16,10 9-1-16,8-1 1 15,6 1-15-15,0-14-21 16,0-7-26-16,37-13-29 15,15-12-51-15,6-6-46 0</inkml:trace>
  <inkml:trace contextRef="#ctx0" brushRef="#br0" timeOffset="286320">6866 2364 249 0,'0'0'122'16,"0"0"-85"-16,0 0 30 15,0 0-17-15,-7 133-19 16,7-113-19-16,7-4-9 16,17-13-2-16,-10-3 7 15,7 0-8-15,-4 0 7 16,4-13 0-16,-4-16-2 16,-4-1 7-16,-13-6-11 15,0-3 0-15,-6 4-1 0,-25 1 0 16,-7 8-2-16,-7 11-2 15,18 10 4-15,-4 5 7 16,10 0-1-16,14 7-2 16,-10 17-3-16,17 2-1 15,0 4 0-15,0-7-8 16,7-5-23-16,24-8-15 16,7-10-4-16,-1 0-29 15,-2-17-45-15,3-22-28 16</inkml:trace>
  <inkml:trace contextRef="#ctx0" brushRef="#br0" timeOffset="286533">6873 1817 44 0,'0'0'247'0,"0"0"-156"16,0 0-67-16,0 0 28 15,45 188-17-15,0-114-6 16,-1-2-10-16,8-8-15 15,-1-5 3-15,-13-8-7 16,0-4 4-16,-7-12-4 16,-24-12-1-16,7-12-14 15,-14-11-30-15,7 0-29 16,-1-5-42-16,-6-21-32 16</inkml:trace>
  <inkml:trace contextRef="#ctx0" brushRef="#br0" timeOffset="287111">7231 2191 169 0,'0'0'111'0,"0"0"-16"16,0 0-34-16,0 0-7 15,110 160-9-15,-72-129-8 16,0-1-6-16,-11-9-9 16,-3-11-10-16,-3-2-9 15,-14-8 2-15,3 0-5 16,-3 0-2-16,-7 0-5 15,0-31-17-15,0-12 11 0,0-6-5 16,0 5-11 0,0 16 10-16,0 15 14 0,0 13 5 15,0 0 2-15,0 0 10 16,0 21 1-16,27 12 5 16,4 10 15-16,0-4-10 15,-3-6-2-15,3-9-2 16,0-12-10-16,-11-7-7 15,1-5-2-15,3 0-1 16,-3-5-7-16,3-20-13 16,-4-6-14-16,5 3-1 15,-19 4 9-15,8 15 0 16,3 3 19-16,-10 6 0 0,7 0 5 16,7 0 3-1,16 6 24-15,-6 17-7 0,7 0 8 16,-17-5-2-16,3-3 2 15,-3-10-5-15,-14-2-5 16,-7-3 10-16,0 0-9 16,0 0 9-16,0-6 4 15,0-19 2-15,0-17-19 16,0-4-11-16,0-2-1 16,0 7 0-16,17 5-2 15,3 10-1-15,1 11-2 16,10 4-9-16,14 6-13 0,-8 5 0 15,15 0-23 1,0 0-70-16,6 0-107 0</inkml:trace>
  <inkml:trace contextRef="#ctx0" brushRef="#br0" timeOffset="288221">9240 1938 114 0,'0'0'227'0,"0"0"-153"16,0 0-11-16,0 0 2 16,0 0-17-16,0 0-15 15,-90 25-17-15,70 6 2 16,-11 8-2-16,10-1-3 16,-3-2-4-16,3-3-7 0,21-7-2 15,-7-1 0-15,7-4-5 16,0 2 0-16,28 3 0 15,3-3 2-15,14 3 3 16,-18-3 1-16,11 3 2 16,-14-1 2-16,-10 1-3 15,-14 5 0-15,0 4 2 16,0 2 1-16,-31 6 4 16,10-9-8-16,-3-11-1 15,10-3-4-15,1-14-15 16,6-4-19-16,-4-2-42 15,11-13-25-15,0-38-109 0</inkml:trace>
  <inkml:trace contextRef="#ctx0" brushRef="#br0" timeOffset="288589">9202 2017 397 0,'0'0'39'0,"62"160"25"15,-28-81 25-15,4-7-18 16,0-5-32-16,0-14-10 16,-11-14-15-16,-3-9-2 15,-3-9 2-15,-14-13-8 16,-7-3-2-16,0-5-4 16,7 0-1-16,-7-20 0 15,10-32-14-15,-3-12 13 0,7-6-13 16,10 12-8-16,-4 17 4 15,4 20 12-15,-17 19 5 16,7 2 2-16,0 5 0 16,17 31 7-16,-11 5 8 15,4 2-2-15,-10-4 3 16,10-6-6-16,-10-12-7 16,-7-9-3-16,7-6-1 15,-4-6-12-15,4 0-37 16,6-36-46-16,11-13-33 15,7-15-102-15</inkml:trace>
  <inkml:trace contextRef="#ctx0" brushRef="#br0" timeOffset="288952">9907 2115 244 0,'0'0'204'16,"0"0"-163"-16,-38 146 11 15,31-99 11-15,7-10-30 16,0-8-13-16,0-11-6 15,14-5-6-15,3-13-8 16,4 0-1-16,3 0 0 16,-3-31-6-16,3-3-12 15,-11-9 13-15,-13-3-10 16,0 0-3-16,0 2-16 16,0 19 15-16,0 9 17 0,0 11 3 15,0 5-1-15,7 0 0 16,-7 23 2-16,14 16 15 15,3 4 3-15,-3 1 2 16,7 0 6-16,3-9-9 16,-4-4 2-16,4-10-12 15,-10-11-8-15,-7-5 0 16,3-5-6-16,-10 0-28 16,7-8-23-16,-7-25-11 15,7-11-17-15,-7-10-58 16,7 0-32-16</inkml:trace>
  <inkml:trace contextRef="#ctx0" brushRef="#br0" timeOffset="289563">10203 2125 24 0,'0'0'159'0,"0"0"-81"16,0 0 63-16,0 0-56 15,96 172-20-15,-72-108-3 16,4-5-19-16,-4-8-7 16,-11-12-10-16,1-13-8 15,-3-11 0-15,-11-10-10 16,0-5 1-16,0 0-3 15,0-15 0-15,-18-32-5 16,-9-22-1-16,-4-23-2 16,0-11-4-16,17-7-14 15,14 7 5-15,0 21 0 16,0 26-8-16,14 25 5 16,-4 28 12-16,-10 3 3 15,7 23 1-15,0 26 2 0,0 7 4 16,7 4-2-16,3-6-1 15,-3-11 1-15,-8-10-2 16,8-14 0-16,-3-10-8 16,-5-6-18-16,1-3-21 15,7 0-23-15,10-10 27 16,-10-8 20-16,-7 5 9 16,10 8 14-16,-10 5 6 15,0 0 21-15,6 0 10 16,1 0-10-16,17 0 14 15,-7 3-14-15,11-3-2 16,9 0 1-16,1 0-13 0,0-21 1 16,0-10-2-16,-21-5-10 15,-11-2-2-15,-13 4-2 16,0-1-5-16,-13 1-1 16,-32 9-11-16,0 9-10 15,-6 16 16-15,6 0 10 16,7 36 3-16,14 18 4 15,3 12 0-15,21 4 9 16,0 2 14-16,7-8-5 16,38-8 5-16,0-12-6 15,13-13-8-15,11-8-4 16,-4-18-9-16,1-5-2 16,2-18-19-16,-2-30-37 0,-8-4-74 15,-20 1-256-15</inkml:trace>
  <inkml:trace contextRef="#ctx0" brushRef="#br0" timeOffset="291311">5659 1727 86 0,'72'200'277'15,"18"50"-199"-15,13 42 1 16,10 34-8-16,-16 18-30 15,-8 0-24-15,-10 28-15 0,-10 21-1 16,-11-16-2 0,-6-28-8-16,-14-64-27 15,0-64 36-15,-11-44 9 0,4-39-9 16,0-33-11-16,-10-40-35 16,10-34-24-16,-4-16-54 15,-3-15-160-15</inkml:trace>
  <inkml:trace contextRef="#ctx0" brushRef="#br0" timeOffset="292047">8270 1301 203 0,'0'0'88'0,"0"0"-55"15,0 0 19-15,0 0 19 16,0 0-18-16,0 0-39 16,58 242 27-16,25 4 29 15,34 95 1-15,17 55-13 16,7 20-10-16,-7 9-25 15,-24-14-23-15,-14-28-2 16,-30-50 0-16,-4-48-3 16,-18-54 0-16,-9-54-3 0,-4-28-9 15,0-39 0-15,-11-37-7 16,4-38-20-16,-3-32-75 16,-14-3-181-16</inkml:trace>
  <inkml:trace contextRef="#ctx0" brushRef="#br0" timeOffset="298768">1765 3177 196 0,'165'0'65'0,"42"0"-33"0,44 0-2 15,55 0 35-15,28-15-23 16,13-8-16-16,7 0-14 15,11 0 3-15,34 0-5 16,31 2 4-16,44 1 2 16,25 7 5-16,14 5-7 15,13 6-11-15,14 2-3 16,0 0 1-16,17 0-1 16,7 0 1-16,7 0-1 15,0-13-2-15,0-10-8 16,-24-14 3-16,-27-6 4 15,-22-3 1-15,-30-5 2 16,-38-1-1-16,-17 3-1 16,-42 8-8-16,-30 3-33 15,-52 7-52-15,-66 0-152 0</inkml:trace>
  <inkml:trace contextRef="#ctx0" brushRef="#br0" timeOffset="304536">4176 3462 44 0,'0'0'42'15,"0"0"-27"-15,0 0 9 16,0 0 14-16,0 0-6 15,0 0-2-15,0 0-10 16,-6-2 8-16,-5-1 13 16,11 3-6-16,0 0-6 0,0 0-3 15,0 0-3-15,0 0 0 16,0 0-7-16,0 0-3 16,0 0 1-16,0 0 0 15,0 23 3-15,0 21-13 16,24 10 1-16,-3 10 0 15,10 0-4-15,-17-8 0 16,3-4 0-16,-3-11-1 16,-8-10-2-16,1-8-2 15,7-10-15-15,-14-8-35 16,17 5-96-16,-10-5-162 16</inkml:trace>
  <inkml:trace contextRef="#ctx0" brushRef="#br0" timeOffset="304880">4486 3922 322 0,'0'0'52'0,"0"0"-30"16,0 0 22-16,0 0 2 15,0 0-25-15,0 0-6 16,0-36 2-16,0-5-1 15,0-16-8-15,0-4-8 16,0 4 2-16,0 9-3 16,0 9 1-16,7 16-1 15,10 13 1-15,-10 10 0 0,0 0 5 16,13 10 1-16,-2 18-5 16,2 8 2-16,4 3-3 15,-10-4 1-15,7-4-1 16,-4-5 0-16,-10-10-4 15,0-7-8-15,-7-6-16 16,0-3-21-16,0 0-21 16,7 0-65-16,-7-18-39 15</inkml:trace>
  <inkml:trace contextRef="#ctx0" brushRef="#br0" timeOffset="305539">4665 3319 239 0,'0'0'101'16,"0"0"-70"-16,14 207 19 16,3-127-2-16,10-5-17 15,-10-14-16-15,4-9-7 16,-7-14-1-16,-14-12 10 16,7-11-3-16,-7-10 1 15,0-5-6-15,0 0-3 16,0 0 10-16,10-8-14 15,-10-20-1-15,7-5 1 16,7 0-1-16,-1 4 0 16,12 9-2-16,-5 7-2 0,-3 3 3 15,-3 2-1-15,7 3 1 16,-4 2 0-16,-3 1 0 16,-7-1 0-16,10 1-2 15,-10-4 2-15,-7-1-3 16,0-7-4-16,0 2-9 15,0-3 5-15,0 5-6 16,-7 4 6-16,-10 3 9 16,10 3-6-16,0 0 4 15,0 0-1-15,7 14-4 16,0 16 8-16,0 1 0 16,7 2 0-16,7-2 1 15,10-7 0-15,-4-1 8 0,11-8 5 16,-10 0 2-16,-4-4 7 15,4-4-5-15,-7 1-5 16,-8-8 1-16,5 0-6 16,-11 0 2-16,0 0-1 15,0 0-2-15,0 0 0 16,0-8 10-16,0-10-4 16,0-5-1-16,0 0-4 15,14-2-1-15,-1-1-2 16,4 0-3-16,-3 0-1 15,14 8 0-15,-11 3-1 16,4 4-1-16,-15 7-9 0,12 1-1 16,-11 1-11-16,-1 2-7 15,-6-3-18-15,0 3-20 16,0 0-39-16,7 0-71 16</inkml:trace>
  <inkml:trace contextRef="#ctx0" brushRef="#br0" timeOffset="305818">5325 3542 148 0,'0'0'132'0,"0"0"-60"16,0 0-34-16,0 0 5 16,0 0-1-16,0 0-4 15,7 144 0-15,7-111 5 0,-7-7-17 16,3-11-6-16,-10-10 3 15,7-5-5-15,-7 0-2 16,0 0 0-16,0 0 3 16,7-12-14-16,0-30-5 15,0-9 4-15,10-3-4 16,-10 8-15-16,0 15-15 16,-1 13-16-16,-6 13-36 15,7 5-35-15,7 0-96 16</inkml:trace>
  <inkml:trace contextRef="#ctx0" brushRef="#br0" timeOffset="306254">5600 3555 359 0,'0'0'111'15,"0"0"-59"-15,0 0 4 16,0 0-13-16,0 0-43 15,0 0 2-15,-31 64-2 16,31-26 2-16,0-2 0 16,0-8-2-16,0-7 0 15,0-8 0-15,0-6 0 16,7-7-3-16,0 0 3 16,0 0 0-16,3 0-12 0,4-28 2 15,0-13-10-15,3-10 1 16,-10 2-4-16,0 11 3 15,0 12 13-15,-7 16 5 16,0 10 2-16,0 0 20 16,0 10-11-16,14 18 3 15,3 5 3-15,-10 8 6 16,6-4-3-16,-6-7-3 16,0-4-5-16,3-5-3 15,-3-9-6-15,0-7-1 16,-7-5 0-16,0 0-16 15,0 0-33-15,0-2-16 16,7-29-10-16,0-15-18 16,-7-26-37-16,0-18-59 0</inkml:trace>
  <inkml:trace contextRef="#ctx0" brushRef="#br0" timeOffset="306397">5783 3119 269 0,'0'0'139'0,"0"0"-89"16,0 186 22-16,10-90 1 15,4-6-35-15,-7-8-13 16,6-13-10-16,5-15-13 16,-11-11-2-16,-1-17-5 15,1-8-52-15,-7-10-93 16</inkml:trace>
  <inkml:trace contextRef="#ctx0" brushRef="#br0" timeOffset="438485">10413 7197 239 0,'0'0'84'15,"0"0"-33"-15,0 0-22 0,0 0-8 16,0 0 2-16,0 0-7 16,0 0 0-16,-11-3-11 15,11 3-2-15,0 0 0 16,0 0 2-16,0 0 3 15,0 0-4-15,0 0-1 16,0 0-3-16,11 0 1 16,23 0 0-16,4 0 2 15,31 0 0-15,3-10 4 16,24-13 3-16,18-11-6 0,3-4-1 16,3 2-3-1,-10 0 0-15,-21 8-4 0,-30 12-9 16,-21 6-6-16,-31 10-16 15,-7 0-38-15,-7 16-25 16,-38 12-120-16</inkml:trace>
  <inkml:trace contextRef="#ctx0" brushRef="#br0" timeOffset="438899">11152 6727 85 0,'0'0'111'15,"0"0"-80"-15,0 0 8 16,193 62 18-16,-125-55-10 16,-2-7-19-16,-1 0-10 15,-3 0-9-15,-10 0-3 16,-25 3-4-16,-3 0-1 16,-17 4 6-16,-7 6 14 0,0 10 10 15,-14 6 14-15,-17 4-22 16,-6 0-4-16,9-2 1 15,4-5-5-15,10-9-7 16,1-3-6-16,13-7-2 16,0-5-8-16,0 1-42 15,0 0-45-15,13 5-115 16</inkml:trace>
  <inkml:trace contextRef="#ctx0" brushRef="#br0" timeOffset="439429">12057 6653 56 0,'0'0'172'0,"0"0"-142"15,-97 180-9-15,91-124 20 16,6-2 2-16,6-6-27 16,32-2-4-16,0-7 3 15,14-13-8-15,6-11 7 16,-13-10-8-16,6-5 0 16,-13 0-4-16,0-20 8 15,-17-16-3-15,-14-7 1 16,-7-14-1-16,0-10-3 15,-35-4-4-15,-27-2-8 16,4 12 8-16,6 23 0 16,14 14 18-16,11 19 10 0,27 5-6 15,0 0-22-15,0 29-2 16,21 6-46-16,16 12-25 16,8-4-53-16,14-7-13 15</inkml:trace>
  <inkml:trace contextRef="#ctx0" brushRef="#br0" timeOffset="439999">12628 6874 221 0,'0'0'123'0,"0"0"-30"0,0 0-38 16,0 0-12-16,0 0-17 16,0 0-14-16,-110-78-3 15,86 53-4-15,10-8-5 16,7-8 0-16,0 2-4 15,7 0 2-15,0 6-3 16,14 10 1-16,10 10 3 16,-3 8-2-16,9 5 0 15,5 5 1-15,-4 28 0 16,14 14 2-16,-8 4 3 16,-16-2 0-16,3-6 1 15,-3-9-4-15,-8-8 1 16,5-8 2-16,-11-9-3 15,-1-3 3-15,1-6-1 16,11 0 4-16,2 0-3 16,11-21 0-16,-3-17 0 15,9-11-3-15,8-15-3 0,-14-6-9 16,-3 3-15-16,3 1-9 16,-11 7-1-16,-13 16 8 15,-7 9 23-15,0 13 6 16,0 9 12-16,-7 6 18 15,-13 6-7-15,-11 0-7 16,10 16-5-16,-10 23-8 16,17-1-1-16,1 6 1 15,13 2 4-15,0 3 9 16,0-8-6-16,13 0 3 16,15-8-1-16,-4-5-3 15,21-8 2-15,-1-4 3 0,1-11-1 16,14-5 7-16,-8 0-16 15,1 0-4-15,-1-15 0 16,8-19-33-16,3-9-52 16,3-3-141-16</inkml:trace>
  <inkml:trace contextRef="#ctx0" brushRef="#br0" timeOffset="440651">13942 5795 218 0,'0'0'54'16,"0"0"-41"-16,0 0 12 16,20 224 44-16,18-127 4 15,7-2-20-15,0-8-14 16,-1-17-10-16,-6-9-1 15,-17-14-5-15,10-14-3 16,-11-12-8-16,-13-11-5 0,0-10 1 16,-7 0-3-16,10-10-3 15,-3-37-2-15,7-12-3 16,0-12-12-16,10 4-22 16,-10 18 0-16,17 20 13 15,-18 22 8-15,11 7 8 16,-3 16-1-16,10 27 9 15,-10 11 1-15,3 5 4 16,-4-3-5-16,4-9 0 16,-3-12-10-16,0-12-36 15,10-14-35-15,7-9-40 16,13 0 9-16</inkml:trace>
  <inkml:trace contextRef="#ctx0" brushRef="#br0" timeOffset="440991">14919 6258 160 0,'0'0'153'0,"0"0"-117"16,0 0-11-16,17 136 33 16,3-121-30-16,11-5-11 15,-3-7-3-15,-4-3 0 16,-17 0-3-16,7-13-2 15,-14-18-5-15,0-8-4 16,0-9 0-16,-21-6-5 16,-10 0-3-16,-7 10-2 0,11 16 8 15,3 13 2-15,17 15 13 16,-7 0-2-16,7 15-4 16,7 21-7-16,-7 8-2 15,7-3 2-15,0-3-4 16,14-10-8-16,7-7-5 15,3-11-20-15,3-10-43 16,4 0-55-16,7-7-83 16</inkml:trace>
  <inkml:trace contextRef="#ctx0" brushRef="#br0" timeOffset="441328">15104 5626 284 0,'0'131'40'0,"7"3"11"16,24-3 20-16,7-16-36 15,7-10-15-15,-1-18-5 16,8-15-11-16,-14-18-2 16,-11-18-1-16,-3-18 0 15,-17-18 0-15,-7 0 3 16,0-21 26-16,0-32-12 15,-24-22-10-15,-3-7-7 16,9 15 3-16,12 18 12 16,6 21 18-16,0 18 6 15,0 7-14-15,0 3-3 0,24 0-3 16,3 0-9-16,11 6-8 16,21-1-3-16,16-5-29 15,8 0-40-15,13-23-76 16,14-13-157-16</inkml:trace>
  <inkml:trace contextRef="#ctx0" brushRef="#br0" timeOffset="442527">16515 5952 162 0,'0'0'102'0,"0"0"-63"15,0 0-15-15,65 152 6 16,-48-119 0-16,-3 0-20 15,0 3-7-15,-1 5 1 16,5-2-1-16,-12-9-3 0,-6-4 0 16,7-13 0-1,-7-6 0-15,0-4 1 0,0 0 1 16,7 2 2-16,0-2 13 16,3 4 1-16,-10-4-2 15,7-3 1-15,0 0 10 16,-7 0-10-16,0 0-7 15,0 0 0-15,0 0-1 16,0 0-7-16,0 0 0 16,0 0-2-16,0 0-1 15,0-3 1-15,0-2-1 16,0 3 1-16,0-1 0 0,0 1 1 16,0 2-2-1,0-3 1-15,0 3 0 16,0 0 0-16,0 0 0 0,0 0 0 15,0 0 0-15,0-3-1 16,0 0 1-16,0-2 0 16,7 1 1-16,7-7 0 15,10-6 0-15,-3 1 1 16,-4-7-2-16,-4-5-2 16,8-1 2-16,-11-9-4 15,-10-6-5-15,0-7 2 16,0-8-7-16,-17 2 3 15,-10 11-3-15,-4 15 7 16,0 16 7-16,3 12 2 16,-16 3-2-16,-1 24-3 0,-7 24-5 15,8 11 7-15,-1 5 0 16,21 0 1-16,3 0 8 16,14 3 3-16,7-3 3 15,14-2 2-15,24-8 11 16,0-7-2-16,13-12-1 15,1-17-11-15,6-10 4 16,8-8-12-16,-4 0-5 16,-4-13-3-16,-13-12-19 15,6-1-34-15,-6-3-49 16,0 6-123-16</inkml:trace>
  <inkml:trace contextRef="#ctx0" brushRef="#br0" timeOffset="442857">17106 6394 14 0,'0'0'383'0,"0"0"-335"15,0 0-22-15,0 0 12 16,0 0-4-16,0 0-16 16,0-34-5-16,7 3 7 15,-7-10-5-15,0-13-6 16,0-18-9-16,-14-4-5 15,7 1-12-15,7 13-6 16,0 27-3-16,14 21 8 16,10 14 6-16,-3 9-8 15,10 37 1-15,-4 15 14 0,-3 6 5 16,7-6 14-16,-10-6 4 16,-7-12-5-16,3-7-1 15,-3-10-1-15,-7-11-9 16,0-5-2-16,-1-7-10 15,5-3-28-15,-4 0-33 16,13-7-76-16</inkml:trace>
  <inkml:trace contextRef="#ctx0" brushRef="#br0" timeOffset="443212">17536 5803 161 0,'0'0'53'0,"0"0"17"15,0 0 6-15,0 0-25 16,0 0-7-16,0 0-15 15,-58 31-4-15,37 8-6 16,-3 9-10-16,10 6 1 16,-3 5-7-16,10-2 0 0,7-9 5 15,0-4-4-15,0-13-4 16,7-3-2-16,17-10-15 16,7-5 3-16,3-8-14 15,4-5-7-15,7-8-13 16,7-22-24-16,6-9-61 15</inkml:trace>
  <inkml:trace contextRef="#ctx0" brushRef="#br0" timeOffset="443516">17842 5942 118 0,'0'0'183'0,"0"0"-87"16,0 0-46-16,0 0-14 0,0 0-14 15,0 0-3-15,-38 146-11 16,59-118 11-16,3-7 2 15,-3-11-6-15,3-7-3 16,-3-3 0-16,3 0-11 16,-11-31 2-16,1-13-3 15,-7-9-3-15,-7-14-8 16,0-6-10-16,-28 4-12 16,-9 18-4-16,16 20 29 15,-3 26 8-15,10 5 10 16,-10 31-5-16,17 25-5 15,-7 11 0-15,8 0 0 16,6-1 0-16,0-9-10 0,20-11-35 16,11-12-41-16,7-14-44 15,-4-12-113-15</inkml:trace>
  <inkml:trace contextRef="#ctx0" brushRef="#br0" timeOffset="443899">18138 5780 227 0,'0'0'48'0,"0"0"-22"15,0 0 3-15,-14 141 11 16,21-97-14-16,14-10-17 16,10-4 0-16,-11-9 6 15,5-8 8-15,-12-8-3 0,11-5-6 16,-10-3-9-16,7-28 7 15,-14-15-4-15,10-10 0 16,-17-19 1-16,0-25-9 16,0-28 0-16,-24-19-41 15,-11 11-71-15,4 31-24 16,25 46 126-16,-1 44 10 16,7 15 46-16,0 44-46 15,0 27-2-15,0 21 2 16,0 6 35-16,13-5 28 15,18-6-37-15,-10-11-17 16,17-9-2-16,-18-15-7 16,11-17-1-16,-10-11-14 0,10-21-52 15,7-3-48-15,7 0-87 16</inkml:trace>
  <inkml:trace contextRef="#ctx0" brushRef="#br0" timeOffset="444098">18730 5783 289 0,'0'0'78'16,"0"0"-18"-16,0 133-6 15,0-107 1-15,10-13-27 16,-3-8-10-16,0-5-6 16,0 0-12-16,0-26 0 0,-1-20-3 15,1-21-8-15,-7-20-25 16,0-26-32-16,0-26-80 15,0-15-171-15</inkml:trace>
  <inkml:trace contextRef="#ctx0" brushRef="#br0" timeOffset="444815">18940 5626 262 0,'0'0'138'0,"0"0"-48"15,103 169-11-15,-90-140-33 16,5-11-11-16,-11-11-14 0,-7-7-13 16,6 0 8-1,-6-10-8-15,0-34-5 0,14-20-3 16,0-20-2-16,10-9-14 16,14 3-20-16,7 21-6 15,6 25 3-15,-6 32 1 16,-18 12 11-16,4 28 14 15,-10 31 13-15,3 11 0 16,4 4 10-16,-4-8 1 16,-4-9-1-16,11-13-10 15,0-16-1-15,-10-13-6 16,3-10-14-16,-10-5-12 0,6-2-9 16,-2-29-4-1,2-13-5-15,4-10 5 0,-10-12 13 16,-7-3 28-16,-7-4 5 15,0 9 18-15,0 10 32 16,0 21 24-16,0 13-25 16,0 12-23-16,0 8 8 15,7 0 4-15,0 18-26 16,3 15-7-16,4 0-4 16,-1-2-1-16,12-8 9 15,-12-5 0-15,8-7 4 16,-4-9-7-16,4-2-6 15,-4 0-1-15,4-25-2 16,-1-9-3-16,-3-2-6 16,-3 0-18-16,0 8-4 0,3 10 9 15,-3 18 5-15,0 0 4 16,3 39 16-16,-3 28 15 16,-1 17 9-16,12 11 5 15,-12 8-5-15,8-3 10 16,-4-2-1-16,-10-9 5 15,-7-12-2-15,0-8 1 16,-7-7 1-16,-31-13 1 16,-13-8 0-16,-8-13-12 15,-3-13-18-15,4-7-9 16,13-8-10-16,7 0-17 16,18 0-19-16,6 0-30 0,7 0-65 15,-3 0-130-15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55:23.2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247 564 209 0,'0'0'53'16,"0"0"-28"-16,0 0 11 16,0 0 30-16,0 0-31 15,0 0-22-15,0 0 3 16,-13-41-7-16,6 38 4 15,7 3 1-15,0-3 10 16,0 3-2-16,-7 0-14 0,-3 0-1 16,10 0-2-1,-14 0-2-15,0 0-2 0,-10 3-1 16,3 13-1-16,-3-1-4 16,4 1-4-16,-1-1 5 15,-3 0 0-15,3 1-6 16,11 2 6-16,-4-1-1 15,14 2-5-15,0-6 4 16,0-1-9-16,0 1-4 16,14 0-2-16,10-3 2 15,7-5-11-15,-3 0-21 16,9-2-6-16,1 0-10 0,-10-3-54 16</inkml:trace>
  <inkml:trace contextRef="#ctx0" brushRef="#br0" timeOffset="651">440 587 184 0,'0'0'118'0,"0"0"-63"16,0 0-13-16,0 0-8 15,0 0-17-15,0 0-8 16,-58 36-6-16,58-20 1 15,0-4-4-15,0-6 0 16,0-1-3-16,0-5-1 16,24 0 3-16,-11 0-6 0,1-3 4 15,10-20 1-15,-17 0 1 16,0-8 1-16,-7 0-13 16,0 0 1-16,-7 5 4 15,-17 6 1-15,10 8-2 16,1 12 5-16,-5 0 4 15,12 4 4-15,6 27-3 16,0 3 1-16,0-1 3 16,6-7-1-16,18-6-1 15,-3-7 0-15,10-8-2 16,7-5-1-16,-4 0-3 16,4 0-4-16,-7 0 4 0,-10 0 1 15,-4 0 0-15,-10 0 2 16,0 0-1-16,-7 0 2 15,0 0 5-15,0 0 10 16,0 0 10-16,0-3 6 16,0-2-8-16,0-2-3 15,-7-4-6-15,-7-7-11 16,14-7-3-16,0-6-1 16,0 0 2-16,0 5-4 15,0 8 2-15,14 8-1 16,-7 10 1-16,0 0 1 15,17 13 7-15,-11 16-4 16,8 3 2-16,3 0 3 16,-17-7-9-16,7-7 1 15,-7-5-1-15,3-10-1 0,-10-1-1 16,14-2-22-16,-14 0-7 16,7 0-29-16,-7-20-37 15,6-11-20-15,-6-2-66 16</inkml:trace>
  <inkml:trace contextRef="#ctx0" brushRef="#br0" timeOffset="1333">818 451 184 0,'0'0'78'0,"0"0"-3"15,0 0 3-15,38 133-17 16,-17-99-22-16,-4-6-10 0,11-7-3 16,-11-8-4-1,3-8-1-15,-2-5-3 0,-18 0-8 16,13 0 5-16,-13-31 2 15,7-18-8-15,0-12-5 16,-7-6-4-16,7 5-7 16,-7 13-3-16,7 19-15 15,3 14 1-15,-3 13-2 16,0 3-6-16,7 3-2 16,3 26-12-16,4 9 5 15,-8 3 15-15,5-3 5 16,-5-7 2-16,1-11 16 15,-7-6 3-15,-7-7 4 16,0-7 7-16,0 0 16 16,0 0 10-16,17 0-4 0,-17-2-15 15,14-17-13-15,7-8 4 16,3-10-6-16,7 4 0 16,-11 2-3-16,-6 6 0 15,-4 1-3-15,-10 4 0 16,0 5-4-16,0 4-1 15,-17 9 7-15,-10 2-2 16,3 0 3-16,-7 30 1 16,3 9-1-16,14 10 7 15,4 0-3-15,10-3 5 16,0-13 1-16,31-2-5 16,7-13 2-16,0-5 1 0,-4-3 13 15,4-10-12-15,-7 0-5 16,7 0 3-16,-11-5 1 15,-13-13-4-15,10 0 4 16,-24-2 0-16,7-9-1 16,-7 1 3-16,0-2-6 15,7 1-2-15,-7 9-1 16,0 2-1-16,7 2 0 16,3 6-1-16,4 0-2 15,6 5 1-15,4 0-6 16,4 2-15-16,3-3-1 15,7-1-15-15,0-4-7 16,-4-3-27-16,-3-5-52 16,0-6 26-16,-10-6-33 15</inkml:trace>
  <inkml:trace contextRef="#ctx0" brushRef="#br0" timeOffset="1602">1819 40 1 0,'0'0'49'16,"0"0"33"-16,0 0 26 15,0 0-2-15,0 0-28 16,0 0-44-16,-65-40-19 15,65 109 7-15,0 13-5 16,21-8 0-16,3-10 0 16,-4-7-5-16,4-11 0 15,-3-13-4-15,-4-10-1 16,-17-9 6-16,0-12 1 0,0-2-3 16,0 0 7-1,0 0 1-15,14-8-7 0,-7-20-7 16,7-13-4-16,10-3 0 15,14-2-1-15,3 0-9 16,14 2-16-16,3 5-14 16,8 7-19-16,3 6-9 15,-4 5-48-15,11 3-97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02:32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3705 426 337 0,'0'0'50'0,"0"0"-5"15,0 0 10-15,0 0-29 16,0 0-26-16,0 0-1 16,-124 59 1-16,107-31 0 15,3 3 0-15,14 0 0 16,0-6-1-16,0 3 1 16,0 4 0-16,24-4 0 0,4 5 2 15,-4 0 3-15,-4-2 2 16,-6 3 9-16,-4-6-10 15,-10-2-5-15,0 0 13 16,-24-6 0-16,-14 1 4 16,11-9-6-16,-4-7-1 15,17-5-9-15,-10 0-2 16,10 0-19-16,14-7-16 16,0-14-41-16,0-12-33 15,21-11-152-15</inkml:trace>
  <inkml:trace contextRef="#ctx0" brushRef="#br0" timeOffset="304">3980 400 220 0,'0'0'124'0,"0"0"-71"15,-52 182 18-15,39-120-11 16,-5-5-36-16,11-4-11 15,1-6-8-15,6-11-4 16,-7-13 0-16,7-16 1 16,-7-4-2-16,7-3 3 15,0 0 7-15,0 0 18 16,14-18-8-16,10-2-3 0,10-3 9 16,11-1-11-1,6 4-7-15,1 2-5 16,3 5-3-16,-3 0-1 0,-18 3-14 15,11 5-39-15,-7 0-61 16,-1-1-101-16</inkml:trace>
  <inkml:trace contextRef="#ctx0" brushRef="#br0" timeOffset="736">4382 628 218 0,'0'0'239'0,"0"0"-199"16,0 0 13-16,0 0-9 16,-158 50-21-16,137-15-20 0,15 2-3 15,-1-2 0-15,7 1-4 16,0-8 4-16,0-1-2 16,0-13-2-16,0-3-6 15,13-9 1-15,8-2 5 16,10 0 0-16,0-4 4 15,10-22-1-15,-3-10-2 16,0-8-6-16,0-4-9 16,0-4-24-16,-25 13-10 15,-6 13 23-15,0 19 29 16,-7 7 1-16,0 0-1 16,0 31 3-16,0 7 0 15,0 8 11-15,0-2 20 16,0-5 5-16,0-3-15 15,0-11 1-15,0-6-8 0,7-7-3 16,3-12-13-16,-10 0-1 16,7 0-1-16,-7 0-14 15,7-15-6-15,7-19-5 16,-7-19-20-16,0-25-24 16,3-22-61-16</inkml:trace>
  <inkml:trace contextRef="#ctx0" brushRef="#br0" timeOffset="1006">4627 0 189 0,'0'0'169'16,"0"0"-140"-16,0 0 15 15,-18 144-4-15,11-57 17 0,7 11-13 16,0-1-15-16,18-2-1 16,9-11-14-16,4-9-9 15,7-16-3-15,-17-16 1 16,-8-9 9-16,5-18 3 15,-18-9 5-15,0-7 8 16,0 0-3-16,0 0 1 16,6-13 2-16,8-17-9 15,10-9-13-15,11-2-6 16,3 0-2-16,6 8-9 16,1 5-19-16,-7 4-24 15,0 1-68-15,-11 10-143 0</inkml:trace>
  <inkml:trace contextRef="#ctx0" brushRef="#br0" timeOffset="-2166">289 927 75 0,'0'0'54'0,"0"0"-23"0,0 0 2 16,0 0 6-16,0 0-5 15,0 0 0-15,7 89-1 16,-7-86 10-16,0-3-6 15,0 0 0-15,0 0-3 16,0 0 0-16,0 0-6 16,0 0-5-16,-7-8-10 15,7-5-1-15,0-15-5 16,0-11-4-16,0-4 0 16,0-8-3-16,7 5 3 0,7 0-1 15,-7-9-2 1,17 4 1-16,-11-8-1 15,8 5 0-15,3 5-1 0,-3 11 0 16,-4 9 1-16,-3 12-1 16,-7 9-2-16,0 3 2 15,10 5-5-15,-3 0-3 16,-1 0-6-16,4 10 4 16,-3 19 7-16,-7 1 4 15,-7-2 1-15,0 6 0 16,0-6-1-16,-21-3 0 15,-9-1-1-15,-1-4-2 16,3-4-1-16,4-6-8 0,10-5-8 16,14-5-24-16,0 0-37 15,7 0-119-15</inkml:trace>
  <inkml:trace contextRef="#ctx0" brushRef="#br0" timeOffset="-1856">919 952 222 0,'0'0'60'15,"0"0"-25"-15,0 0 22 0,0 0-19 16,0 0-18-16,0 0 0 15,0 39 14-15,0-39 11 16,0-21-12-16,0-12-9 16,0-19-9-16,0-14-1 15,6-6-14-15,15 0-2 16,10 16 0-16,0 12-9 16,3 16-2-16,-10 15-5 15,7 13-13-15,-10 0-33 16,3 0-79-16</inkml:trace>
  <inkml:trace contextRef="#ctx0" brushRef="#br0" timeOffset="-1476">1376 644 335 0,'0'0'64'0,"0"0"-50"16,0 0 30-16,0 0-18 16,0 0-20-16,-14 147-5 15,38-127 4-15,-10-5 10 16,7-9-3-16,3-1-3 16,-10-5 12-16,-8 0-6 15,5 0-10-15,3-26 4 16,-8-8 0-16,-6-12-8 0,0-7-1 15,0-1-8-15,0 5-12 16,-6 8-1-16,-8 18 20 16,3 15 1-16,11 8 12 15,-6 0-7-15,6 8-4 16,0 12 1-16,0 3-2 16,0 3-6-16,0-8-13 15,0-2-27-15,0-6-14 16,17-6-54-16,-3-4-84 15</inkml:trace>
  <inkml:trace contextRef="#ctx0" brushRef="#br0" timeOffset="-840">1799 198 86 0,'0'0'196'16,"0"0"-156"-16,0 0 13 16,0 0-1-16,0 0-27 15,17 179 24-15,-10-99-17 16,0 4-10-16,0 1-4 15,0-3-6-15,10-5-3 16,4-2 11-16,-8-16-5 16,5-13-11-16,-11-18 2 0,-1-15-1 15,-6-8-1 1,0-5-2-16,0 0 4 0,0 0 8 16,0-23 2-16,7-20-13 15,17-17-3-15,-3-4-2 16,17-3-3-16,0 19-9 15,-4 14-7-15,-3 19 2 16,-7 15-5-16,-17 0 11 16,7 26-14-16,-7 7-4 15,-7 10 24-15,0-6 7 16,-7-4 0-16,-14-7 4 16,-10-5 5-16,0-9 2 15,4-4-10-15,3-8-1 16,10 0-16-16,7 0-42 0,0 0-43 15,7-13-82-15</inkml:trace>
  <inkml:trace contextRef="#ctx0" brushRef="#br0" timeOffset="-396">2587 413 215 0,'0'0'67'15,"0"0"-32"-15,-7 154 36 16,14-87-13-16,7 2-23 16,23 1-10-16,1-6-6 15,7-5 13-15,-11-5-24 16,-16-16-8-16,-5-10-1 15,-13-10-8-15,0-10-9 16,0-8-12-16,0 0-10 16,-13 0 13-16,-18-15-6 15,3-14 33-15,-3-1 3 16,-7-7 10-16,25 9-11 16,-12 5 23-16,19 10 12 15,-1 8 9-15,7 5 0 0,0 0-11 16,0 0-12-16,0-2-8 15,20-1 3-15,4 1-6 16,7-1-7-16,4-5-4 16,10-2-1-16,-8-5-8 15,8-3-25-15,-7-3-31 16,13-2-47-16,8-3-75 16</inkml:trace>
  <inkml:trace contextRef="#ctx0" brushRef="#br0" timeOffset="2402">6333 423 79 0,'0'0'136'0,"0"0"-102"15,0 0 17-15,0 0 20 16,0 0-23-16,0 0-15 15,-11-4 1-15,11 4 3 0,0 2 1 16,0 19-7-16,0 9 4 16,0 4 2-16,0 1-15 15,0-3-9-15,0-5-12 16,0-1-1-16,0-3-7 16,0-2-14-16,11 2-18 15,2 0-29-15,8 0-15 16,-4 0-19-16,4-3-76 15</inkml:trace>
  <inkml:trace contextRef="#ctx0" brushRef="#br0" timeOffset="2776">6611 903 350 0,'0'0'61'16,"0"0"-19"-16,0 0 31 16,0 0-23-16,0 0-29 15,0 0-4-15,0-15 6 16,0-13-8-16,0-18-6 16,11-11-9-16,9-5 0 15,4 6-8-15,11 13 3 16,-11 14-2-16,3 16 2 15,-3 13 3-15,-3 0 2 16,-4 13 2-16,4 23 1 0,-7 8 0 16,10 2 9-16,-17 0-5 15,-1-8 0-15,1-6-4 16,4-9-2-16,-4-11-1 16,-7-9 0-16,0-3-16 15,13 0-28-15,1 0-50 16,3-21-22-16,11-23-96 15</inkml:trace>
  <inkml:trace contextRef="#ctx0" brushRef="#br0" timeOffset="2891">7014 467 49 0,'0'0'0'0</inkml:trace>
  <inkml:trace contextRef="#ctx0" brushRef="#br0" timeOffset="3330">7014 467 161 0,'7'115'124'0,"-7"-69"-56"16,0 9 9-16,0 7-10 16,0-1-22-16,0 6-16 15,0-6-19-15,0-7-4 16,0-5-3-16,0-8-2 15,0-11-1-15,0-11 0 16,0-12 3-16,0-7 4 16,0 0-2-16,0 0 5 15,0-28-2-15,0-25-4 16,0-22-4-16,0-15-4 16,6-5-3-16,1 5-3 15,11 15 3-15,-12 17 5 0,15 19 2 16,-14 14 2-16,10 7-2 15,-10 7-1-15,7 6-1 16,-7 5-22-16,10 0-32 16,-3 0-24-16,-1 0-47 15,-6 5-89-15</inkml:trace>
  <inkml:trace contextRef="#ctx0" brushRef="#br0" timeOffset="3513">7041 649 118 0,'0'0'245'0,"0"0"-177"16,0 0 13-16,0 0-2 16,0 0-37-16,0 0-23 0,24 13-1 15,7-8-12-15,-10-2-6 16,10 2-11-16,-10-2-25 16,-8 2-21-16,4 0-45 15,-10-3-17-15,-7 3-64 16</inkml:trace>
  <inkml:trace contextRef="#ctx0" brushRef="#br0" timeOffset="3954">7041 649 76 0,'141'103'173'0,"-141"-93"-92"16,0-2-8-16,0-1-1 15,0-4-8-15,17-3-16 16,11 0-1-16,10 0-17 16,7-18-14-16,6-18-12 15,1-2-4-15,-8-1-6 16,-19 4-11-16,-19 3 4 15,-6 9 6-15,0 3-14 0,0 12-1 16,-24 8 16-16,-3 0-5 16,-4 18 11-16,-7 18 0 15,17 7 6-15,8 4 3 16,-5-4-2-16,18-2 4 16,0-4-9-16,24-7 4 15,4-7 1-15,10-10-1 16,-7-8 1-16,-4-5 1 15,11 0-4-15,0 0 3 0,-7-2 0 16,-10-14-2 0,-8-4 9-16,-6-3 1 0,4-3 9 15,-5-7-8-15,8-1-12 16,-7 1 4-16,17 7-3 16,-10 3-5-16,7 6 1 15,-4 3-1-15,3 7-1 16,4 2 1-16,4 2-6 15,10 0 0-15,0 3 3 16,6-5-2-16,-6 3-16 16,-3-3-29-16,-11-1-30 15,-4-1-89-15</inkml:trace>
  <inkml:trace contextRef="#ctx0" brushRef="#br0" timeOffset="5909">0 1545 193 0,'0'0'74'16,"0"0"-60"-16,0 0 20 15,0 0 16-15,0 0-19 0,0 0-25 16,0 0-1-1,-17 0 2-15,17 0 9 0,0 0-6 16,0 0 2-16,0 0-5 16,0 0-3-16,0 0 2 15,0 0-2-15,0 0 4 16,0 0-1-16,0 0 0 16,0 0 2-16,0 0-2 15,0 0 1-15,0 0 3 16,0 2-4-16,0-2-3 15,0 0-3-15,0 0-1 16,0 0 0-16,0 0 0 0,0 0 0 16,0 0 0-1,0 0 1-15,0 0 0 0,0 0 0 16,17 0 4-16,11 0 6 16,23 0 4-16,32 0-4 15,44-14-7-15,66-15 7 16,65-9 7-16,68-3-1 15,67-5-7-15,61 4-1 16,55 1 2-16,41-2-3 16,14 1-6-16,7-4-2 15,-17 5 0-15,-35 5 0 16,-51 10 0-16,-65 6 0 16,-87 5 0-16,-72 2-1 0,-86 5-1 15,-61 6-20-15,-52 2-20 16,-39 0-26-16,-6 0-40 15,0 0-101-15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56:07.2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267 193 101 0,'0'0'173'0,"0"0"-110"0,0 0-43 16,0 0-3-16,0 0 7 15,0 0-9-15,0 0-11 16,0 0-1-16,-45-6 8 16,32 17 7-16,2-4 12 15,4 7-4-15,-6-5-3 16,6 7-8-16,-10 12-5 16,-4 16-6-16,-10 15-4 15,3 15 0-15,-9 3 0 16,13 0-1-16,17-7 1 15,7-14-6-15,0-10-7 16,17-17 2-16,17-14-9 16,28-13 3-16,-3-2 10 15,13-15 7-15,4-31 1 16,-1-13 0-16,-9-13 3 0,-8 0-4 16,-6 5 0-16,-28 3 0 15,-24 0 0-15,0 2 5 16,-24 1 6-16,-28 9-4 15,-6 17-5-15,-8 19 17 16,4 16-12-16,18 0-7 16,9 28-10-16,4 21-12 15,18 10-26-15,13 5-81 16,6-9-201-16</inkml:trace>
  <inkml:trace contextRef="#ctx0" brushRef="#br0" timeOffset="785">1141 93 162 0,'0'0'204'15,"0"0"-170"-15,0 0-31 16,0 0-3-16,0 0 1 16,0 0 1-16,172-83 4 15,-100 76-6-15,11 4 1 16,-18 3 1-16,-3 0-2 15,-28 0-2-15,-10 0-1 16,-10 10 3-16,-14 11 1 16,0 2 22-16,-27 16-1 0,-11-1-8 15,7 1-11 1,3-9 5-16,11-7 6 0,10-2-9 16,7-5-5-16,0 1-5 15,38 6 2-15,14 1 3 16,6 1 0-16,11 3 8 15,-11-2 1-15,-6 5-4 16,-31 2 14-16,-21 8 9 16,0 10 23-16,-59 16-3 15,-30 0-13-15,-21 3 6 16,-18-6-14-16,-6-20-12 16,17-14-15-16,14-25-3 15,27-5-70-15,32-51-159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56:42.1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1045 734 50 0,'0'0'244'0,"0"0"-219"16,0 0-9-16,0 0 43 15,0 0-21-15,0 0-22 16,0 0-16-16,-127 49 0 15,120-20 0-15,0 9 2 16,7 11-2-16,0 0-3 16,0-8 3-16,7-6-7 15,17-1 7-15,-10-8 1 16,10-6 1-16,-17-10-2 0,7-10-4 16,-14 0 2-1,7 0 2-15,-7 0 3 0,7-20 12 16,3-16 0-16,-10-10 2 15,0-16-9-15,0 3-6 16,0 13 2-16,-10 15-4 16,3 16-1-16,7 15 1 15,-7 0 2-15,7 0 0 16,0 25-2-16,0 27 0 16,0 15 9-16,24 2 22 15,-4-5-20-15,11-26 1 16,-10-7-12-16,10-5 1 0,-3-8-1 15,-11-8-10 1,-3-4-29-16,-1-4-17 0,4-2-47 16,11 0-153-16</inkml:trace>
  <inkml:trace contextRef="#ctx0" brushRef="#br0" timeOffset="451">1757 1081 195 0,'0'0'42'16,"0"0"-26"-16,0 0 25 16,0 0 5-16,0 0-20 15,0 0-3-15,14 72 1 16,-14-72 8-16,0 0 6 15,0-8 4-15,0-17-12 0,0-11-24 16,0-11-4-16,0 6-2 16,0 5 0-16,0 8 0 15,10 10 0-15,11 8-1 16,0 5-5-16,3 5-10 16,-4 0-22-16,11 0-24 15,7 0-41-15,0 0-27 16,7 0-27-16</inkml:trace>
  <inkml:trace contextRef="#ctx0" brushRef="#br0" timeOffset="838">2156 804 56 0,'0'0'232'0,"0"0"-132"16,0 0-58-16,0 0 4 15,0 0-24-15,0 0-22 16,-96 92-10-16,89-51 10 16,0-5 0-16,7-10-7 15,0-11-15-15,0-7-8 16,24-6 14-16,-3-2 15 16,10-5 2-16,3-25-2 15,4-14 1-15,-7-8-18 16,0-4-6-16,-10 2-29 0,-1 3 5 15,-2 18 19 1,-12 15 23-16,1 18 6 0,-7 0 11 16,7 26-2-16,10 15-2 15,-3 5 25-15,7 0-9 16,-4-7 4-16,11-11-13 16,-4-8-6-16,-4-10-8 15,4-7 0-15,-3-3-10 16,-7 0-42-16,10-10-9 15,-4-24-45-15</inkml:trace>
  <inkml:trace contextRef="#ctx0" brushRef="#br0" timeOffset="1064">2648 530 194 0,'0'0'67'0,"0"184"-27"0,0-112 14 15,0-26-6-15,0-13-2 16,7-17-26-16,7-13-8 16,3-3-7-16,-3 0 2 15,0-19 1-15,17-14 9 16,-4-10-12-16,11 2-5 16,-14 2-20-16,4 5-28 15,-4 17-76-15,3 14-164 16</inkml:trace>
  <inkml:trace contextRef="#ctx0" brushRef="#br0" timeOffset="1370">3247 804 130 0,'0'0'304'15,"0"0"-273"-15,0 0-1 16,0 0 23-16,0 0-25 15,0 0-21-15,0 80-7 16,0-80-5-16,0-3-3 16,0-28-10-16,0-23-6 15,-7-31 3-15,-14-20-34 16,4 8-57-16,-4 10-33 16,21 32 102-16,-6 30 43 15,-1 15 43-15,7 10 56 0,0 0-26 16,0 10-52-16,0 15-15 15,0 9-6-15,13 2-7 16,8 2-23-16,10-4-56 16,7-1-10-16</inkml:trace>
  <inkml:trace contextRef="#ctx0" brushRef="#br0" timeOffset="1686">3501 778 152 0,'0'0'90'0,"0"0"18"15,0 0-24-15,0 0-26 16,0 0-22-16,0 0-16 16,52 95-4-16,-31-95-10 15,9 0 2-15,8 0 1 16,-10-8-2-16,3-22-3 16,0-9-4-16,-17-9-2 15,-8-12-2-15,-6-1-10 16,0 2-7-16,-13 10-5 15,-11 21 26-15,-4 17 4 16,4 11 19-16,10 0 9 16,-10 34-9-16,10 12-21 15,7 5-2-15,7 1-6 0,0-8-20 16,21-12-18 0,17-3 2-16,0-16-31 0,13-8-53 15,15-5-103-15</inkml:trace>
  <inkml:trace contextRef="#ctx0" brushRef="#br0" timeOffset="2053">5080 326 465 0,'0'0'39'0,"0"0"-25"16,0 0 37-16,0 0 2 0,0 0-23 15,0 0-15-15,-127 116-8 16,127-78-4-16,0 3 0 16,0 6-1-16,0 2-2 15,0 4 0-15,7-4 0 16,10-3 0-16,-10-5-1 15,-7-5 1-15,7-2 0 16,-7-11 1-16,0-5-1 16,0-8 0-16,0-7-1 15,0-3-5-15,-7 0-2 16,0 0-14-16,-10-8-6 16,10-15-10-16,0-11-40 15,7 1-104-15</inkml:trace>
  <inkml:trace contextRef="#ctx0" brushRef="#br0" timeOffset="2338">5703 399 371 0,'0'0'135'16,"0"0"-93"-16,0 0 25 15,-179 53-21-15,141-27-19 16,17 10-16-16,8 3-9 0,2 2-2 16,11 0-1-16,0-3 0 15,17-10 0-15,21-2-1 16,-3-11-6-16,9-9-8 16,8-6-6-16,0 0-13 15,3-23-18-15,3-19-6 16,-6-1-30-16,6-6-52 15,-13 2-32-15</inkml:trace>
  <inkml:trace contextRef="#ctx0" brushRef="#br0" timeOffset="2697">6050 416 122 0,'0'0'124'15,"0"0"-10"-15,0 0-5 0,0 0-28 16,0 0-30 0,0 0-14-16,-7 36-22 0,-7-5-14 15,8 5 1-15,6-8-1 16,0-7-1-16,0-4 0 15,0-6-5-15,20-11-1 16,-6 0 0-16,17 0-3 16,-10-25 2-16,10-9-2 15,-7-15-6-15,-11 1-6 16,1-4-11-16,-7 8-10 16,10 16 14-16,-10 15 21 15,0 13 7-15,-7 0 1 16,7 18 0-16,0 23 5 15,10 10 9-15,4 1 2 0,16-3 4 16,-9-8-10-16,10-8 3 16,0-15 0-16,-1-5-4 15,-16-13-3-15,-4 0-7 16,-3 0-5-16,-7-31-6 16,0-7-5-16,-7-16-13 15,0-18-26-15,0-8-20 16,0-12-118-16</inkml:trace>
  <inkml:trace contextRef="#ctx0" brushRef="#br0" timeOffset="3124">6518 0 226 0,'0'0'125'15,"0"0"-100"-15,-14 137 15 16,14-76 19-16,0 0-19 0,0-4-14 16,28-6 3-1,10-5 3-15,-1-4 1 0,1-14 4 16,-3-10-14-16,-4-10-13 15,-7-8-2-15,-4 0-2 16,-6 0 1-16,17-8-7 16,7-20 0-16,7-11-6 15,13 1-17-15,-6-3-1 16,-1 5-9-16,-13 0-11 16,-17 5 6-16,-4 8 10 15,-17 2 1-15,0 8 12 16,0 6 15-16,-24 7 5 15,3 0 9-15,-3 0 7 16,3 7 3-16,-3 9 4 0,4 7 9 16,13 2 0-16,0 1-9 15,7 5-1-15,0-5 1 16,0 8 1-16,0-4 6 16,14-5-15-16,6-1-4 15,11-6-6-15,7-11-5 16,14-1 1-16,6-6-3 15,18 0-3-15,3-11-6 16,10-24-10-16,1-4-33 16,13-5-61-16,-7-4-235 15</inkml:trace>
  <inkml:trace contextRef="#ctx0" brushRef="#br0" timeOffset="15217">120 1001 19 0,'0'0'5'0,"0"0"-3"0,0 0-2 15,0 0-8-15</inkml:trace>
  <inkml:trace contextRef="#ctx0" brushRef="#br0" timeOffset="15748">120 1001 9 0,'65'32'80'0,"-65"-32"-21"15,0 0-1-15,0-6 11 0,0 1-21 16,0 2 5-16,-6 1-19 16,-1-3-1-16,0 5-3 15,-4 0-8-15,-2 0-2 16,-1 0-3-16,7 0-6 15,-10 0-6-15,3 0-5 16,-7 10-3-16,4 10 1 16,-3 1-9-16,2-5 2 15,5-7-3-15,13-3-10 16,0-3 9-16,0-3 3 16,7 0 1-16,17 0 3 15,-4 0 6-15,4-3 1 16,-10-12 2-16,10-6-1 0,-10 0 1 15,0 1-1-15,-7 2-2 16,-7 5 0-16,0 8 0 16,0 2 0-16,0 3 3 15,0 0-1-15,0 0 9 16,6 0 4-16,-6 13-5 16,0 18 4-16,18 12-2 15,2 6 20-15,18-13-6 16,0-5-9-16,0-16-1 15,-4-6-11-15,-27-4-5 16,10-3 0-16,-17-2-37 16,0 0-51-16,0 0-72 0</inkml:trace>
  <inkml:trace contextRef="#ctx0" brushRef="#br0" timeOffset="18661">622 940 324 0,'0'0'99'0,"0"0"-51"16,0 0 23-16,0 0-15 16,0 0-27-16,0 0-21 15,0 0-7-15,0 0-1 16,0 15-26-16,0 14-196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56:54.7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622 423 22 0,'0'0'178'0,"0"0"-162"15,0 0-3-15,0 0 38 0,0 0-8 16,-17 149-9-1,28-121-13-15,2-5 3 0,-6 6 3 16,7 4 2-16,-7 1-12 16,10 17 1-16,-10 8-6 15,14 2-4-15,-4 9-4 16,3-19-4-16,-6-5 0 16,10-12 0-16,-3-17-2 15,-4-11-1-15,-3-6-3 16,0 0-3-16,10-34 7 15,-11-7-1-15,11-10 3 16,-10 5 0-16,0 18 1 16,3 1-1-16,-10 20 2 0,0 2-2 15,7 5 2 1,-7 0-2-16,10 0 9 0,3 0 10 16,11 5 1-16,-10 0 5 15,-7-5-7-15,-14 2 0 16,0-2-4-16,0 0-5 15,10-20 4-15,-3-21-3 16,0-2-9-16,-7-9-1 16,7-4-6-16,-7 2-37 15,0 8-35-15,0 7-50 16,7 16-171-16</inkml:trace>
  <inkml:trace contextRef="#ctx0" brushRef="#br0" timeOffset="374">1355 790 274 0,'0'0'49'16,"0"0"-4"-16,0 0 11 16,0 0-9-16,0 0-26 15,0 0-10-15,110 21-7 16,-79-32-1-16,-7-14 4 15,-10-1-2-15,0-4 1 0,-7-9-3 16,-7 0-3 0,0 3-8-16,-7-2 0 0,-21 9-2 15,4 17-6-15,-14 12 4 16,18 0 3-16,-4 23 9 16,3 18 1-16,14 10 2 15,7 1 3-15,0-3 0 16,14-3 5-16,30-16 1 15,-6-1-3-15,14-14-6 16,-14-7-3-16,-4-8-5 16,-3 0-16-16,0-8-7 15,-10-28-27-15,-8-2-60 16,5-8-94-16</inkml:trace>
  <inkml:trace contextRef="#ctx0" brushRef="#br0" timeOffset="719">1792 639 139 0,'0'0'160'0,"0"0"-117"15,0 0 44-15,0 0-12 16,0 0-20-16,120 149-24 16,-106-139-3-16,-7-2-10 15,-7-8-15-15,0 0 0 16,0 0-3-16,0 0-5 15,0-34-34-15,-14-17 2 16,-17-21-15-16,-14-18-24 0,-6 3-41 16,6 8-3-1,0 22 119-15,25 29 1 0,13 10 64 16,7 18 7-16,0 0 1 16,0 0-27-16,14 23-13 15,10 13-4-15,-4 2-21 16,11-2-6-16,-3 0-1 15,3-5-8-15,7-6-31 16,-4-7-30-16,-3-4-24 16,7-2-25-16</inkml:trace>
  <inkml:trace contextRef="#ctx0" brushRef="#br0" timeOffset="1124">2091 503 160 0,'0'0'138'0,"0"0"-60"0,0 0 5 15,0 0-25-15,0 0-40 16,0 0-12-16,-76 159 0 16,76-123-6-16,14-3-2 15,24-15 0-15,0-8-2 16,7-7 0-16,-8-3 0 16,-2-8-1-16,10-22 2 15,-8-9 0-15,-13-10-22 16,-24 1 9-16,0-2 6 15,-17 4-23-15,-10 16 5 16,10 17 23-16,17 13 5 16,0 0 0-16,0 36-5 0,0 20 5 15,6 14 2-15,25-6 1 16,0 0-1-16,4-5-2 16,3 0 5-16,-7-8 9 15,-11-5 21-15,-3-5-21 16,-17-9 4-16,0-7 8 15,-17-15-7-15,-17-4-13 16,3-6-4-16,0 0-2 16,-4-39-22-16,5-25-19 15,-1-21-19-15,17-12-61 16,14-6-91-16</inkml:trace>
  <inkml:trace contextRef="#ctx0" brushRef="#br0" timeOffset="1529">2335 0 288 0,'0'0'78'15,"0"0"-39"-15,0 0 21 16,52 169-3-16,-25-76-15 16,18 4-18-16,0 1 1 15,0-17-9-15,-8-6-8 16,-6-16-4-16,-3-10-1 15,-4-16-1-15,-3-10 15 16,3-10-12-16,-17-10-5 16,-1-3 0-16,-6 0-2 0,0-39 4 15,0-25-2-15,0-21 0 16,0-12-8-16,0 12-9 16,0 32 8-16,7 24 2 15,0 26-6-15,17 3-4 16,-3 49 2-16,10 21 15 15,-4 4 1-15,11 6 1 16,0-16 2-16,7-8 5 16,0-17-8-16,-1-16-1 15,-16-10 0-15,-4-8-3 16,-17-5-11-16,0 0-40 16,-7-36-28-16,0-15-4 15,0-24-62-15</inkml:trace>
  <inkml:trace contextRef="#ctx0" brushRef="#br0" timeOffset="1762">3113 69 284 0,'0'0'32'16,"13"193"38"-16,-13-96-1 16,18-15-31-16,-18-10-7 15,13-20-9-15,1-17-7 16,-7-19-6-16,3-14 10 15,-10-2-7-15,0-2 6 16,0-32 5-16,0-17 1 16,28-18-11-16,10-9-13 0,6 2-3 15,8-4-18-15,-7 11-42 16,-1 15-81-16,-16 13-168 16</inkml:trace>
  <inkml:trace contextRef="#ctx0" brushRef="#br0" timeOffset="3855">0 533 128 0,'0'0'114'0,"0"0"-95"15,0 0 33-15,0 0 9 16,0 0-39-16,0 0-21 16,27 78 10-16,-3-20 13 0,11 4 1 15,3-5-1-15,-7-4-7 16,-11-9-8-16,-13-10 2 16,-7-11-5-16,0-16 0 15,0-4 6-15,0-3-4 16,0 0-2-16,0 0 1 15,0 0-2-15,0-28-5 16,0-9 0-16,0-6-4 16,17 5 1-16,11 2-15 15,10 20 3-15,-7 9 5 16,6 7 1-16,-2 12 2 16,10 24 7-16,-8 5 4 15,-6-4 14-15,-10-2-1 16,-21-12 0-16,0-2 1 0,-7-3-2 15,-38-5-10-15,-6-8-6 16,-15-5-4-16,-2 0-43 16,16 0-66-16,14 0-148 15</inkml:trace>
  <inkml:trace contextRef="#ctx0" brushRef="#br0" timeOffset="5454">385 618 272 0,'0'0'77'16,"0"0"-26"-16,0 0 18 15,0 0-10-15,0 0-26 16,0 0-22-16,-7-7-11 15,7 7 0-15,0 0-3 16,0 0-96-16</inkml:trace>
  <inkml:trace contextRef="#ctx0" brushRef="#br0" timeOffset="51208">406 1743 280 0,'0'0'54'0,"0"0"48"15,0 0-68-15,0 0 0 16,0 0-8-16,0 0-16 16,0 0-5-16,-28-24 5 15,28 24-3-15,0 0 0 16,0 0 0-16,0 0-2 15,0 0 5-15,0 0-6 16,-10 0 3-16,10 0 0 16,0 0-5-16,0 0 2 15,-7 0-2-15,-7 0-1 0,0 0-1 16,-3 0-1-16,-3 0-1 16,6 6 1-16,-10 1-2 15,17 4 2-15,0-4 0 16,0 14-5-16,7-3 5 15,0 10-1-15,0 0 2 16,0 0-1-16,0-4 0 16,0-7 1-16,7-4-1 15,7-3-2-15,10-4 0 16,-4-1 1-16,1-3 2 16,3 3-1-16,-3 1-2 15,-4-1 0-15,-3 0-7 0,-7-5-11 16,0 2-7-1,-1 1-19-15,12-1-32 0,-11 4-59 16,13 4-90-16</inkml:trace>
  <inkml:trace contextRef="#ctx0" brushRef="#br0" timeOffset="51513">763 1920 227 0,'0'0'194'16,"0"0"-140"-16,0 0 16 15,0 0 7-15,0 0-29 16,0 0-19-16,-10-29-11 16,10 29-9-16,0 0-7 15,0 0-2-15,0 0-12 16,-7 0-30-16,7 8-70 16,0 20-120-16</inkml:trace>
  <inkml:trace contextRef="#ctx0" brushRef="#br0" timeOffset="52721">1458 1578 147 0,'0'0'81'0,"0"0"-21"16,0 0-10-16,0 0-12 16,0 0-6-16,0 0-15 15,-161-13-17-15,136 13 7 16,5 11 2-16,-4 9-3 15,3 6-5-15,7 2-1 16,-3 3 0-16,10 2-2 16,7-4-3-16,0-6 3 0,0-11-5 15,17-1-6-15,-3-6-3 16,7-5-8-16,10 0 17 16,-11-5 6-16,5-18 2 15,12-6 5-15,-16-6 12 16,-7-4-8-16,3-7 1 15,-17 0 1-15,0-11-7 16,0 6-5-16,-24-1 0 16,-4 14-3-16,-3 15 2 15,18 10 2-15,6 13 2 16,7 0 11-16,0 0-6 16,0 33-2-16,20 14-5 15,11-1 3-15,4 5 2 0,3-10 1 16,-7-2-1-16,6-6 0 15,-9-5-6-15,-4-2 0 16,-3-8-20-16,-8-3-49 16,5-2-112-16</inkml:trace>
  <inkml:trace contextRef="#ctx0" brushRef="#br0" timeOffset="52941">1843 1550 383 0,'0'0'30'0,"0"0"6"0,0 0 12 16,0 0-17-16,0 0-29 16,0 0-2-16,0 10-33 15,0-10-21-15,0 0-22 16,0 0-30-16,-13-23 18 15,-1-18-23-15</inkml:trace>
  <inkml:trace contextRef="#ctx0" brushRef="#br0" timeOffset="53074">1651 1229 203 0,'0'0'135'16,"0"0"-60"-16,0 0-20 16,0 0-7-16,0 0-13 15,0 0-22-15,-14-10-12 16,28 10-2-16,3 0-2 0,4 15-44 15,3-7-56-15,3 13-120 16</inkml:trace>
  <inkml:trace contextRef="#ctx0" brushRef="#br0" timeOffset="53369">2163 1353 208 0,'0'0'166'0,"0"0"-143"16,0 0-16-16,0 0 4 16,-127 169 8-16,127-126-10 15,0-2-9-15,0 3-3 16,38-8 2-16,0 3 1 15,0-14-3-15,-1-9 0 16,-2-6-9-16,3-10-6 16,0 0-15-16,-8 0-28 15,-2-5-40-15,3-23-56 16</inkml:trace>
  <inkml:trace contextRef="#ctx0" brushRef="#br0" timeOffset="53750">2143 983 148 0,'0'0'171'0,"0"0"-156"15,0 0 8-15,44 154 14 16,8-57 2-16,0 1-7 16,13-13-11-16,-7-9-14 15,4-9 4-15,-10-15 8 16,-18-14-4-16,-3-2 4 15,-7-20-4-15,-17-9-5 16,-7-2 3-16,0-5-2 0,0 0 8 16,0-28-4-1,-7-18-13-15,-17-23-2 0,17-11-17 16,-6 6-9-16,13 17 12 16,0 24 6-16,0 25 5 15,20 8 1-15,11 18 2 16,7 28 2-16,-10 13 0 15,9 3 0-15,1-6-1 16,-10-4-1-16,3-14 0 16,0-7-10-16,-4-8-37 15,11-13-36-15,7-10-82 16,6 0 67-16</inkml:trace>
  <inkml:trace contextRef="#ctx0" brushRef="#br0" timeOffset="54081">3164 1527 247 0,'0'0'30'16,"0"0"23"-16,0 0 34 15,0 0-39-15,0 0-23 16,0 0-20-16,59 100-2 15,-42-100 3-15,-10-15-3 0,0-14 4 16,-7-12-6 0,0-10 2-16,0-6 3 0,-21-10-2 15,-10 14-4-15,0 14 4 16,11 16 9-16,-5 23 20 16,12 0 0-16,-1 5-16 15,7 29-10-15,-3 7-7 16,10 0-11-16,0-3-23 15,10-4-38-15,24-6-22 16,-3-3-99-16</inkml:trace>
  <inkml:trace contextRef="#ctx0" brushRef="#br0" timeOffset="56397">3268 834 88 0,'0'0'51'16,"0"0"-3"-16,0 0 22 16,127 141-11-16,-69-59 1 15,1 0-13-15,3 1-12 16,-11-4-7-16,-6-15-10 15,-11-10 6-15,4-10-13 16,-21-16-8-16,-3-5-2 16,-7-5-1-16,0-8-10 0,-7-4-31 15,0-6-12-15,-7 0-18 16,-14 0 0-16,-10-6 23 16,-6-17 39-16,16-10 9 15,4 5 24-15,17-3 35 16,0 5-6-16,17 8 2 15,10 0 3-15,11 13-7 16,0-5-23-16,0 4-16 16,7 4-7-16,6 2-2 15,-16-5-3-15,3 5-12 16,-1-5-25-16,-16-6-30 16,3 4-45-16,-3-6-100 15</inkml:trace>
  <inkml:trace contextRef="#ctx0" brushRef="#br0" timeOffset="57161">4172 1085 381 0,'0'0'34'15,"0"0"-28"-15,0 0 19 16,0 0 9-16,0 0 3 16,45 134-19-16,-7-119-15 15,-7-10 4-15,3-5-2 16,-3 0-4-16,0 0 1 15,-17-15-2-15,-7-8-1 16,-7-8-3-16,0-2 2 0,-14-11 1 16,-38-7 0-16,1 7-4 15,-1 11-3-15,7 12 8 16,21 14 2-16,11 7 12 16,6 0-6-16,7 30-8 15,0 14-2-15,0-3 0 16,27 3-6-16,4-8-10 15,14-3-5-15,0-10 2 16,-1-5 6-16,1-5 14 16,0-8-4-16,-18-5 4 15,-10 0 1-15,-3 0 3 16,-14 0 7-16,0 0 4 16,0 0 5-16,0 0 6 0,0-5 6 15,0-21-3 1,-7-7-3-16,0-13-12 15,-3 0-5-15,10-4-8 0,0 10 0 16,0 6-2-16,10 11-4 16,11 16-5-16,10 7 4 15,3 0-2-15,4 12 9 16,14 22 2-16,-14 1 3 16,-1-1 5-16,1-6-4 15,-10 0 5-15,3-10 1 16,-17-2-9-16,-8-3 0 15,1-8-3-15,-7-5 1 0,0 0 1 16,0 0-2 0,0 0 0-16,0-41-1 0,0-21-5 15,-7-12-3-15,1-1-14 16,6 13-1-16,0 27 15 16,6 24-2-16,12 11 1 15,2 0 10-15,11 39 3 16,4 9 19-16,-4 9-2 15,0-6 0-15,-4-2 8 16,-3-5-8-16,-10-13-6 16,-7-6 2-16,10-9-6 15,-17-11-8-15,0-5-2 16,0 0-2-16,0 0-20 16,0 0-36-16,0 0-36 15,0-3-71-15,0-10-160 16</inkml:trace>
  <inkml:trace contextRef="#ctx0" brushRef="#br0" timeOffset="57613">5321 811 278 0,'0'0'29'0,"0"0"-15"16,0 0 23-16,0 149 7 15,10-119-14-15,11-9-7 16,3-11-20-16,4-7 2 15,-4-3 0-15,-4 0 6 16,4-18-1-16,-10-13-4 16,0-5 0-16,-14-5-2 15,0-5 1-15,0-6-5 16,-21 6-10-16,-3 11-7 16,-3 14 17-16,3 13 0 0,10 8 14 15,7 11-9 1,0 27-4-16,7 6-2 0,0-1 1 15,0 1-1-15,21-6-2 16,-1-9-23-16,11-12-22 16,0-11-12-16,-3-6-45 15,3 0-47-15</inkml:trace>
  <inkml:trace contextRef="#ctx0" brushRef="#br0" timeOffset="57972">5692 693 249 0,'0'0'71'16,"0"0"6"-16,0 0-24 0,38 164-8 15,-24-136-15-15,10-15-14 16,-3 3-7-16,3-16-9 16,-10 0-2-16,-1 0-7 15,5-13-2-15,-5-18-10 16,-13-13-16-16,0-12 18 15,0 5-18-15,0 4-24 16,0 19 36-16,0 13 25 16,0 15 8-16,0 0 16 15,14 10-3-15,3 31 21 16,4 5 12-16,0 0-24 16,10-5-4-16,0-7-6 15,-4-11-6-15,4-8-12 0,0-10-2 16,-4-5-6-1,11 0-13-15,7-28-16 0,0-21-19 16,-1-10-36-16,-6-15-35 16,-10-1-12-16</inkml:trace>
  <inkml:trace contextRef="#ctx0" brushRef="#br0" timeOffset="58212">6367 372 133 0,'0'0'118'16,"0"0"25"-16,0 0-44 15,0 0-30-15,0 0-36 16,0 0-17-16,-59 69 8 15,59-36-9-15,0-6-9 16,24-4-6-16,21-3-4 0,20-5 3 16,18-4-5-1,6 4-5-15,-3 0 11 0,-10 3 1 16,-18 0 1-16,-33 3 4 16,-12 2 6-16,-13 7 19 15,-13 9 3-15,-18 5-22 16,-14 2-12-16,0 5-1 15,0-2-18-15,1 2-46 16,16 9-82-16,4-9-216 16</inkml:trace>
  <inkml:trace contextRef="#ctx0" brushRef="#br0" timeOffset="159749">560 2659 132 0,'0'0'112'15,"0"0"-18"-15,0 0-44 16,0 0-6-16,0 0-5 15,0 0-15-15,0 0-8 16,-13 0-9-16,13 0 3 16,0 0 3-16,0 0-4 15,0 0 4-15,0 0-5 0,0 0-1 16,0 0-3-16,0 0 0 16,0 0-1-16,0-3 0 15,-7 3-1-15,-7-10-2 16,-10 5-5-16,-4 0-3 15,4 2 4-15,4 3-2 16,-4 0-4-16,3 0 1 16,-3 0-3-16,3 0 4 15,4 0-2-15,3 8-3 16,7 2 5-16,1 3 0 16,6 2 6-16,0 3-2 15,0-5-2-15,0 3-5 16,0-4-3-16,6-1-11 0,15-1 9 15,3-3 9 1,7-7 5-16,-10 6-1 0,10-6-13 16,-4 5-4-16,-3-5 5 15,-3 0-6-15,-4 0-2 16,-3 0 7-16,-7 0 12 16,0 0 4-16,-7-23 19 15,0-11 7-15,0-7-9 16,-21-15-8-16,-3-1-2 15,-4-1-5-15,-2-4 4 16,-1 5 0-16,3 6-6 16,11 5 7-16,-4 17-3 15,14 12-3-15,0 6 4 16,7 11 1-16,0 0-6 0,0 0 0 16,0 16-12-16,14 25 11 15,17 15-1-15,-3 13 2 16,10-7 1-16,-1-3-1 15,-9-8 13-15,-4-7-3 16,-3-8-6-16,3-3-1 16,-11-4-2-16,-6-11-1 15,11-8-22-15,-12-3-52 16,1 4-69-16</inkml:trace>
  <inkml:trace contextRef="#ctx0" brushRef="#br0" timeOffset="160330">880 2697 163 0,'0'0'143'15,"0"0"-73"-15,0 0 2 16,0 0-6-16,0 0-7 16,0 0-17-16,0-10-12 15,-7 10-17-15,7 0-6 16,0 0-7-16,0 0-12 15,0 0-29-15,0 0-62 16,0 0-124-16</inkml:trace>
  <inkml:trace contextRef="#ctx0" brushRef="#br0" timeOffset="162841">1592 2497 92 0,'0'0'27'16,"0"0"8"-16,0 0 13 16,0 0-5-16,0 0 12 15,0 0-7-15,0 0-20 16,7 28 18-16,0-15-29 16,3-3-8-16,-3 1-6 15,0 2-2-15,-7-6 0 16,7-2 1-16,0 6-2 15,-7-6 0-15,0 0-16 0,0-3-15 16,0 3-26-16,0 1-100 16</inkml:trace>
  <inkml:trace contextRef="#ctx0" brushRef="#br0" timeOffset="163131">1407 2166 247 0,'0'0'109'0,"0"0"-75"0,0 0 5 15,0 0 7-15,0 0-3 16,0 0-14-16,-21-23-9 15,21 23 3-15,0 0 0 16,0 0-8-16,0 0-9 16,0 0-6-16,0 0-12 15,0 0-13-15,0 0-39 16,0 0-53-16,0 10-129 16</inkml:trace>
  <inkml:trace contextRef="#ctx0" brushRef="#br0" timeOffset="164447">1771 2441 126 0,'0'0'26'0,"0"0"21"15,0 0 23-15,0 0 13 16,0 0-71-16,0 0-11 16,7 0 1-16,14 12 21 15,3 9 28-15,-4 2-32 16,5-5-9-16,-12 10-2 15,11-5-4-15,-17 0 1 16,0-7-2-16,0-9 0 16,0-1-1-16,-7-6 8 15,0 0-6-15,0 0 5 16,0 0 6-16,0 0 8 16,0-6-2-16,0-22-11 15,0-13-7-15,-7-5-3 16,7-10-13-16,0 15-3 15,0 12-2-15,7 17-3 0,0 9 2 16,10 3 3-16,4 0 2 16,3 26-8-16,-4 9-21 15,4 6 43-15,4 3 0 16,-11-8 2-16,4 3 0 16,-14-11 0-16,0 0 3 15,-7-5-5-15,0-5-5 16,0-10-13-16,0 2-36 15,0-10-67-15,0 5-84 16</inkml:trace>
  <inkml:trace contextRef="#ctx0" brushRef="#br0" timeOffset="165191">2029 2171 202 0,'0'0'129'0,"0"0"-64"16,0 149-10-16,0-92-5 15,7-11-12-15,10 0-9 16,-10-10-14-16,7-3-8 16,-7-5-3-16,3-12-1 15,-10-3-3-15,0-3 0 16,7-8 0-16,-7-2-15 0,0 0-8 15,7 0-5-15,-7 0 8 16,0 0 4-16,7 0 2 16,-7 0 3-16,7 0 3 15,6 0-3-15,5 0 5 16,2 0 6-16,11 0 3 16,-10 0-1-16,10-7-2 15,0-14 1-15,-4 1-3 16,-10 4 0-16,-10-7 2 15,0 5-1-15,-7-5 1 16,0-5 7-16,0 0 5 16,-14 5-4-16,-3 5-4 15,4 7 1-15,6 6 6 16,-11 5-4-16,18 0-7 0,0 0-10 16,0 11-4-16,0 17 11 15,0 8-2-15,0 4 2 16,11-1 1-16,3-5 2 15,-1-6 0-15,4-3 0 16,4-4-1-16,0-8 1 16,3-3 0-16,-4-5-4 15,5-5-2-15,2 0-19 16,-3 0 11-16,-3 0-1 16,-11 0 9-16,-3 0 6 0,0 0 4 15,-7 0 14 1,0-10 26-16,0-6-4 15,0-2-21-15,0-5 11 0,-7 0-4 16,7 0-4 0,0 0-4-16,0 0-12 0,0 5 0 15,0-8-6-15,14 6-1 16,6 4 0-16,-2-1-4 16,2 6-3-16,-3 11-10 15,-3-5-18-15,0 5-7 16,-7 0-11-16,3 0-42 15,-3 0-81-15</inkml:trace>
  <inkml:trace contextRef="#ctx0" brushRef="#br0" timeOffset="165577">2772 2359 135 0,'0'0'133'16,"0"0"-117"-16,0 0 60 16,0 0-7-16,0 0-29 15,28 138-22-15,-11-104-15 16,-10-6 0-16,7-8-1 0,-8-15-2 15,5 0 0-15,-11-5 0 16,7 0 15-16,-7 0 14 16,7-5 6-16,-7-20 4 15,13-9-2-15,-6-12-23 16,10-3-7-16,-3 8-4 16,-7 5-2-16,7 16-2 15,-4 7-1-15,-10 8-12 16,7 5-8-16,-7 0-8 15,0 0-28-15,7 0-13 16,7 23-92-16</inkml:trace>
  <inkml:trace contextRef="#ctx0" brushRef="#br0" timeOffset="166125">3522 2171 198 0,'0'0'75'15,"0"0"-68"-15,0 0-7 16,0 0 4-16,0 0-4 16,0 0-4-16,-96 0-3 15,85 13 7-15,5 8 26 16,-1 4 5-16,-7 8-12 15,-10 11-9-15,3 2-1 0,-10 3 3 16,17 0-1-16,1-13-3 16,2-8 5-16,11-15-13 15,0-3 0-15,0-5-8 16,11-5-6-16,16 0 12 16,-3 0 2-16,11 0 15 15,-4-18 11-15,-7-2 3 16,3-4-11-16,-13-1-5 15,3-3-9-15,-10-6-4 16,-7-7 0-16,0-2-7 16,0-4-7-16,0 1-18 15,-7 11-4-15,-10 9 6 0,10 13-36 16,0 13 50-16,7 0-19 16,0 0 0-16,0 28 26 15,0 6 9-15,0 7 45 16,7 0 24-16,10-3-10 15,-3 3-20-15,0-13-5 16,-7 1-11-16,3-11-10 16,-10-3-10-16,0-7-3 15,0-3-26-15,0-5-47 16,7 0-80-16</inkml:trace>
  <inkml:trace contextRef="#ctx0" brushRef="#br0" timeOffset="166352">3608 1840 173 0,'0'0'146'0,"0"0"-92"16,0 0 7-16,0 0 7 16,0 167-17-16,24-111-19 15,7 6-6-15,-10-5 5 16,10 1-3-16,-11-6-13 15,4-11-13-15,-10 3-1 16,-7-19-1-16,0 1-28 16,7-3-77-16,17-10-145 15</inkml:trace>
  <inkml:trace contextRef="#ctx0" brushRef="#br0" timeOffset="166919">4833 1727 132 0,'0'0'168'16,"0"0"-69"-16,0 0-74 16,0 0-4-16,0 0-4 15,-135 152-4-15,135-122-8 0,0-2-5 16,0-4-7-16,18-9 4 16,9 3 1-16,25-8 0 15,-8 3 1-15,1 0 2 16,-7-3 1-16,-7 3-2 15,-24 2 0-15,0 3 0 16,-7 3 0-16,0 10 23 16,-38 2 14-16,0 8 16 15,-7-2-13-15,11-3-18 16,3-8-13-16,10-16-9 16,4-6-8-16,17-6-46 15,0 0-39-15,31 0-49 16,14-23-153-16</inkml:trace>
  <inkml:trace contextRef="#ctx0" brushRef="#br0" timeOffset="167178">5314 1955 232 0,'0'0'119'16,"0"0"-91"-16,0 0-4 0,0 0 6 15,-38 137-8 1,55-120-8-16,-3 4-12 0,10-3-2 16,4-5-5-16,-4-3-24 15,3-2-22-15,4 2-55 16,0-10-48-16</inkml:trace>
  <inkml:trace contextRef="#ctx0" brushRef="#br0" timeOffset="167609">5923 1886 113 0,'0'0'218'0,"0"0"-136"16,0 0-38-16,0 0 10 0,0 0-7 15,0 0-18-15,-127 28-7 16,120-5-8-16,-7 11 6 16,7-6-9-16,7 1-11 15,0-4 0-15,0-4-3 16,0-9-3-16,0-1-5 16,0-6-17-16,14-5-3 15,0 0-5-15,10-3 10 16,-4-20 2-16,-2-2 3 15,2-9-1-15,-6-10 6 16,3 8 3-16,-3-4 13 16,-14 16 0-16,0 9 12 15,0 13 21-15,0 2-2 0,0 0-17 16,0 0-4-16,0 7-4 16,0 21 4-16,0 1 5 15,0-1-5-15,7-3-5 16,0 1-5-16,10-8-1 15,-10-10-3-15,0 2-16 16,0-10-20-16,-1 0-2 16,12 0-41-16,-5 0-42 15,18-23-80-15</inkml:trace>
  <inkml:trace contextRef="#ctx0" brushRef="#br0" timeOffset="167868">6140 1321 124 0,'0'0'83'0,"0"0"-35"16,0 0-8-16,0 0 41 15,0 149-37-15,13-69-4 16,1-1-9-16,0 1-2 15,10-16 1-15,-10-13 18 16,3-12-31-16,-3-11-17 16,-7-15 0-16,-7-3-36 0,6-4-46 15,12-6-100 1</inkml:trace>
  <inkml:trace contextRef="#ctx0" brushRef="#br0" timeOffset="168623">6583 1801 117 0,'0'0'95'16,"0"0"-6"-16,0 0-14 16,0 0-13-16,0 0-18 15,0 0-11-15,0 0-7 0,7 0 0 16,0 0-5-16,10 0-5 15,-3-7-1-15,-7-14-12 16,0-7-3-16,-7-8-7 16,0 0-10-16,0 3-3 15,0-3 3-15,-14 10 1 16,0 8 16-16,-10 11 16 16,4 7 17-16,-4 0 0 15,3 30-21-15,-3 16-7 16,17 4 16-16,7-2 3 15,0-4 5-15,0-3-14 16,21-13-12-16,10-5-2 16,-1-10-1-16,-9-10-15 15,17-3-24-15,0 0-53 16,13-6-86-16</inkml:trace>
  <inkml:trace contextRef="#ctx0" brushRef="#br0" timeOffset="168802">7399 1514 615 0,'0'0'40'16,"0"0"-38"-16,0 0 7 0,0 0-7 15,0 0-2 1,0 0-97-16,89-46-168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02:48.88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258 593 286 0,'0'0'49'16,"230"254"-40"-16,-82-131-8 15,10-26-1-15,-17-24 8 16,-10-17 7-16,-18-15-11 16,-9-2-1-16,-22-6 2 15,-23-5 6-15,-8-7 1 16,-20-6-8-16,-10-5-4 16,-7-2-1-16,-4-3-15 15,-3-5-11-15,-7 3 4 0,7-3-8 16,-7 3-50-16,0-1-60 15</inkml:trace>
  <inkml:trace contextRef="#ctx0" brushRef="#br0" timeOffset="538">1200 0 125 0,'0'0'116'0,"0"0"-82"16,0 0-2-16,-110 151 24 16,65-51 19-16,-6 31-18 15,-25 36-15-15,-13 38-3 16,-22 21-8-16,-16 18-7 15,3-11-10-15,-3-19-5 0,17-29-9 16,21-34-5 0,13-25-69-16,11-21-163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02:59.188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1356 0 258 0,'0'0'39'0,"0"0"-39"16,0 0-2-16,0 0 2 15,0 0 6-15,0 0 8 16,0 0 59-16,-176-5-59 15,132 16-14-15,20 4 0 0,10 2 0 16,7-1 1-16,-10 0-1 16,-11-1 0-16,-30 5 0 15,-11 11 0-15,-14 13-1 16,11 10 1-16,-3-3 0 16,16-4 0-16,7-9 0 15,1-10 0-15,-8 5 0 16,8 8 0-16,-11 14-2 15,3 11 2-15,-6 16 0 16,3 11 0-16,11 20-1 16,-8 27 1-16,21 30-2 15,24 15 1-15,14 10 1 0,66-15-2 16,40-21 4-16,25-28-4 16,27-37 4-16,11-21 1 15,24-25 1-15,16-22 4 16,12-24 5-16,16-2 9 15,0-41-6-15,-6-30-7 16,-22-22-4-16,-26-12 1 16,-18-8-1-16,-31 3 0 15,-31 5 0-15,-20-14-4 16,-32-11 1-16,-37-9 0 16,-14-2-1-16,-38 7 2 15,-34-2 0-15,-55-5-2 16,-28-3 3-16,-24 16-3 15,-20 23 2-15,6 35-1 0,7 32-2 16,7 23 0-16,7 15-5 16,4 23-28-16,-11 41-36 15,24 26-76-15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03:11.656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0 457 104 0,'0'0'28'16,"0"0"-27"-16,0 0 7 16,0 0 24-16,0 0 3 15,0 0-25-15,0 0-2 16,0 0 0-16,0 0 6 16,0 0 4-16,0 0-9 15,0 0-6-15,0 0 10 16,0 0 20-16,0 0-8 15,0 0-4-15,0 0-4 0,0 0 1 16,0 0-1-16,0 0-5 16,0 0 2-16,0 0-9 15,0 0-3-15,7-2-1 16,17-9 1-16,20-1-1 16,35-11 5-16,42-9-5 15,58-9 0-15,34-10-1 16,48-3 5-16,35 3 3 15,24 2-6-15,14 11 2 16,27 10-1-16,17 5 10 16,7 9-9-16,18 7-1 15,3 7-3-15,24 0 9 16,0 0 6-16,7 2-2 0,-21 21-3 16,-31 16-4-16,-34 5 1 15,-42 4-3-15,-33 1-2 16,-25-6-2-16,-28 1 0 15,-30-5 0-15,-38-8 0 16,-28-3 0-16,-38-5 1 16,-23-2-1-16,-28-3 0 15,-18-1 2-15,-3-9-1 16,-17 0 5-16,0-3 1 16,0-5-7-16,0 0 2 15,0 0-1-15,0 0 3 16,0 3 10-16,0-1-8 15,0 6-2-15,0 5-4 0,0 7-1 16,0 1 1-16,0-1 0 16,21 1 2-16,3-6-1 15,4 1 2-15,-4-6 3 16,-4-2 2-16,-6-5-4 16,-14-3 2-16,10 0-1 15,-10 0 1-15,0 0 0 16,0 0-3-16,0 0 9 15,0 0-1-15,0 0-5 16,0 0 6-16,0 0-7 16,0 0 0-16,0 0-1 15,0 0-3-15,0 0-1 16,0 0 0-16,0 0-8 16,0 0-17-16,0 0-22 0,0 0-25 15,21 0 3-15,10 9 25 16,-3-4 20-16,-4 1-3 15,-24-3-9-15,0 2 2 16,0-5-81-16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03:13.246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141 8 241 0,'0'0'60'16,"0"0"-52"-16,0 0 24 15,0 0 17-15,0 0-14 0,0 0-23 16,0 0 0 0,-31-8-1-16,25 11-5 0,-8 17-1 15,14 8-1-15,-17 11 0 16,10 7 7-16,0 8-1 15,-7 7-4-15,7 1 4 16,-10 0-4-16,10-1 0 16,0-7-4-16,0-3-2 15,7-4 1-15,0-12-1 16,0-9 0-16,0-13 0 16,0-5-16-16,0-3-22 15,14 0-24-15,24-5-55 16,0 0-88-16</inkml:trace>
  <inkml:trace contextRef="#ctx0" brushRef="#br0" timeOffset="390">399 488 214 0,'0'0'149'16,"0"0"-102"-16,0 0-16 15,0 0 16-15,0 0-16 16,0 0-24-16,-13 85-7 16,13-44 0-16,0-8-1 15,6 0 0-15,25-15-1 16,-10-5-1-16,17-8 1 0,0-5 2 16,-4 0 0-1,11-3 5-15,-7-25 2 0,-7-13 4 16,-4-18-3-16,-3-5-5 15,-17-8-2-15,-7-2-2 16,0 2 1-16,-31 5-12 16,-14 16 6-16,4 23 3 15,3 22 3-15,0 6 5 16,14 16 11-16,-3 9-12 16,13-2-4-16,4 6-5 15,10-1-4-15,0-5-39 16,17 2-31-16,17 1-58 15,11-5-114-15</inkml:trace>
  <inkml:trace contextRef="#ctx0" brushRef="#br0" timeOffset="663">1015 457 434 0,'0'0'86'16,"0"0"-31"-16,0 0 27 15,0 0-7-15,0 0-27 0,0 0-20 16,24-6-10-16,-24 6-8 16,0 0-3-16,0 0-7 15,0 0-6-15,0 0-15 16,0 0-21-16,0 0-24 15,0 0-40-15,0 19-67 16,0 6-186-16</inkml:trace>
  <inkml:trace contextRef="#ctx0" brushRef="#br0" timeOffset="1184">1407 359 287 0,'0'0'62'16,"0"0"-48"-16,0 0 20 0,0 0-2 16,0 0-20-16,0 0-5 15,-20 77-4-15,20-56 5 16,20-6-5-16,11-7-3 15,0 0 7-15,14-8-7 16,-11 0 4-16,4-3 4 16,-7-22 0-16,-3-7-2 15,-4-6-6-15,-11 0 0 16,-6-3 0-16,-7 4-3 16,0 7-1-16,-20 12 4 15,-4 7 0-15,3 9 0 16,-3 2 17-16,10 0 10 0,0 18-20 15,7 5-7 1,7 2-3-16,0 2-2 0,0-4-43 16,21 2-39-16,17-9-97 15</inkml:trace>
  <inkml:trace contextRef="#ctx0" brushRef="#br0" timeOffset="1546">1951 259 320 0,'0'0'128'15,"0"0"-120"-15,0 0 11 16,0 0 15-16,0 0-20 16,0 0-11-16,89 64 2 0,-61-64 3 15,3 0-8-15,-11 0 1 16,-3-5-2-16,-10-16 0 15,0-4 0-15,-7-3 1 16,0-6-4-16,0 1 0 16,-24 7 1-16,3 9 3 15,-10 8 0-15,4 9 19 16,3 0 5-16,-4 9-3 16,11 14-13-16,3 0-8 15,14 0 0-15,0-3-4 16,0 1-1-16,31-3-23 15,-3-6-13-15,10-1-7 0,0-11-18 16,-1 0-23-16,-2 0-62 16</inkml:trace>
  <inkml:trace contextRef="#ctx0" brushRef="#br0" timeOffset="1898">2408 162 208 0,'0'0'143'16,"0"0"-72"-16,0 0 11 15,0 0-25-15,0 0-44 16,0 0-7-16,-58 82 5 16,58-67-6-16,7-2-5 15,10-3 0-15,10-7 0 16,-10-3 0-16,11 0 2 16,3-3-2-16,-4-14 1 15,4-12-1-15,-10-2-2 0,3-7-5 16,-17-6 2-16,-7 11-5 15,0 2 5-15,0 18 5 16,-21 8 2-16,-3 5 14 16,-3 0 14-16,-11 15-14 15,7 11-7-15,10 0-3 16,14 0-6-16,7-6 0 16,0 1-6-16,0-6-1 15,14-2-19-15,7-11-15 16,17-2-18-16,0 0-5 0,-11 0-33 15,11 0-69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03:20.708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45 172 201 0,'0'0'83'0,"0"0"-51"16,0 0 22-16,0 0 6 15,0 0-13-15,0 0-22 16,0 0-5-16,0-41 1 0,0 41-1 15,0 0-7-15,0 0-3 16,0 31-10-16,-7 25 1 16,0 24 3-16,7 12 5 15,0-2 1-15,-7-18-10 16,0-15 0-16,-3-14 2 16,10-7-1-16,-7-18 0 15,7-8 1-15,0-7-2 16,0-3 3-16,0 0-3 15,0-3-1-15,0-25 1 16,17-8 0-16,11-12 2 16,16-4-2-16,1 6-1 0,-7 13-4 15,0 12-12 1,-18 13 6-16,-6 8 5 16,-14 0-2-16,7 29-3 0,-7 12 7 15,0 5 4-15,0-2 6 16,-21-3-4-16,1-8-2 15,-4-13 3-15,10-4-3 16,-3-9 0-16,17-7-7 16,0 0-13-16,0 0-11 15,0-2-17-15,0-26-24 16,24-6-21-16,-4 1-78 16</inkml:trace>
  <inkml:trace contextRef="#ctx0" brushRef="#br0" timeOffset="346">289 570 174 0,'0'0'103'0,"0"0"-36"16,0 0-3-16,0 0 6 16,0 0-29-16,0 0-18 15,38 90 6-15,-14-90-6 16,3 0-8-16,11-21-4 16,14-14-2-16,-8-9-9 15,1-2 0-15,-24-4-4 16,-4 4-14-16,-17 5-6 15,0 11-2-15,0 12 2 16,0 15 7-16,-17 3 15 16,-4 23 1-16,-10 21 2 15,-7 7 2-15,18 3 12 0,6-5 10 16,14-1-1 0,0-9-5-16,0-3 5 0,0-8-5 15,21-7-9-15,10-11 0 16,-11-7-10-16,4-3 1 15,4 0-4-15,-4-3-8 16,3-20-21-16,4-10-25 16,7-11-36-16,0-4-55 15</inkml:trace>
  <inkml:trace contextRef="#ctx0" brushRef="#br0" timeOffset="616">781 336 348 0,'0'0'76'16,"0"0"-67"-16,0 0 20 15,0 0 37-15,-38 139-29 16,31-106-23-16,7-2-6 16,0 0 2-16,0-3-5 15,0-5 2-15,0-2-7 16,7-8 2-16,7-3-4 15,-1-10 0-15,11 0-2 16,-3 0-2-16,10 0-15 16,0-13-2-16,3-5-21 15,-3 3-36-15,-10-6-36 0,3 6-65 16</inkml:trace>
  <inkml:trace contextRef="#ctx0" brushRef="#br0" timeOffset="1022">1018 441 124 0,'0'0'165'16,"0"0"-103"-16,0 0 6 16,0 0 3-16,0 0-28 15,0 0-15-15,-10 21-12 16,-4 5-5-16,7 0-4 16,7-3-7-16,0 0 3 15,0-8-1-15,0-2-1 16,7-6-1-16,7-4 0 15,3-3-1-15,4 0 0 0,3-8 1 16,-4-15-1-16,4-5-3 16,-10-5-13-16,0-3 1 15,-7 5-2-15,0 10-9 16,-7 12 9-16,10 9 15 16,-10 0 3-16,0 0 3 15,0 7 5-15,7 18 4 16,0 9 5-16,6-1 1 15,12-4 5-15,-12-6-3 16,1-5 6-16,10-6-12 16,-17-4-10-16,7-8-3 15,3 0-1-15,-3-3-8 0,17-20-23 16,-11-5-23-16,1-8-32 16,3-2-48-16,-3 0-101 15</inkml:trace>
  <inkml:trace contextRef="#ctx0" brushRef="#br0" timeOffset="1390">1482 362 314 0,'0'0'34'0,"0"0"22"16,0 0 5-16,0 0-3 16,0 0-23-16,45 136-7 15,-28-120 5-15,-10-11-15 16,0-3-11-16,0-2-2 0,-7 0-4 15,7 0-2-15,0-18-3 16,3-12-9-16,4-9 0 16,0-5-19-16,-8 6-13 15,12 10 0-15,-18 12 6 16,13 14 20-16,-13 2 19 16,14 0 7-16,-7 4 14 15,3 20 2-15,4 4 10 16,-7-2 1-16,14 4 3 15,-4-9-11-15,3-5-2 16,5-4-14-16,-12-9 2 16,11-3-12-16,4 0 3 15,10-10-7-15,6-18-8 16,-6-11-20-16,7-7-37 0,-11-11-37 16,-3-7-83-16</inkml:trace>
  <inkml:trace contextRef="#ctx0" brushRef="#br0" timeOffset="1920">2091 28 267 0,'0'0'136'0,"0"0"-114"15,0 0 16-15,0 0 17 16,0 0-28-16,0 0-19 16,-14 124 6-16,42-96 0 15,3-3-1-15,-7 2-4 16,-3-2-3-16,-1-4-5 15,-9-1 1-15,-5 1-1 0,-6-6 1 16,0 3-2-16,0 0 7 16,0-2 6-16,-6-7 1 15,-12-6-6-15,18-3-4 16,0 0-4-16,0 0-3 16,0 0-14-16,0 0-4 15,0 0-7-15,18-5-3 16,2-5 27-16,11-1 4 15,-3 1 0-15,16 0 1 16,8-6 2-16,0-4 0 16,16 0 11-16,-9-4-11 15,-14-4-1-15,-8-3-2 0,-9-5 0 16,-11 0-2-16,-17-4-18 16,0 3-4-1,0 7 6-15,-31 7-1 0,11 17 14 16,-18 6 5-16,7 3 10 15,3 30 5-15,-3 6 3 16,11 5 6-16,2 2 5 16,18-3-4-16,0-1 6 15,0-7-3-15,0-6-4 16,31-6-2-16,-3-8-8 16,10-10-6-16,6-5-6 15,15 0-2-15,10-8-19 16,13-10-57-16,-9 3-174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03:31.913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0 0 341 0,'0'0'90'16,"0"0"-89"-16,0 0 0 15,0 0 9-15,0 0 29 16,0 0-24-16,148 43-7 15,-52 1 44-15,14 2-14 16,11 4 1-16,3 1-7 16,10 5-1-16,0 3-2 0,-7 3-15 15,-17-3-6-15,-27-6-5 16,-11-9-3-16,-20-10 0 16,-14-14 0-16,-21-10 0 15,-10-5-1-15,-7-5-2 16,0 0-16-16,0 0-16 15,-18-10-17-15,-9-23-27 16,-4-11-46-16,3-12-151 16</inkml:trace>
  <inkml:trace contextRef="#ctx0" brushRef="#br0" timeOffset="211">1073 82 299 0,'0'0'118'0,"0"0"-75"15,0 0-1-15,-161 85 9 0,95-21-22 16,-9 13-16-16,2 5-7 16,5 5 3-16,9 3-7 15,1 0 2-15,-4 0 0 16,10-6-3-16,1-4-1 16,6-13-2-16,0-8-23 15,11-3-32-15,3-1-37 16,17-4-110-16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03:39.318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0 416 141 0,'0'0'62'0,"0"0"23"16,0 0-13-16,0 0-19 15,0 0-18-15,0 0-3 16,0 15-15-16,10 21-5 16,-3 15-2-16,7 11 18 15,0 0-11-15,3-5-1 16,-17-17 2-16,7-6-6 16,0-14-6-16,-7-10-2 15,0-10-4-15,0 0 0 16,0 0-1-16,14-17-1 0,10-22 2 15,-4-17 10-15,-6-3-8 16,10 5-2-16,-10 15-10 16,3 21 2-16,-10 13 7 15,0 5-3-15,7 0 1 16,-8 8-5-16,19 20-1 16,-5 11 9-16,11-1 1 15,0 3 11-15,4-7 2 16,-11-9-3-16,-4-9-4 15,-13-6-7-15,3-8 0 16,-3-2 0-16,0 0-18 16,-7-7-26-16,7-21-39 0,-7-19-29 15,0-9-120 1</inkml:trace>
  <inkml:trace contextRef="#ctx0" brushRef="#br0" timeOffset="725">416 640 166 0,'0'0'157'16,"0"0"-106"-16,0 0 23 16,97 133 3-16,-66-113-25 15,6-4-17-15,-16-8-16 16,0-6-1-16,-4-2-2 16,-17 0-10-16,0 0 1 15,0 0-5-15,0-2-1 16,7-19 4-16,0-2-3 0,0-3-2 15,-1 1-7-15,-6 7-4 16,0 7 5-16,0 9 2 16,0 2 2-16,0 0 2 15,11 0-3-15,-4 0 1 16,13 20 2-16,4 3 4 16,11 8 8-16,3-5 12 15,-7-3-13-15,-11-8 11 16,4-7-4-16,-10-3-3 15,-7-5-3-15,-7 0-2 16,0 0-5-16,0 0-4 0,0-5-1 16,0-20 5-1,0-9-2-15,0-12-3 0,7-5-2 16,3 5-11-16,-3 9-4 16,0 17 3-16,0 15 5 15,0 5 8-15,0 0-7 16,-1 7 4-16,12 24 4 15,2 2 0-15,11 9 8 16,-10-6 6-16,10-8-4 16,-11-8-1-16,-2-4 0 15,-12-9 0-15,1-4 1 16,-7-3-6-16,0 0 2 16,0 0-6-16,0-5 0 15,0-18 4-15,0-13-1 16,0-10-3-16,7 0-6 0,0 12-9 15,3 16-5-15,-3 15 3 16,0 3 6-16,0 0 2 16,7 23 0-16,3 13 9 15,-3 6 0-15,6-1 0 16,5-5 7-16,-5-10-2 16,4-6-1-16,-17-10-3 15,0-2-1-15,0-8-1 16,-7 0 1-16,0 0-19 15,0 0-16-15,0-24-20 16,0-19-30-16,0-18-20 16,-14-19-49-16</inkml:trace>
  <inkml:trace contextRef="#ctx0" brushRef="#br0" timeOffset="1144">1256 239 168 0,'0'0'155'16,"0"0"-126"-16,0 0 6 15,0 0 9-15,0 0-20 16,79 190 9-16,-35-115-6 16,1-4 13-16,-7-2-7 15,-7-12-5-15,-10-8 0 16,-8-10-12-16,-2-9 2 16,-4-7 0-16,-7-10-2 15,0-5-2-15,0-6-4 16,0-2-6-16,0 0 1 15,0 0-1-15,0-25 0 0,-7-12-4 16,7-6-4-16,0-11 3 16,0 3-4-16,0 10-5 15,20 10 4-15,-13 13-13 16,10 18 2-16,-3 0 11 16,-7 5-1-16,7 28 2 15,3 8 5-15,-10 3 1 16,0 0 7-16,-7-6-4 15,0-10-1-15,0-9 2 16,0-9-5-16,0-5 2 16,0-5-2-16,-7 0-13 15,0 0-20-15,7-13-50 0,0-8-36 16,0 1 1-16,0-1-118 16</inkml:trace>
  <inkml:trace contextRef="#ctx0" brushRef="#br0" timeOffset="1646">1686 727 139 0,'0'0'152'0,"0"0"-80"16,0 0 13-16,0 0 4 16,0 0-38-16,0 0-16 15,141 51-12-15,-90-56-11 16,15-26 1-16,2-10-8 16,-9 0-2-16,-14 0-3 15,-18-3-14-15,-10 3-4 0,-17 0 5 16,0 2-4-16,0 16-2 15,-24 8 13 1,4 15 5-16,-18 0 1 0,7 26 3 16,-4 12 3-16,18 6 1 15,10 0 7-15,0-4 2 16,7 1-6-16,0-2 6 16,21-5-6-16,10-9-3 15,0-2 1-15,-10-7-2 16,10-9-1-16,-4-4 4 15,-10-3-2-15,4 0 0 16,-7 0-3-16,3 0-3 16,-3-7 4-16,-7-12-3 15,-1-4 3-15,5-2 6 16,-4-6-1-16,-7-2 5 0,6-1-1 16,1 1-5-16,-7 2-4 15,7 5-4-15,0 6-1 16,0 1 0-16,3 7-2 15,11 1 1-15,-7 4 0 16,10 5-4-16,7-1 3 16,3 3-4-16,4 0 0 15,0 0-6-15,0 0-13 16,6 7-26-16,-16 6-55 16,10-3-99-16</inkml:trace>
  <inkml:trace contextRef="#ctx0" brushRef="#br0" timeOffset="2226">3168 85 202 0,'0'0'128'0,"0"0"-103"16,0 0 44-16,59 154 0 15,-28-77-12-15,-4 3-9 16,-3-4-8-16,-10-11-13 16,0-11-10-16,3-16-6 15,-10-9-9-15,-7-9-1 16,0-12-1-16,0-8-17 15,0 0-20-15,-14 0-35 16,-17-16-36-16,-7-17-17 16,0-8-96-16</inkml:trace>
  <inkml:trace contextRef="#ctx0" brushRef="#br0" timeOffset="3064">3189 452 340 0,'0'0'51'0,"0"0"14"16,0 0 7-16,0 0-19 15,0 0-10-15,0 0-17 16,141-72-8-16,-124 44-8 16,4-6-5-16,-15-7-5 15,1-10-1-15,-7-8-7 16,11-5-15-16,-11 10-13 16,0 20-23-16,0 19 15 15,7 15 38-15,-7 8 4 16,0 38-13-16,0 18 15 0,0 10 22 15,0 6 20-15,0-5 6 16,6-11-9-16,1-10-8 16,-7-13-4-16,7-15-2 15,0-14-3-15,0-4-4 16,-7-8 1-16,10 0-9 16,4 0-9-16,0-8 0 15,10-12 4-15,3-9-3 16,11 1-2-16,-14 5-3 15,4 8-2-15,3 5 1 16,-11 2-5-16,5 8 6 16,-5 0-2-16,4 0 3 15,4 5 1-15,10 5-1 0,13-2 2 16,-6-8 0-16,6 0 1 16,1 0-1-16,0-23 0 15,-8-5 1-15,-6-6-1 16,-14 6-3-16,-17 2-4 15,-7-2-4-15,0 8-1 16,0 2 5-16,-7 8-5 16,-17 10-1-16,4 0 9 15,-11 10 4-15,10 13 1 16,4 5 3-16,3 1 2 16,14-4 9-16,0-2-6 15,0 0-1-15,7 0 2 16,17-5-4-16,4-2 2 0,-4-4 1 15,3-4-3-15,-3 0 4 16,4-8-8-16,-4 0 1 16,-10 0 0-16,-8 0-2 15,1 0 0-15,-7-2-1 16,11-19 2-16,2-10-1 16,1-16 1-16,17-4-2 15,-3-3 0-15,3 11 0 16,0 7-2-16,-4 16 1 15,4 12-5-15,-10 8 4 16,-4 0-2-16,3 20 1 16,5 14 3-16,-5 4 3 0,11 6 1 15,-10-6 2-15,3 0-1 16,-10-4 2-16,6-8-6 16,-3-8 0-16,-3-8-2 15,0-8-7-15,17-2-31 16,7 0-64-16,6 0-110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13:30.747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667 146 19 0,'0'0'139'16,"0"0"-121"-16,0 0-4 15,0 0 7-15,0 0-11 16,0 0-6-16,0 0-2 0,0 0 12 16,-7 0 14-16,-3 0-3 15,3 0 0-15,0 0-4 16,0 0 7-16,0 0 3 16,7 0-5-16,0 0-10 15,-7 0-4-15,0 0-2 16,-10 0-1-16,10 6-1 15,-6 1-4-15,-5 1 0 16,12 0-2-16,-1-1-2 16,0 1 0-16,0 0-1 15,0-1 1-15,0 4 0 16,7 4 1-16,-17 5-1 0,10 3 0 16,7 4 0-16,-7-4 3 15,7 2-1 1,0-4 0-16,0-1-1 0,0 1 2 15,0-3-3-15,0-3 0 16,7-2 11-16,7-3-8 16,10-2-1-16,-3-3 0 15,16 0 3-15,-13-5-3 16,-3 0 1-16,10 0-3 16,-17 0-3-16,0 0-18 15,-8 0-44-15,5-2-42 16,3-19-140-16</inkml:trace>
  <inkml:trace contextRef="#ctx0" brushRef="#br0" timeOffset="747">853 283 53 0,'0'0'110'15,"0"0"-78"-15,0 0 22 16,0 0 0-16,0 0-27 0,0 0-7 16,-38 0 12-16,31 2 1 15,7 3-7-15,-7 3-2 16,-3 0-7-16,3 1 2 16,0 5-1-16,7 1-9 15,0 3-6-15,-7 2-1 16,7 9-2-16,0-6 0 15,0 3 3-15,0-6-3 16,7-2 0-16,17 0 7 16,-10-8-7-16,17-2 3 15,-11-6 1-15,1-2-1 16,3 0 5-16,-10 0 4 0,10-10 1 16,-10-13-5-16,-1-2-3 15,5-9 0-15,-18-7-5 16,0-5 0-16,0-3-1 15,0 5-2-15,0 11 0 16,-18 15 0-16,5 8-1 16,6 7 2-16,-7 3-4 15,4 0-4-15,10 0-3 16,-7 13-7-16,7 5-22 16,0 0-14-16,0-7-22 15,0 1-39-15,0-4-18 16</inkml:trace>
  <inkml:trace contextRef="#ctx0" brushRef="#br0" timeOffset="1052">1073 0 133 0,'0'0'197'15,"0"0"-154"-15,0 0-5 16,0 0 9-16,0 0-21 16,0 0-8-16,31 180 26 15,-17-121-10-15,-8-8-19 16,-6-5-8-16,0-5 0 16,0-5-7-16,11-10 0 0,-4-10 0 15,-7-7-6-15,6-4-10 16,-6-5-15-16,0 0-14 15,0 0-6-15,0 0-6 16,0-23 10-16,0-10-29 16,7 5-61-16</inkml:trace>
  <inkml:trace contextRef="#ctx0" brushRef="#br0" timeOffset="9458">1327 208 212 0,'0'0'41'0,"0"0"-13"0,0 0 8 15,0 0-1-15,0 0-11 16,0 0 0-16,-10-5-8 16,10 5 1-16,0 0-2 15,0 0 2-15,0 0-6 16,0 0-3-16,0 5-1 15,0 5 7-15,0-2-8 16,0 2-4-16,0-2 0 16,0-1 5-16,0 4 2 15,0-1 0-15,0 5-2 16,0 4-2-16,0-4-1 16,0 2-2-16,0-1 1 0,0 0-3 15,0 2 0-15,0-6 0 16,17 1-2-16,-3-3 4 15,0 1-4-15,10-4 4 16,-4-4-2-16,11-3 6 16,-10 0-6-16,10 0 3 15,-7 0-2-15,-3-15-1 16,-8-3 1-16,5-5 1 16,-11-8 0-16,-1-5-2 15,-6-2 1-15,0-4-1 16,0 9 0-16,-13 5 0 15,-11 7 1-15,-4 8 1 16,4 10-2-16,3 3-3 0,4 0-1 16,3 0-7-16,1 11-6 15,6 12-31-15,-4 3-19 16,11-1-105-16</inkml:trace>
  <inkml:trace contextRef="#ctx0" brushRef="#br0" timeOffset="10260">1688 161 75 0,'0'0'111'15,"0"0"-89"-15,0 0 45 16,0 0-6-16,0 0-33 16,0 0-9-16,0 0 9 15,-13 140-6-15,26-126-6 16,-6-3 1-16,4-8-4 15,-4-1 0-15,-1-2-1 16,-6 0-1-16,0 0-7 16,0 0-3-16,14-13 10 0,-7-10 0 15,10-3-11-15,-10 6-1 16,0 5 0-16,0 7-1 16,0 5 2-16,0 3 0 15,3 0 0-15,-3 0 1 16,0 3 3-16,7 12-1 15,10 6 4-15,-11-3-3 16,8 3 11-16,-4-7-12 16,-3 0 0-16,0-7-3 15,-4-2-1-15,-3-5 1 16,0 0-2-16,-7 0-11 16,14 0-10-16,3 0-9 0,10-7 3 15,-3-6 13-15,4 5 10 16,-4 1-29-16,-10 4 4 15,-7 1 15-15,-7 2 14 16,6 0 2-16,1 0 14 16,-7 0 19-16,0 0 6 15,0 0-2-15,0 0 3 16,0 0-7-16,0-3-5 16,0-3 1-16,0-1-3 15,0-1 3-15,0-5 1 16,0-5-4-16,0-2 0 15,0-3-9-15,0-3-7 16,0 3 0-16,0 0-8 0,0 5 1 16,18 0-2-1,-5 5-1-15,18 0-3 0,-10 0-1 16,10 6 2-16,-4-1-10 16,11 0-12-16,0 6-5 15,0-1-14-15,-17 1-41 16,-15 2-81-16,5 0-188 15</inkml:trace>
  <inkml:trace contextRef="#ctx0" brushRef="#br0" timeOffset="12308">37 1019 149 0,'0'0'113'16,"0"0"-74"-16,0 0-9 15,0 0 7-15,0 0-6 16,0 0-11-16,-37-8 4 16,37 8 2-16,0 0 0 15,0 0 1-15,0 0-9 16,0 0 3-16,0-2-3 16,6 2-2-16,15 0 5 0,17 0-2 15,0 0 13-15,13 0-16 16,8 0-12-16,3 0-4 15,-4 0 0-15,-6 0-18 16,-14 0-28-16,-4 0-21 16,-17 2-74-16,-10 16-151 15</inkml:trace>
  <inkml:trace contextRef="#ctx0" brushRef="#br0" timeOffset="12773">801 806 292 0,'0'0'61'0,"0"0"-10"15,0 0 2-15,0 0-15 16,0 0-32-16,0 0-4 0,-96 8-2 16,85 7 0-1,11 6 0-15,0-1-2 0,0 8 1 16,11 0-1-16,9 4 4 15,11 3-1-15,-3-1 1 16,3-4-2-16,-11 2 4 16,5-4-1-16,-19-1-1 15,-6-1 1-15,0 0-3 16,-6-5 10-16,-19-4-2 16,-2-1-2-16,-4-6-6 15,10-7 0-15,4-3-14 16,10 0-16-16,7 0-17 15,0-18-21-15,0-13-34 16</inkml:trace>
  <inkml:trace contextRef="#ctx0" brushRef="#br0" timeOffset="13195">976 786 291 0,'0'0'77'0,"0"0"-53"16,0 0 18-16,0 0-8 15,45 146-16-15,-28-97-7 16,-3 4-2-16,-7-9-3 16,0-5-1-16,-7-3 0 0,0-11 2 15,0-4 0-15,0-9 2 16,0-3 2-16,0-9-6 15,0 0-5-15,0 0 0 16,0 0 2-16,0-29 5 16,0-7-7-16,24-2-12 15,-3 10-1-15,10 9-4 16,-11 12 11-16,-13 7 4 16,3 0 2-16,-3 7 0 15,-7 26 15-15,7 8-11 16,-7 6 15-16,7-6-7 15,-7-10-8-15,7 0 1 16,0-8-5-16,10-5-4 0,-3-11 1 16,0-7-45-1,3 0-44-15,3-7-56 0</inkml:trace>
  <inkml:trace contextRef="#ctx0" brushRef="#br0" timeOffset="13614">1372 1078 376 0,'0'0'32'16,"0"0"1"-16,0 0 15 16,0 0-22-16,0 0-18 15,0 0-6-15,52 121 4 0,-39-114-5 16,-6-4 2-16,-7-3-3 15,7 0 0-15,0 0-4 16,3 0-3-16,-3-18 7 16,0-13-1-16,0 1 0 15,0-4 1-15,-7 1 2 16,0 7-1-16,0 8-1 16,0 10 0-16,0 6 6 15,0 2 0-15,7 0-3 16,-7 0-3-16,0 0 1 15,10 13 6-15,-3 2-2 16,7 5 1-16,-1 3-4 16,5 0 10-16,-5-5 1 0,-6-2-9 15,0-9-4-15,0 2 0 16,-7-7-9-16,0-2-20 16,0 0-31-16,0 0-34 15,0 0-73-15</inkml:trace>
  <inkml:trace contextRef="#ctx0" brushRef="#br0" timeOffset="14046">1713 1024 229 0,'0'0'136'0,"0"0"-88"15,0 0 14-15,44 159-7 16,-9-110-12-16,3 0-2 15,-8-8-26-15,-9-8-12 16,-4-2-1-16,-10-13 1 16,-7-5-3-16,0-10 2 15,0-3-2-15,0 0 0 16,0 0 0-16,-7-14 1 16,-10-19 4-16,-4-26 5 15,8-21-10-15,-11-10 0 16,17-4-6-16,7 16-3 15,0 20 4-15,0 17-3 16,14 15 8-16,3 8-2 0,-4 7-2 16,1 7 3-16,0 4-2 15,3 0-2-15,-3 0-3 16,-7 10 6-16,10 10-6 16,-10 9-1-16,0-6 9 15,-7 5 0-15,0-3 7 16,0-2 4-16,-14 1 0 15,-10-1-11-15,3-3-3 16,4-9-25-16,3-4-62 16,14-1-69-16</inkml:trace>
  <inkml:trace contextRef="#ctx0" brushRef="#br0" timeOffset="14492">2143 1080 189 0,'0'0'105'15,"0"0"-100"-15,0 0 15 16,0 0 3-16,0 0-12 16,0 0 0-16,-7 11 13 15,7-11 7-15,0 2 2 16,0 1-1-16,0-3 0 15,7 0 5-15,-1 0-15 16,8 0-11-16,10 0 0 16,-3-13-1-16,3-7-2 0,-3-4-4 15,3-6-1-15,-24-1-3 16,0-3-2-16,0 4-4 16,-11 7-1-16,-9 15 0 15,-4 8-1-15,3 0 7 16,-10 18-7-16,4 23 8 15,2 3 4-15,-2 2 1 16,10 2 4-16,3-7 0 16,14 1 1-16,0-9 4 15,0-5-4-15,7-5 7 16,17-7-3-16,10-9 0 16,21-7-10-16,11-2-4 0,23-37-37 15,14-7-88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03:33.743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922 688 202 0,'0'0'46'0,"0"0"-27"15,0 0 33-15,0 0-11 16,0 0-2-16,0 0-21 16,0-2-2-16,0 2 2 15,0 0-1-15,0 12-4 16,7 12 10-16,6 6-4 15,1 9 9-15,-3 2-7 16,2-3-12-16,1-2-2 16,-7-8-6-16,3-5 0 15,-10-7-2-15,0-11 1 0,7-3-13 16,-7 1-21-16,0-3-11 16,0 0-11-16,0 0-21 15,0 0-35-15,0-3-35 16</inkml:trace>
  <inkml:trace contextRef="#ctx0" brushRef="#br0" timeOffset="255">884 452 259 0,'0'0'82'0,"0"0"-56"16,0 0 15-16,0 0 17 16,0 0-27-16,0 0-25 15,0-15-3-15,0 15-2 16,0 0-1-16,0 0-2 16,0 0-19-16,7 7-22 15,7 1-23-15,-7 3-32 16,10 1-92-16</inkml:trace>
  <inkml:trace contextRef="#ctx0" brushRef="#br0" timeOffset="439">884 452 105 0</inkml:trace>
  <inkml:trace contextRef="#ctx0" brushRef="#br0" timeOffset="718">884 452 105 0,'193'15'18'0,"-193"-15"20"0,0 0 15 16,0 21 7-16,13 20-21 15,5 15 20-15,2 11-31 16,1 3 9-16,3-4-8 15,-10-7-4-15,3-10-18 0,-10-11-4 16,0-12-3-16,-7-8 1 16,0-10-1-16,0-5 0 15,0-3-5-15,0 0-3 16,0-3 1-16,0-17-4 16,0-9 6-16,0 3 5 15,-7 1 0-15,7 4 9 16,0 1 8-16,7 7 7 15,20-2-1-15,4 1 1 16,14 7-1-16,6-3-9 16,1 4-7-16,7 4-5 15,-4 2-2-15,-14 0 0 0,-10 0-33 16,0 0-52-16,-17 0-53 16</inkml:trace>
  <inkml:trace contextRef="#ctx0" brushRef="#br0" timeOffset="970">1854 783 280 0,'0'0'26'16,"0"0"5"-16,0 0 29 0,0 0-10 15,0 0-26 1,31 136-11-16,-31-131-7 0,0-5-6 16,0 0 0-16,0 0-3 15,0 0-38-15,0-23-27 16,0-15-12-16,0-16-56 16</inkml:trace>
  <inkml:trace contextRef="#ctx0" brushRef="#br0" timeOffset="1087">1809 547 211 0,'0'0'147'16,"0"0"-140"-16,0 0-1 0,0 0-6 15,0 0-1 1,62 134-41-16,-27-114-97 0</inkml:trace>
  <inkml:trace contextRef="#ctx0" brushRef="#br0" timeOffset="1367">2071 681 353 0,'0'0'69'16,"0"0"-44"-16,0 0 16 16,0 0-5-16,0 0-29 15,0 0-3-15,44 143 6 16,1-115 7-16,-17-2-2 15,9-3-9-15,-23 0-1 0,3-7-3 16,-17-4 0-16,0 2 4 16,-24-2 5-16,-3 6 5 15,-18-5-5-15,0-1-11 16,1-1 0-16,-8-3-13 16,7-1-23-16,1 4-38 15,13-1-76-15</inkml:trace>
  <inkml:trace contextRef="#ctx0" brushRef="#br0" timeOffset="2094">3109 773 184 0,'0'0'77'0,"0"0"-21"16,0 0 2-16,0 0-4 16,0 0-17-16,0 0-20 0,-75-21-5 15,61 21-9-15,-10 5 2 16,10 8-1-16,7 5-2 16,0-3 1-16,7 1-1 15,0 2-1-15,0-3-1 16,0 1-1-16,7-3-2 15,14-8 2-15,10-5-2 16,-10 0 3-16,10 0 0 16,-1-8 0-16,-16-12-2 15,0-9-10-15,-7 1-2 16,-7 0-3-16,0 10 5 16,0 8 12-16,0 7 2 15,0 3 4-15,0 0 17 16,0 0 0-16,0 20-8 15,0 12-5-15,10 0 1 0,4 0 17 16,0-4-11-16,-1-3-8 16,12-7-6-16,6-7-3 15,10-6-6-15,4-5-27 16,6 0-50-16,11 0-119 16</inkml:trace>
  <inkml:trace contextRef="#ctx0" brushRef="#br0" timeOffset="2909">3856 244 103 0,'0'0'68'16,"0"0"-1"-16,0 185 19 16,0-119-24-16,0 1-19 15,0-5-20-15,0-8 5 16,0-10 4-16,0-6-7 0,0-7-1 15,7-8 1 1,3-2-7-16,-10-6 5 0,7-7-12 16,0-3-2-16,-7-3-1 15,0 1-3-15,0-3 6 16,0 2-1-16,0-2-3 16,0 6 2-16,0-1-4 15,7 0-1-15,-7 0 2 16,0 0-5-16,7 0 7 15,-7-5-7-15,0 3-1 16,6-1 1-16,-6-2 0 16,0 0-1-16,0 0 2 0,0 0-2 15,0 0 0-15,0 0 0 16,0 0 1-16,0 0 0 16,0-15 2-16,18-8-1 15,-5-10-1-15,8-11-1 16,3-2-3-16,-3-6-4 15,3 3-7-15,-17 8 2 16,0 13 1-16,0 13 6 16,-7 10 5-16,0 5-2 15,0 0 1-15,0 0 0 16,0 23 1-16,0 5 6 16,0 3-6-16,0 4 1 15,10-1 3-15,4-3 3 16,-1-6 2-16,1-1 3 15,3-9-2-15,-3-7 6 0,-14-3-6 16,0-5 5-16,0 0-1 16,0 0-4-16,0-13 1 15,0-18 0-15,7-12 0 16,0-14-10-16,10-2-1 16,-3 0-1-16,0 0-8 15,3 5-10-15,-10 8-17 16,6 8-32-16,-13 6-16 15,7 12-11-15,-7 5-55 16,0 7-201-16</inkml:trace>
  <inkml:trace contextRef="#ctx0" brushRef="#br0" timeOffset="3347">4227 0 275 0,'0'0'75'16,"0"0"-51"-16,0 0 27 16,0 0-3-16,0 0-39 15,0 0 7-15,14 195 8 16,-4-120 2-16,-3 1-1 16,7-3-3-16,0-6-4 15,-7-9-2-15,10-11-6 16,-3-12-1-16,-7-9 1 0,-1-13-2 15,-6-8-3-15,11-5-2 16,-11 0-2-16,0 0 2 16,7-28-3-16,6-16 0 15,1-4 0-15,10 7-7 16,-3 12-9-16,-4 14 0 16,-10 15 8-16,0 0 6 15,0 0-2-15,-7 21-2 16,0 11 6-16,0 0 4 15,0 1 0-15,0 1 3 16,7-11-2-16,-7-5-2 16,0-8-3-16,6-6 0 0,-6-4-7 15,18 0-34 1,2 0-61-16,4-7-37 0,-3-14-114 16</inkml:trace>
  <inkml:trace contextRef="#ctx0" brushRef="#br0" timeOffset="3678">4626 565 60 0,'0'0'303'0,"0"0"-256"15,0 0 9-15,0 0 13 16,0 0-14-16,0 133-25 16,0-125-7-16,11-5-2 15,-11-3-12-15,0 0-4 0,7 0-2 16,-7-21-1-1,6-12-2-15,1-16-11 0,-7-7-6 16,0 7-6-16,0 11-21 16,0 14 11-16,0 16 22 15,0 8 11-15,-7 0 6 16,-6 11 6-16,2 14-3 16,-2 3-4-16,13 1-3 15,0-6 1-15,0-5-3 16,0-3 0-16,0-10-1 15,0-2-17-15,0-3-19 16,13 0-35-16,18-21-33 16,14-14-50-16</inkml:trace>
  <inkml:trace contextRef="#ctx0" brushRef="#br0" timeOffset="4200">4888 21 280 0,'0'0'72'15,"0"0"-45"-15,-24 182 34 16,17-110-4-16,0 2-19 16,7 1-20-16,0-8-7 15,0-6-5-15,0-10-4 16,0-12 4-16,0-9-2 16,7-9 3-16,0-8 11 15,3-10 3-15,-10-3-9 16,0 0-6-16,0-3-1 0,7-17 16 15,7-6-10 1,-1-3-7-16,12 9-4 0,-12 5 0 16,-13 10 0-16,7 2-1 15,3 3-3-15,-3 0 2 16,0 0-3-16,14 0 2 16,3 0 3-16,3 0 2 15,11 0 1-15,-7 0 0 16,7-18-1-16,-17-5 3 15,-1-8-4-15,4 6 0 16,-24 1-1-16,7 6-10 16,-7 8-1-16,0 8 6 0,-7 2-1 15,-23 0 3 1,9 15 3-16,-3 16 0 0,-4 2 2 16,4 3-2-16,17 3 13 15,0 1-2-15,7-1 2 16,0-3 4-16,7-5-1 15,17-8-1-15,4-5-4 16,10-8-11-16,0-4-1 16,13-6-16-16,1 0-40 15,-1 0-75-15,-6-16-396 16</inkml:trace>
  <inkml:trace contextRef="#ctx0" brushRef="#br0" timeOffset="9099">141 1967 417 0,'0'0'66'0,"0"0"-27"16,0 0 3-16,0 133 15 15,7-69-13-15,10 0-16 16,-3-8-5-16,-7-14-15 15,0-4-8-15,3-12 0 16,-10-13-3-16,7 2-10 16,-7-15-10-16,0 0-17 15,0 0-15-15,0 0-15 16,0-26-17-16,-17-7-32 16,-4-8-88-16</inkml:trace>
  <inkml:trace contextRef="#ctx0" brushRef="#br0" timeOffset="9375">7 1928 355 0,'0'0'41'16,"0"0"-1"-16,0 0 31 15,0 0-34-15,0 0-25 16,0 0-7-16,-7-72 1 15,7 67 5-15,0-3 5 16,0 3 10-16,0 0-3 16,0 5-1-16,0-3 4 0,0 3-1 15,0 0-15-15,0 0-8 16,0 0-2-16,0 0-7 16,0 3-39-16,0 23-56 15,0 15-48-15,17 8-140 16</inkml:trace>
  <inkml:trace contextRef="#ctx0" brushRef="#br0" timeOffset="9759">275 1859 390 0,'0'0'42'0,"0"0"-38"0,0 0 25 15,0 0 3-15,0 148-12 16,7-68-8-16,-7-3-4 16,7-13 0-16,-7-8-1 15,0-12-4-15,10-10-3 16,-10-14 1-16,0-7 4 16,7-8 7-16,-7-2 3 15,0-3 8-15,7 0-2 16,-7-23-8-16,14-13 0 15,10-3-1-15,-3 9-8 16,9 4 8-16,-9 10 2 0,3 8-12 16,-10 6 4-1,7 2-1-15,-4 0-5 0,3 0 0 16,4 2-1-16,-3 1 0 16,17-3 0-16,7 0-27 15,6 0-32-15,8-18-67 16,-1 0-117-16</inkml:trace>
  <inkml:trace contextRef="#ctx0" brushRef="#br0" timeOffset="10097">1262 2061 319 0,'0'0'31'15,"0"0"10"-15,0 0 25 16,0 0-8-16,0 0-20 15,0 0-1-15,-6 149 2 16,6-131-17-16,0-5-16 16,0-5-6-16,0-8-9 0,0 0-27 15,0 0-47-15,0 0-47 16,0-21-50-16,0-15-27 16</inkml:trace>
  <inkml:trace contextRef="#ctx0" brushRef="#br0" timeOffset="10237">1218 1846 132 0,'0'0'276'0,"0"0"-204"16,0 0 0-16,0 0-20 15,0 0-39-15,0 0-13 16,0 25-6-16,0-12-4 16,13 3-44-16,18-9-55 0,7 3-117 15</inkml:trace>
  <inkml:trace contextRef="#ctx0" brushRef="#br0" timeOffset="10531">1624 1804 412 0,'0'0'76'16,"0"0"-6"-16,0 0-19 15,0 0-32-15,0 0-16 16,0 0-3-16,-86 154 0 15,86-115-3-15,20-8 0 16,11 0 2-16,-3-3 0 16,-4-5 1-16,-17 0 2 15,-7-5 0-15,0 0-2 0,0 0 1 16,-38 3 3-16,0-1 2 16,10-5 0-16,-3-4 1 15,18-4-7-15,6-4-4 16,7-3-31-16,0 0-52 15,0 0-57-15,34 0-142 16</inkml:trace>
  <inkml:trace contextRef="#ctx0" brushRef="#br0" timeOffset="11301">2380 1977 261 0,'0'0'34'16,"0"0"-2"-16,0 0 14 15,0 0-21-15,0 0-13 16,-130 154-8-16,112-124 5 15,11-1 5-15,1-9-5 16,6-7-4-16,0-3 6 16,0-7-1-16,6-3 1 0,19 0-6 15,2 0 11-15,4-8-4 16,-3-15-8-16,9-8 4 16,-6-10-6-16,7-12 4 15,-17-12 8-15,-1-24-8 16,5-12-6-16,-5-4-8 15,4 15-26-15,-17 28-42 16,0 29-29-16,-7 20 26 16,0 13 74-16,0 5 4 15,-21 34-20-15,-3 18 21 16,17 4 30-16,1 3 28 16,6-5-10-16,0-2-13 0,0-9 1 15,0-4-2 1,0-10-1-16,20-6-2 0,4-10-7 15,7-11-1-15,4-2 0 16,16-5 2-16,1 0-9 16,17-23-9-16,-11-7-4 15,1-11-1-15,-8-8-2 16,-13-5 2-16,-7-2-2 16,-17 9-13-16,-7 14-7 15,-7 15-3-15,-7 13 19 16,-31 5 4-16,-7 0 2 15,-6 23 0-15,-1 10 3 16,7 5 2-16,1 1 0 16,16 5 0-16,4 2 11 15,10 0 2-15,14 0-3 0,0-5 5 16,0-5 4-16,7-8-6 16,7-2 1-16,3-13-2 15,4-5-5-15,-4-8-9 16,10 0-3-16,-3 0-4 15,4-10-4-15,3-6-21 16,0 1-20-16,-4 2-61 16,-3 3-91-16</inkml:trace>
  <inkml:trace contextRef="#ctx0" brushRef="#br0" timeOffset="12089">3636 1609 43 0,'0'0'226'0,"0"0"-158"16,0 0 7-16,0 0 0 15,0 0-24-15,0 0-15 16,-38-9-15-16,14 13-5 16,3 9-5-16,7 5 4 15,-3 0 1-15,10-2-3 16,-6-1-4-16,13-2-3 15,0 0-1-15,0-3-1 16,0 5-4-16,0 1 0 16,20-6 0-16,4 3-2 15,4-3-1-15,-4 1 2 0,-3 3 1 16,-4 0-2-16,-3 4 2 16,-14-3-1-16,0 0 1 15,0 6-6-15,-25-3 6 16,-9 2 2-16,-4 6 0 15,0-10 4-15,1-1 2 16,23-5-4-16,0-7-4 16,7-3 0-16,7 0-9 15,0 0-27-15,14-3-57 16,24-20-77-16,6-5-152 16</inkml:trace>
  <inkml:trace contextRef="#ctx0" brushRef="#br0" timeOffset="13279">3925 1684 348 0,'0'0'51'16,"0"0"-14"-16,0 0 28 16,0 0-10-16,-90 134-30 15,90-104-9-15,0-2-2 16,0-4 3-16,21-9-5 15,10-4-9-15,0-9-1 16,3-2 2-16,4 0-4 16,0 0-2-16,-7-8-5 0,-17-2 0 15,-1 5 7 1,-6-11 0-16,-7-2 0 0,0-12 10 16,0-9-3-16,-14 0-1 15,1 1-1-15,6 2 1 16,-3 5 4-16,10 8-2 15,0 5-6-15,0 10-2 16,10 6-5-16,4-1 5 16,-1 3-2-16,11 0-4 15,-3 0 3-15,3 0 1 16,11 8 2-16,-4 0 2 16,13-8-2-16,15 0 3 0,9 0 2 15,5-5-4 1,2-13 1-16,-16-5-2 0,-8-3-22 15,-13-5 17-15,-17-2 0 16,-4-3-3-16,-17 5-3 16,0 8-13-16,-17 15 15 15,-21 8 9-15,-7 0 2 16,-13 28 4-16,13 9 0 16,0 1 9-16,11 0 4 15,10 1 2-15,10-3 5 16,14 0 2-16,0-5-8 15,0-6 0-15,7-7-7 16,14-2 7-16,10-11-12 16,7-5-4-16,13 0 5 15,1 0-6-15,-1-5-3 0,1-16-7 16,6-2-19-16,4-8-14 16,-10-7-5-16,6-16-22 15,-6-15 3-15,0-16-26 16,-15-2-18-16,1 12-47 15,-24 19 49-15,-14 17 106 16,0 18 77-16,-14 12 53 16,-24 9-31-16,7 0-42 15,-3 30-26-15,-11 16-3 16,21 11-1-16,4-4 3 0,2-1-8 16,18-3 4-1,0-16 7-15,0-4-8 0,0-14-3 16,11-10-2-16,-4-2-9 15,0-3-3-15,6 0-5 16,11 0-2-16,4-18-2 16,10-5-1-16,-7-1-2 15,13-1-2-15,-9-6-3 16,3 3 5-16,-7 2-4 16,-4 3-1-16,4 5 2 15,0 2-1-15,3 4-5 16,-10 1 4-16,7 1 4 15,-3 2 5-15,3-4 0 16,7-4 0-16,-4 3-1 16,4-7 1-16,0 0-1 0,-7 2 0 15,-11 4 1-15,-6 5 0 16,-7 6 1-16,-7 3 1 16,0 0 16-16,-7 0 2 15,-20 0-9-15,-11 0-6 16,-14 0-5-16,8 12 0 15,-1 6 0-15,7 6 1 16,10 3 0-16,4 7 3 16,17-1 3-16,7 3 5 15,0 1-4-15,31-7 8 16,28-4-1-16,20-8-5 16,21-5 2-16,-4-6-8 0,-10-7-4 15,-3 0-21-15,-25 0-27 16,-13 0-32-16,-21 0-76 15,-17 0-191-15</inkml:trace>
  <inkml:trace contextRef="#ctx0" brushRef="#br0" timeOffset="13501">6081 1440 523 0,'0'0'77'0,"0"0"0"0,0 0-16 16,0 0-31-16,0 0-30 16,0 0-9-16,14 6-34 15,-28 11-105-15,1 1-329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45:38.3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65 43 219 0,'0'0'58'15,"0"0"-11"-15,0 0 21 0,0 0-4 16,0 0-22-16,0 0 3 15,0 0-2-15,-38-23-9 16,38 20 2-16,0 3-12 16,0-2-5-16,0 2 2 15,0 0-10-15,0 0-4 16,0 0-2-16,0 0-5 16,0 10-4-16,0 26-1 15,14 15 5-15,3 18 2 16,-3 9-1-16,-7 1-1 0,0 0 0 15,10-1-3 1,-10-7 1-16,0-11-1 0,0-14 1 16,6-7 1-16,-13-19-4 15,11-10 3-15,-5-5 2 16,-6-5-3-16,0 0 2 16,7-28-6-16,7-29 7 15,0-17 3-15,-4-8-3 16,4 2-2-16,-7 16-1 15,-7 26 1-15,7 20 1 16,-7 15 1-16,0 3 0 16,7 3 0-16,10 38-1 15,3 12 1-15,-2 14 8 0,9-8-7 16,-3-10 6-16,-3-8-5 16,3-15 4-16,-10-6 2 15,-7-14 0-15,-1-6 5 16,1 0 1-16,-7 0-1 15,7-13 3-15,10-36-2 16,4-28-1-16,3-26-12 16,4-7-1-16,3 7-13 15,-18 26-16-15,5 31-7 16,-18 28-3-16,0 18-10 16,0 5-58-16,0 39-109 15</inkml:trace>
  <inkml:trace contextRef="#ctx0" brushRef="#br0" timeOffset="719">708 440 183 0,'0'0'85'0,"0"0"-19"15,0 0-1-15,0 0-7 16,0 0-26-16,0 0-8 0,62 0-5 16,-41 0-1-16,3 0 0 15,3 0-8-15,-13-7-1 16,10-9-2-16,-10-4-3 15,-7-1-2-15,-7-4-2 16,0 2 0-16,0 2-2 16,-21 3-2-16,-10 13-3 15,-3 5 6-15,-4 0-4 16,7 23 5-16,4 11 9 16,9 4-1-16,18 6 6 15,0-1-2-15,0 1 5 16,0-3-2-16,31-5-4 0,14-3-1 15,0-4 2 1,13-11 3-16,8-3 7 0,9-15 4 16,-2 0-11-16,9 0-7 15,-13-28-5-15,-4 0-1 16,-13-8-2-16,-7-6-11 16,-15 1 1-16,-16-7-2 15,-14-1-5-15,0 13 5 16,0 3 0-16,-24 17 7 15,-3 9 0-15,-11 7 5 16,-14 0 2-16,8 30 0 16,6 14 0-16,10 0 8 0,11 2 0 15,10 0-1 1,7-5-2-16,0 3 1 0,31-11 2 16,7 0-4-16,-4-1 3 15,11-9 4-15,0-3-3 16,13-2 2-16,-13-8-2 15,0-2-3-15,-14-8-4 16,-18 0-3-16,5 0-14 16,-12 0-19-16,15 0-58 15,3-5-69-15,11-5-233 16</inkml:trace>
  <inkml:trace contextRef="#ctx0" brushRef="#br0" timeOffset="1103">1867 25 189 0,'0'0'90'15,"0"0"-60"-15,0 0 25 16,0 0 2-16,0 156-35 0,7-112-8 16,7-1 1-16,-7 7-1 15,17 1-3-15,-17-3 4 16,7 7-10-16,3-4-2 15,-3-8-3-15,6 1 0 16,-13-10 0-16,3-11-8 16,-3-11-12-16,0-4-10 15,0-8-28-15,-7 3-43 16,14-3-70-16</inkml:trace>
  <inkml:trace contextRef="#ctx0" brushRef="#br0" timeOffset="1404">2201 89 104 0,'0'0'241'16,"0"0"-169"-16,0 0-48 16,0 0 7-16,-148 131-8 15,124-85-14-15,-7-2-8 16,11-6 5-16,-1 6 3 15,4-3 9-15,10-5 1 16,7 0 5-16,0-5 4 16,0-3-5-16,14 2-2 15,17-1 2-15,13-3-6 0,1-6-6 16,13-5 4 0,1-4-10-16,10-9-3 0,-4 1-2 15,11 2-32-15,3 1-61 16,-3 1-174-16</inkml:trace>
  <inkml:trace contextRef="#ctx0" brushRef="#br0" timeOffset="3480">3126 192 129 0,'0'0'80'0,"0"0"14"15,0 0-19-15,0 0-13 0,0 0-20 16,0 0-8-16,-13-34-19 16,13 22 0-16,27-6 9 15,11-5-5-15,7 0-7 16,6 4 2-16,1 12-2 15,-1 7 1-15,11 10-9 16,-27 24-1-16,3 12 4 16,-31 7-5-16,-7 7 2 15,0 6-4-15,-35 8-5 16,-3-4 1-16,-6-6-3 16,13-7 4-16,17-16 2 15,7-8 1-15,7-10 0 16,7 1 4-16,38-4 10 0,27-8 13 15,24-4 25-15,18-2-9 16,3-6-21-16,3 0-16 16,-17 0-6-16,-7 0-13 15,1 0-31-15,-8 0-51 16,-6 0-78-16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45:43.7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0 149 12 0,'0'0'189'0,"0"0"-117"15,0 0-40-15,0 0 20 16,0 0-4-16,0 0-22 15,83-87-7-15,-39 72 1 16,-9 7 0-16,3 8 3 16,-1 0-19-16,-16 8-3 15,3 18-1-15,-17 1 1 16,-7 1-1-16,0 1 0 16,0-1-1-16,-31 0 0 15,10 4-2-15,-9-4 2 16,9-3 0-16,4-2 0 15,10 0 0-15,7-2 1 0,0-3 0 16,7 0 2-16,37-3 11 16,18-9 9-16,4-1 6 15,16-5-6-15,15 0-8 16,-8 0 2-16,-10 0-7 16,-10-5-9-16,-18-6-12 15,-6 3-43-15,-24 6-38 16,10 2-103-16</inkml:trace>
  <inkml:trace contextRef="#ctx0" brushRef="#br0" timeOffset="564">1201 131 128 0,'0'0'239'16,"0"0"-208"-16,0 0 14 16,0 0-6-16,0 0-26 15,0 0-7-15,-90-56-1 16,76 56-2-16,8 0 1 16,-12 0-4-16,-2 0 0 15,-1 0 0-15,-3 15 1 16,3 0 0-16,4-1-1 0,3 1-2 15,8 5-1-15,6-4-10 16,0 2 2-16,0-3-5 16,0-2-8-16,13-3 12 15,18-5 12-15,-3-5 4 16,16 0 6-16,-6 0 0 16,7 0 1-16,-7-18 1 15,0 0-7-15,-11-5 0 16,4 2-5-16,-17 4 0 15,-14-1 2-15,7 7-2 16,-7 6 2-16,0 5 7 16,0 0-3-16,0 0 1 15,0 0 1-15,0 14-8 16,0 11 12-16,0 11 14 0,0 5 8 16,0 0-10-16,0 0-9 15,7 3-1-15,3-3-1 16,4-2-7-16,0-4 2 15,-8-4 1-15,5-10 7 16,-11-11-16-16,7-8-3 16,-7-2-29-16,0 0-70 15,13 6-100-15</inkml:trace>
  <inkml:trace contextRef="#ctx0" brushRef="#br0" timeOffset="2548">1765 211 41 0,'0'0'34'0,"0"0"14"15,0 0-1-15,0 0-2 16,0 0-14-16,0 0 3 16,-7-3 10-16,14 3-1 15,13 0-3-15,11 0 25 16,0 0-17-16,14 0-7 16,-11 0-7-16,18 0-12 15,-14 0-5-15,0 0-5 16,-1 0-12-16,-23 0 0 0,-7 0-1 15,0 0-29-15,-7 0-27 16,10 0-70-16,-10 0-117 16</inkml:trace>
  <inkml:trace contextRef="#ctx0" brushRef="#br0" timeOffset="3106">2446 147 10 0,'0'0'112'16,"0"0"-42"-16,0 0-22 16,0 0-1-16,0 0 12 15,0 0-33-15,-97 7-18 16,77 9 8-16,3 7 2 15,3 2 0-15,14 2-9 0,0 3 2 16,0-4-4-16,0-1-4 16,14-7 0-16,10-7 2 15,7-4 1-15,-4-7 11 16,11 0 18-16,0 0-22 16,-11-10 2-16,-3-16-4 15,-3-4-3-15,-4-9-4 16,-17-2-1-16,0 3 1 15,0 7-2-15,-17 8 1 16,-4 4 2-16,-3 10 0 16,-3 9-4-16,3 0-1 15,3 0 0-15,-10 9-1 0,11 10-11 16,13-4-30-16,-4-3-21 16,11-1-50-16,0 7-126 15</inkml:trace>
  <inkml:trace contextRef="#ctx0" brushRef="#br0" timeOffset="3690">2945 39 245 0,'0'0'39'0,"0"0"40"16,0 0-34-16,0 0-14 16,0 0-20-16,0 0-11 15,-128-10-5-15,108 30-8 16,-4-2-2-16,10 3 4 15,-3-1-5-15,17-2 6 16,-7-2 6-16,7 2-4 16,0-3-2-16,7 0 10 0,17-2 2 15,-4-8 5-15,4-2 1 16,14-3 0-16,-3 0 8 16,9-3-5-16,1-12-5 15,-7-3 8-15,-7 0 2 16,-17 0-6-16,-8-2-3 15,-6 1 3-15,0 4-5 16,0 5-4-16,0 5 2 16,0 5-1-16,0 0 0 15,-6 0-4-15,-1 20 5 16,0 16 1-16,0 5 3 16,-3 3 12-16,3 4 6 15,7 2-4-15,0-4-4 0,0 0 2 16,0-5 6-1,0-8-12-15,0-7-3 0,0-13-6 16,0-8-4-16,0-5-4 16,0 0-30-16,0 0-60 15,17 0-73-15</inkml:trace>
  <inkml:trace contextRef="#ctx0" brushRef="#br0" timeOffset="3996">3357 288 331 0,'0'0'91'0,"0"0"-41"16,0 0-2-16,0 0-18 0,0 0-15 16,0 0-2-16,141 0 0 15,-103 0-10-15,0 0-1 16,-7 0-2-16,-17 0-5 16,-7 0-12-16,-1 0-35 15,1 0-32-15,0 0-85 16</inkml:trace>
  <inkml:trace contextRef="#ctx0" brushRef="#br0" timeOffset="4444">3939 144 11 0,'0'0'317'0,"0"0"-242"15,0 0-33-15,0 0-3 16,0 0-20-16,0 0-15 16,117-33-2-16,-80 27-1 15,-16 6-1-15,3 0-13 16,-10 0-7-16,-14 0-12 15,0 0 8-15,0 14-6 0,0 4 13 16,-7 2 17 0,-7 3 7-16,-3 3 6 0,10-1 4 15,0 1 8-15,7-3 12 16,0 0-3-16,0-2-1 16,21-3 0-16,10-3-9 15,7-5-3-15,0-4-2 16,6-6-4-16,1 0-3 15,7 0-2-15,-8-8-10 16,-2-8-1-16,-5 6-12 16,-13 0-27-16,-10 5-25 15,0 2-32-15,10 1-80 0</inkml:trace>
  <inkml:trace contextRef="#ctx0" brushRef="#br0" timeOffset="4679">4902 0 227 0,'0'0'224'16,"0"0"-208"-16,0 134 43 15,0-83 13-15,13 3-39 16,1-5-15-16,10-5-6 0,-10-3-8 15,3-13-4-15,-10-7-23 16,0-4-30-16,-7-4-54 16,7-13-242-16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45:59.7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238 468 34 0,'0'0'103'16,"0"0"-95"-16,-31 193 49 15,17-137-19-15,7 1-30 16,0-9-8-16,-10-9 0 0,10-6-6 16,0-15-7-1,7-11-17-15,0-1-18 0,0-6-17 16</inkml:trace>
  <inkml:trace contextRef="#ctx0" brushRef="#br0" timeOffset="222">0 599 132 0,'0'0'188'16,"0"0"-118"-16,0 0-2 0,0 0 3 16,0 0-21-1,155-2-30-15,-96-1-5 0,2-5-9 16,-9 0-6-16,-7 0 0 15,-11 1 0-15,-3 2-28 16,-17 5-34-16,3 0-61 16,-3 0-222-16</inkml:trace>
  <inkml:trace contextRef="#ctx0" brushRef="#br0" timeOffset="722">1039 206 114 0,'0'0'54'0,"0"0"-1"16,0 0-12-16,0 0 18 0,0 0-25 15,0 0-21-15,-83 51-3 16,83-33-8-16,14 10 1 15,17 4 0-15,7 1 5 16,-4 3 17-16,-3-3 7 16,-10 1-6-16,-4-6-1 15,-10-5-11-15,-7-3-8 16,0-4 4-16,-7-1 5 16,-31-2 17-16,1 0 10 15,-15-1-17-15,7-1-4 16,7-4-11-16,18-7-10 15,6 0-5-15,4 0-28 16,10 0-27-16,0 0-26 0,10 0-40 16,35 0-117-16</inkml:trace>
  <inkml:trace contextRef="#ctx0" brushRef="#br0" timeOffset="1272">1483 381 18 0,'0'0'42'15,"0"0"6"-15,0 0 6 16,0 0-29-16,0 0-4 16,0 0-4-16,-14 0-7 15,14 0 7-15,0 0 9 16,0 0 9-16,0 0 1 15,0 0-9-15,0 0 1 0,0 0 0 16,0 0-5 0,0 0-8-16,0 0-6 0,0 0 1 15,0 0-6-15,0 0 3 16,0 0-1-16,0 0 0 16,0 0 1-16,7 0-4 15,-7 0-2-15,0 0 1 16,0 0-1-16,0 0 1 15,0 0-2-15,0 0-2 16,7 0 1-16,-7 0-10 16,0 0 1-16,0 0-1 15,0-3-6-15,0 3-20 16,0-2-16-16,7 2-31 16,0-3 0-16,-1 0-27 0</inkml:trace>
  <inkml:trace contextRef="#ctx0" brushRef="#br0" timeOffset="1326">1483 381 16 0</inkml:trace>
  <inkml:trace contextRef="#ctx0" brushRef="#br0" timeOffset="1682">1483 381 16 0,'51'-203'31'0,"-51"174"55"0,0 4-20 0,0 4-14 15,0 6 7-15,0 7-1 16,0 3-7-16,0 5-22 16,0 0 1-16,0 0-11 15,0 0-4-15,0 18-15 16,0 23-10-16,0 13 5 15,0 10 1-15,0 8 4 16,-13-5 8-16,-5-8-7 0,5-8 2 16,6-10-2-1,0-7 5-15,-10-8-1 0,17-11-4 16,0-10 1-16,-7-2-2 16,7-3-1-16,-7 0-7 15,7 0-13-15,-7-16-7 16,0-7 3-16,0-3 22 15,7-2 3-15,0 8 2 16,0 4 1-16,0 3 14 16,0 6 2-16,14 2 6 15,7 0 6-15,10 2 2 16,0 0 0-16,3 3-13 0,4-3-10 16,-7-2-10-16,7 1-5 15,-4-2-23-15,-10 1-40 16,7 5-27-16,-3 0-108 15</inkml:trace>
  <inkml:trace contextRef="#ctx0" brushRef="#br0" timeOffset="2137">1868 335 174 0,'0'0'183'16,"0"0"-164"-16,0 0 7 0,0 0 5 16,0 0-15-16,-103 131-14 15,96-111 0-15,7-7 2 16,0-3-1-16,0-5 0 16,0-5-3-16,14 0 8 15,-1 0-1-15,12 0-4 16,2 0 5-16,-3-11-7 15,-3-3 0-15,3-12-1 16,-10 3-2-16,-1-1-5 16,5 7-6-16,-12 11-4 15,-6 4 12-15,0 2 5 0,0 0 6 16,0 0 8 0,0 2-6-16,0 14-6 0,0 2 0 15,0 3 8-15,7 2-4 16,0-3-6-16,0 1 27 15,3-3-20-15,-3-3-5 16,0-5 2-16,0-7-4 16,0-1 0-16,0-2-6 15,0 0-26-15,17 0-36 16,7 0-49-16,3-23-50 16</inkml:trace>
  <inkml:trace contextRef="#ctx0" brushRef="#br0" timeOffset="2492">2291 0 105 0,'0'0'174'0,"-31"160"-86"16,24-68-22-16,0 1-17 16,7-6-26-16,0-10-16 15,0-10-6-15,0-16 0 16,7-12 0-16,0-14 4 15,0-9-3-15,-7-14 1 16,0-2-3-16,0 0 5 16,-7-15 3-16,-7-21 1 15,7-5 8-15,7-8 29 16,0 8-40-16,0 13 11 0,0 12 10 16,0 9 3-16,0 7 9 15,0 0-13-15,0 0-3 16,0 0-2-16,0 0-13 15,21 0-8-15,17 0 0 16,14 0 0-16,6-10 0 16,18-24-15-16,13 1-27 15,1 2-48-15,-18 3-92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45:57.4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96 311 128 0,'0'0'66'0,"0"0"-29"0,0 0-17 15,0 0 28-15,0 0 4 16,0 0-37-16,0 0-9 16,0 0-3-16,0 0 3 15,0 4 3-15,0 22-3 16,0 8 11-16,0 7 10 15,0 0-1-15,0 8-5 16,0 2-5-16,0-5 3 16,-7-5-5-16,0-10-10 15,7-11 3-15,-10-7 3 16,10-5-9-16,0-8 4 16,0 0 1-16,0 0-3 0,0 0 2 15,-7-26 1-15,-14-22 17 16,4-22-14-16,3-10-9 15,8-9 0-15,6-3-4 16,0 2-3-16,13 10-1 16,18 16-12-16,7 20 8 15,-10 23 9-15,9 12-1 16,-6 9 2-16,-3 0 2 16,3 9 1-16,7 30-1 15,-11 15-1-15,-3 5 1 16,-10 8 2-16,-14-6 2 15,0-7 0-15,0-10 2 16,-21-8-1-16,-10-5 1 0,-13-8-3 16,6-8-3-1,-7-4 0-15,11-11-13 0,10 0-14 16,-4 0-18-16,11 0-26 16,17 0-50-16,0 0-121 15</inkml:trace>
  <inkml:trace contextRef="#ctx0" brushRef="#br0" timeOffset="354">320 809 213 0,'0'0'61'15,"0"0"-14"-15,0 0 22 16,0 0-3-16,0 0-25 16,0 0-10-16,0 0 10 15,0-14-1-15,0-1-13 16,0-6-12-16,6-4 0 16,8-6-6-16,7-3-2 15,10 4-7-15,-7 2 0 16,3 2-2-16,4 11 2 15,-10 4-7-15,3 4-6 0,-17 4-12 16,7 3-7 0,-1 0-13-16,-2 0 7 0,2 3-5 15,-13 9-24-15,14 1-30 16,-7 10-67-16</inkml:trace>
  <inkml:trace contextRef="#ctx0" brushRef="#br0" timeOffset="760">732 623 247 0,'0'0'112'0,"0"0"-64"0,0 0 7 15,0 0-14-15,0 0-22 16,0 0-8-16,-65 69 0 15,65-48-2-15,0 0-6 16,0-1 4-16,0-2-5 16,21-8 5-16,10-1-1 15,-1-9 1-15,5 0 0 16,3 0 5-16,6-26-4 16,-6-3-3-16,-10-1-4 15,-18-9-1-15,-10 3-4 16,0-2-1-16,0 2-5 15,-31 13-2-15,-7 7 1 16,11 11 6-16,-4 5 5 16,7 0 3-16,10 5-3 15,0 8 0-15,7 5-1 0,7 0-11 16,0-3-13-16,0 6-20 16,0-6-27-16,21 4-73 15,10-10-80-15</inkml:trace>
  <inkml:trace contextRef="#ctx0" brushRef="#br0" timeOffset="1518">1252 131 135 0,'0'0'79'0,"0"0"-25"15,0 0-1-15,0 164 5 16,0-116-20-16,-7 4-16 15,0 2 2-15,0 0-1 0,0-3-3 16,7 0-8-16,0-7 1 16,0-13-2-16,0-5-6 15,0-11 3-15,-10-7 1 16,10-3-3-16,0-3-1 16,0-2-2-16,-7 0-1 15,7 0 4-15,0 0-5 16,0 0 2-16,0 0 1 15,-7 0-1-15,7 0 12 16,0-10-2-16,0 2-1 16,0-4 0-16,0-11-7 15,0 2-1-15,7-4 3 0,10-1-4 16,-10 5-2-16,7 3-1 16,0 8 0-16,-14 2-1 15,0 6 2 1,0-3-1-16,0 5 0 0,0 0 0 15,6-8 0-15,12 0-1 16,-5-2-1-16,18-3 2 16,-3 2-5-16,-4 2 1 15,3-2 3-15,-9 11-2 16,-5 0 3-16,-6 0 3 16,7 0 4-16,-4 18-5 15,-3 13-1-15,0 2 4 16,-7-2 2-16,0 2-3 15,0-2 2-15,-24-7-3 16,10-4 2-16,-13-2 0 0,-11-3-5 16,7-4 1-16,-7-6-1 15,11-5-2-15,-4 0 0 16,10 0-3-16,4-11-10 16,-4 1-10-16,14 2-27 15,7-4-67-15,0 1-134 16</inkml:trace>
  <inkml:trace contextRef="#ctx0" brushRef="#br0" timeOffset="6642">5665 131 198 0,'0'0'15'0,"0"0"47"0,0 0-3 15,0 0-15-15,0 0-2 16,0 131-2-16,0-96-10 16,0 4-2-16,0-6-9 15,0 1 6-15,0 2-11 16,0-6-9-16,0 1-5 16,0-5 0-16,0-8-40 15,7 5-49-15,0-8-131 16</inkml:trace>
  <inkml:trace contextRef="#ctx0" brushRef="#br0" timeOffset="6990">5857 605 106 0,'0'0'274'15,"0"0"-224"-15,0 0 15 16,0 0-2-16,0 0-21 15,0 0-15-15,0 0-15 16,38-148 1-16,-17 94-12 16,3 3-1-16,3 7 0 15,4 13-3-15,-3 10-6 16,-4 19-3-16,-17 2-4 0,0 0-2 16,10 18-3-16,-10 15 3 15,-7 5 8-15,7 1 5 16,0-3 5-16,0-10 4 15,-1-1-2-15,1-6-1 16,4-7-1-16,-5-4-10 16,-6-5-3-16,7-3-14 15,7 0-11-15,3-8-31 16,4-21-28-16,10-17 15 16,-4-18-77-16</inkml:trace>
  <inkml:trace contextRef="#ctx0" brushRef="#br0" timeOffset="7714">6332 69 130 0,'0'0'109'0,"-24"149"-28"16,17-79-22-16,7-6-19 16,0-11-12-16,-7-7-2 15,7-5-7-15,-7-12-6 16,7-14 7-16,-7-7-1 15,1-5-2-15,6-3-4 16,0 0-7-16,-11 0 0 16,11 0-2-16,-7 0 0 15,7-3-1-15,-6-2-1 16,6 0 3-16,0 2-2 16,0-4 0-16,0 1-6 15,0 6 3-15,24-5-5 0,-11 5 2 16,8-5-1-16,10 3 1 15,-10-1-1-15,16-3 3 16,1 1 1-16,7-7 0 16,-7-3 0-16,-11-4-1 15,-3 4-6-15,-3-8-7 16,-14 2 4-16,-7-2 1 16,0 2 5-16,0 4 0 15,-14 6 2-15,0 7 2 16,8 4 1-16,-19 0 10 15,12 7 5-15,-18 18 1 16,10 9-4-16,4-6-9 0,17 3-1 16,0-2-3-16,0-2-7 15,0-1-2-15,17-5-5 16,4-3 4-16,10-5 5 16,-4-6 2-16,4-2 3 15,7-5 2-15,0 0 1 16,-4 0 3-16,4 0-6 15,-7-7 1-15,-10 2-1 16,-14-3 6-16,-7 3 2 16,0-3 7-16,0 0 4 15,0-2 2-15,0-3 3 16,0 1-3-16,0-4-3 0,10 3-12 16,4-2-6-16,6-3 1 15,11 5-1-15,-10 0-2 16,10 3-2-16,7-3-4 15,0 3 0 1,-4 2-16-16,-3 0-12 16,-7 8-22-16,-17-3-3 0,7 3-40 15,-14 0-119-15</inkml:trace>
  <inkml:trace contextRef="#ctx0" brushRef="#br0" timeOffset="8166">7147 331 24 0,'0'0'69'16,"0"0"-34"-16,0 0 17 15,0 0-40-15,0 0 7 16,0 0 44-16,-24 146-14 15,17-102-16-15,0-3-9 16,7-5-1-16,0-8-14 16,0-12 4-16,0-9-11 15,0-2-2-15,0-5-8 0,0 0-31 16,0 0-21 0,0-12 32-16,0-22 28 0,0-12 16 15,7-8 6-15,0-3 1 16,10 4-4-16,-3 9 17 15,-7 8 9 1,17 10 5-16,-17 8-6 0,7 6 6 16,0 1-6-16,3-1-10 15,3 4-19-15,-2-5-10 16,2 5-2-16,4-4-3 16,-3 3-5-16,-7 5-12 15,3-1-27-15,-10 5-31 16,0 0-10-16,-7 0-35 15,0 2-72-15</inkml:trace>
  <inkml:trace contextRef="#ctx0" brushRef="#br0" timeOffset="8246">7147 331 284 0</inkml:trace>
  <inkml:trace contextRef="#ctx0" brushRef="#br0" timeOffset="8346">7147 331 284 0,'-31'-13'121'0,"31"15"-36"0,0-2 11 0,7 0-50 0,10 3-25 15,4-3 3-15,10 0-13 16,-10 0-8-16,10 0-3 16,0 0-12-16,-4 0-23 15,-3 0-36-15,11 0-54 16,-11 0-109-16</inkml:trace>
  <inkml:trace contextRef="#ctx0" brushRef="#br0" timeOffset="9403">264 1119 53 0,'0'0'172'16,"0"0"-120"-16,0 0-20 16,0 0 24-16,0 0-4 15,0 0-9-15,69-31-10 16,-17 23 12-16,30-7-19 16,35 0 2-16,55-8-3 15,48 0-2-15,80 2 4 16,68-2-8-16,86-3-3 15,72 3-6-15,38 5-6 16,21 8-3-16,0 10 0 0,-35 0 1 16,-37 0 1-16,-70 5-3 15,-64 5 0-15,-84 0 3 16,-64-7-1-16,-83-3 1 16,-72 0-3-16,-56 0-21 15,-20 0-6-15,-14 0-22 16,-54 0-28-16,-12 0-116 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46:08.3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0 280 171 0,'230'-26'70'0,"66"-7"1"0,69 0 28 16,71-1-34-16,53 6-29 16,23 5-10-16,21 15 0 15,-6 6-9-15,-22 2-6 16,-23 0-9-16,-45 10-1 15,-35 0-1-15,-30-10 1 0,-39 0-2 16,-23-7 0-16,-35-19-28 16,-44 3-32-16,-46 8-18 15,-54-8-54-15,-55 4-104 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5:27.84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461 23 155 0,'0'0'12'15,"0"0"16"-15,0 0-8 16,0 0 11-16,0 0 3 16,0 0-20-16,0 0-7 15,-18-23-5-15,18 23 9 16,0 0 3-16,0 0-7 15,-7 0-1-15,7 0 1 16,-6 0 2-16,-8 10-3 16,-3 0-3-16,3 8 11 15,-17 2-8-15,10 1-6 16,-10 5 2-16,4-6-2 0,3-2 0 16,3-2 0-16,7-9-1 15,4-1 0-15,10-1-2 16,0 0-1-16,0 8-3 15,0 2-2-15,31 11-4 16,0 2 4-16,14 13 3 16,-4 6 2-16,14 1 4 15,-10 9 0-15,-4-9 3 16,-10-1 3-16,-17-4-1 16,-4-4 6-16,-10-6-3 15,0-2 1-15,-10-3 0 16,-25-2 3-16,-16-1 9 0,-25-2-2 15,0-7-7 1,-3-6 0-16,4-10-7 0,9 0 0 16,28 0-5-16,0 0-1 15,32 0-16-15,6-13-18 16,0-2-17-16,37-1-33 16,8-4-88-16</inkml:trace>
  <inkml:trace contextRef="#ctx0" brushRef="#br0" timeOffset="479">608 195 74 0,'0'0'88'0,"59"241"-30"16,-28-123-25-16,3-20 8 16,-10-17-8-16,7-11-5 15,-3-16-16-15,-14-13 3 16,3-15-3-16,-3-13-10 15,-14-11 2-15,0-2 1 0,0 0-3 16,0-23 11-16,0-23 0 16,-14-8-13-16,-3-8-1 15,-4 9-14-15,7 11 4 16,7 17 1-16,7 14 10 16,0 9 0-16,0 2 11 15,0 0 6-15,0 2-12 16,28 21 2-16,3-2 5 15,-4-3-4-15,11-2-2 16,0-1-5-16,0-5 1 16,-4-3-4-16,-3-1 1 15,-7-6-42-15,-3 3-28 16,3-3-101-16</inkml:trace>
  <inkml:trace contextRef="#ctx0" brushRef="#br0" timeOffset="989">1207 664 70 0,'0'0'23'0,"0"0"-3"16,0 0 33-16,0 0-3 0,0 0-15 15,0 0-8-15,-86 85-5 16,69-44 0-16,3 1 2 16,14-1-15-16,0-8 2 15,0-8-5-15,0-7 2 16,0-7 2-16,14-6-6 16,10-3 0-16,-10-2 5 15,6 0 0-15,4-10-1 16,-3-21-3-16,3-5-3 15,-10-8-1-15,-7-2 0 16,-7 0-2-16,0 0-2 16,0 7-11-16,0 14 1 15,0 7-2-15,0 15 11 16,0 3 4-16,0 5 3 16,0 31-2-16,0 10 1 0,17 3 11 15,3-2 12-15,5-7-6 16,-12-6 6-16,8-8-5 15,-4-6-2-15,-10-4-12 16,0-9-6-16,0-4 0 16,0-3 0-16,-7 0-20 15,0-31-20-15,0-15-5 16,0-21-23-16,0-8-144 16</inkml:trace>
  <inkml:trace contextRef="#ctx0" brushRef="#br0" timeOffset="1403">1245 187 137 0,'0'0'82'0,"69"226"12"16,-35-124-37-16,-3-9-8 16,0-23-13-16,-4-17-16 15,4-7-3-15,-10-12-4 16,-4-9 2-16,-3-6-10 0,-7-10-1 16,-7-9 0-16,0 0-2 15,0 0 3-15,0-15 1 16,0-21 9-16,0-10-1 15,7 0-14-15,10 0 0 16,4 12-1-16,-1 14-1 16,11 12 0-16,-7 8 0 15,4 0-7-15,3 15-7 16,-4 6-8-16,4-1-14 16,0-7-13-16,-10-3-6 15,3-4-15-15,-10-1-5 16,-8 2-34-16</inkml:trace>
  <inkml:trace contextRef="#ctx0" brushRef="#br0" timeOffset="3572">1981 639 13 0,'0'0'38'0,"0"0"-3"16,0 0-10-16,0 0-3 16,0 0 7-16,0 0-2 15,0 0-1-15,-10-28-6 16,10 25 3-16,0 3 17 15,0 0-11-15,0-3-5 16,0 3-2-16,0 0 1 16,0 0-3-16,0 3-9 15,0 23-8-15,10 7-1 16,4 3 19-16,-1-6-5 0,5-1-10 16,-12-3-1-16,1-11-3 15,7-2-1-15,-14-11-1 16,7-2 0-16,-7 0-6 15,0 0-15-15,0-18-24 16,0-23-14-16,-7-20-79 16</inkml:trace>
  <inkml:trace contextRef="#ctx0" brushRef="#br0" timeOffset="3727">1802 182 203 0,'0'0'68'0,"0"0"-27"0,0 0 2 15,0 0-27-15,0 0 0 16,0 0-7-16,96 118-9 16,-75-77 0-16,10 0-6 15,0 5-50-15,-17-12-80 16</inkml:trace>
  <inkml:trace contextRef="#ctx0" brushRef="#br0" timeOffset="4125">2194 480 147 0,'0'0'61'15,"0"0"-60"-15,0 0 30 16,0 0 14-16,0 0-16 15,0 0-13-15,0 97-9 16,0-84 1-16,7 0 7 16,10 0-5-16,-3 5-9 15,7-3 0-15,3 5 5 16,3 6-3-16,-3 0 2 16,7 2-5-16,-10 3 5 15,-1-5 8-15,-2 0-3 0,-11-3 7 16,-1-3-7-1,1 1 1-15,-7-4 2 0,0-1-5 16,0-6 2 0,0-2-5-16,-7-3-4 0,-6-5-2 15,-5 0 0-15,5 0-21 16,6-3-31-16,0-20-43 16,7-16-83-16</inkml:trace>
  <inkml:trace contextRef="#ctx0" brushRef="#br0" timeOffset="4510">2438 233 154 0,'0'0'48'0,"45"136"21"16,-14-51 6-16,-10-6-33 15,10-4-13-15,-11-11-9 16,4-15-8-16,-3-11-4 15,-4-9-5-15,-3-11-1 16,0-11-2-16,-14-2 1 16,7-5 1-16,-7 0-2 15,0 0-3-15,0-7-2 16,0-16-1-16,-14-6-7 16,-7-1-1-16,11 2 0 15,-4-1 8-15,0 1 1 16,14 5 4-16,0 5 1 0,0 3 2 15,0 2 3-15,7 2 7 16,7 3 7-16,3 6-4 16,4 2-8-16,3 0-2 15,-3 0-3-15,-1 0-2 16,4 2-3-16,-3 9-39 16,3 10-45-16,-3-9-111 15</inkml:trace>
  <inkml:trace contextRef="#ctx0" brushRef="#br0" timeOffset="4733">3085 515 85 0,'0'0'174'0,"0"0"-151"0,0 0 61 15,0 0-19-15,28 154-21 16,-18-128-28-16,-3-8-9 15,-7-2-5-15,7-12-1 16,-7-1-2-16,0-3-1 16,0 0-20-16,0-10-8 15,0-26-6-15,-7-10-37 16,-17-18-64-16</inkml:trace>
  <inkml:trace contextRef="#ctx0" brushRef="#br0" timeOffset="4867">3033 210 112 0,'0'0'35'0,"0"0"13"16,0 0-9-16,0 0-18 15,80 144-16-15,-56-123-5 16,3 4-36-16,4-12-101 16</inkml:trace>
  <inkml:trace contextRef="#ctx0" brushRef="#br0" timeOffset="5139">3491 346 267 0,'0'0'5'0,"0"0"16"16,0 0 36-16,-28 164-15 15,28-127-3-15,0-7-22 16,0-2-3-16,0-7 2 16,14-3-10-16,0-5 0 15,3-8-6-15,-3 0 1 16,6-3-2-16,11-2-21 16,0 0-22-16,4 0-30 15,3-20-83-15</inkml:trace>
  <inkml:trace contextRef="#ctx0" brushRef="#br0" timeOffset="5534">3869 218 173 0,'0'0'47'0,"0"0"-35"16,0 0 30-16,0 0-3 15,0 0-1-15,0 0-26 16,-58 35-11-16,51-6 15 16,-7 4-7-16,14-2-7 15,0-5-4-15,0 0-5 16,0-6 1-16,28-8-3 16,3-1 5-16,13-6 4 0,1-5 0 15,0 5 1-15,-11 3 1 16,11 0 2-16,-14 2-4 15,-11 5 6-15,-9 1 7 16,-11 5 0-16,0 6 16 16,-17-1 8-16,-11 0-7 15,4-3 2-15,3-8-14 16,4 3 2-16,10 0-9 16,0-2-10-16,7-1-1 15,0 3-8-15,0 0-16 16,0 5-36-16,0 0-60 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5:40.83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705 436 0 0,'0'0'101'0,"0"0"-89"15,0 0 13-15,0 0 11 16,0 0-8-16,0 0-8 16,0 0-7-16,-31-23 1 15,31 21 4-15,0 2-5 16,0-3 9-16,0 1-7 0,-7 2 2 15,7-3-1-15,0 3-7 16,0 0-2-16,0 0 0 16,0 0 0-16,0 0 2 15,0 0 0-15,0 24-3 16,0 11-5-16,14 14 11 16,10 7 17-16,-10 1-18 15,6-1-9-15,-2-10 7 16,2-7 0-16,-3-5-7 15,-10-9 1-15,7-4-2 16,-7-9-1-16,0-6 0 16,-7-4-1-16,7-2 1 0,-7 0 0 15,10-5 0 1,-3-33 0-16,0-17 5 0,0-16 11 16,0-12-5-16,-7 1-7 15,6 3 2-15,-6 15-5 16,0 15 0-16,0 13 1 15,0 13-2-15,0 12 0 16,0 4 0-16,0 7-2 16,0 0 1-16,0 0-20 15,0 5-13-15,0 18-31 16,18 8-40-16,-5 2-114 16</inkml:trace>
  <inkml:trace contextRef="#ctx0" brushRef="#br0" timeOffset="683">1231 454 158 0,'0'0'86'15,"0"0"-48"-15,0 0 20 16,0 0-22-16,0 0-8 16,0 0-20-16,-82 75 0 15,75-32-4-15,0 3-3 16,7 4 3-16,0-7 0 0,0-10-1 16,0-4 2-16,0-9-5 15,7-7 2-15,7-3 0 16,-7-4-1-16,-1-6 0 15,12 0 0-15,-5 0 2 16,1-3 5-16,3-17-7 16,-3-9 1-16,-14-4-2 15,0-3 0-15,0-3 0 16,0 6-2-16,0 10 1 16,0 5 1-16,0 10-1 15,0 6 2-15,0-1-1 16,7 3 0-16,7 0-1 0,3 8-2 15,10 17 3-15,11-2 2 16,-7 1 3-16,-3-1-4 16,-4-8 4-16,7-2-2 15,-17 0-1-15,-1-6 0 16,-6 1-1-16,-7-5 0 16,0-3-1-16,0 2 1 15,0-2 0-15,0 0 2 16,0-5 8-16,0-15 14 15,-14-6-7-15,14-5 2 16,0 1-7-16,0 1-7 16,0 3 6-16,0 14-9 0,14 6-1 15,-7 6 0-15,17 0-2 16,-3 0-3-16,3 6 0 16,-4 14-11-16,5 4-10 15,-5-1-4-15,4 0-12 16,-10-3-20-16,0-2-48 15,10-5-19-15</inkml:trace>
  <inkml:trace contextRef="#ctx0" brushRef="#br0" timeOffset="893">1816 688 233 0,'0'0'47'16,"0"0"24"-16,0 0-19 15,0 0-10-15,0 0-22 0,0 0-6 16,31 95-9-16,-31-95-2 16,0 0-2-16,0 0-1 15,0 0-11-15,0-13-4 16,-10-20-9-16,-11-19-7 16,7-9-23-16,-10-9-83 15</inkml:trace>
  <inkml:trace contextRef="#ctx0" brushRef="#br0" timeOffset="1028">1689 275 226 0,'0'0'102'16,"0"0"-56"-16,0 0-9 15,0 0-18-15,0 0-2 0,0 0-13 16,38 56-4-16,-25-27-11 16,11 1 0-16,-3 7-43 15,10 3-77-15</inkml:trace>
  <inkml:trace contextRef="#ctx0" brushRef="#br0" timeOffset="1480">2040 565 264 0,'0'0'60'0,"0"0"-42"16,0 0 7-16,0 0-5 0,-38 156-8 16,38-128-12-16,0-7 7 15,0-10-6-15,0 1 0 16,7-6-1-16,6-6 0 16,-2 0-5-16,9 0 5 15,-6-16 0-15,3-15-1 16,-3-12-2-16,-7-7 0 15,0 2-3-15,-7 7-19 16,0 13 5-16,0 12 19 16,0 14 1-16,0 2 1 0,0 0 5 15,7 20-6-15,10 14-7 16,-3 6 7-16,6 4 11 16,4-5-2-16,-10-1 6 15,10-1-2-15,-10-9-3 16,0-3-10-16,-7-9 3 15,3-14-3-15,-3 1 0 16,-7-3-18-16,0 0-12 16,0-8-7-16,0-28-9 15,0-28-49-15</inkml:trace>
  <inkml:trace contextRef="#ctx0" brushRef="#br0" timeOffset="1950">2215 188 110 0,'0'0'60'16,"45"148"-3"-16,-14-73-30 16,-11-1 21-16,4-2-4 15,-3-16-11-15,-4-4-6 16,-3-14 26-16,-7-12-46 15,-7-6-5-15,7-9-2 16,-7-6 1-16,0-3 0 0,0-2 0 16,0 0-1-1,0 0 5-15,0 0 1 0,0-25 13 16,0-14-10-16,0-12-8 16,0-3-1-16,7-5-2 15,10 13-2-15,-3 12-6 16,-1 16-6-16,5 13 2 15,-12 5 4-15,8 5 1 16,0 32-17-16,-4 9 6 16,-3 8 20-16,0-5 6 15,-7 2 9-15,0-5-4 16,0-10 9-16,0-6-9 16,0-7-5-16,0-7-6 15,0 0 4-15,-7-11-2 16,7-3-2-16,-17-2-12 0,10 0-18 15,-7 0 0-15,7-28-95 16,1-18 26-16</inkml:trace>
  <inkml:trace contextRef="#ctx0" brushRef="#br0" timeOffset="2550">2573 182 133 0,'0'0'57'16,"0"0"10"-16,0 0-1 15,65 146-26-15,-48-94-5 16,-3 7 4-16,7 5-11 0,-4 13-13 16,-10-5-2-16,0 0 5 15,0-13 29-15,-7-13-36 16,0-12-1-16,0-14 3 15,0-7-8-15,0-8-5 16,0-2 1-16,6-1-1 16,1 1-2-16,4-3 2 15,-4 0-4-15,6 0 0 16,1 0 4-16,10 0-2 16,4 0 2-16,3-8 0 15,6-10 0-15,8 3-1 0,0-6 1 16,0-2-9-1,-11-5 2-15,-3 2-6 0,-7-7 4 16,-3 7-1-16,-21-3-5 16,0-8 5-16,0 8 9 15,0-2-1-15,-14 6-1 16,-3 17-8-16,3 5 6 16,0 3 5-16,-10 5-9 15,10 29 9-15,1 7-1 16,6 3 3-16,-4-1 5 15,11-7 9-15,0-3-3 16,0-5 7-16,0-1-3 16,0-10-7-16,24 1 3 15,-10-5-11-15,10-5 7 0,-10 0-4 16,0-8-2-16,3 2-3 16,4-2-7-16,-8 0-18 15,11 0-34-15,-3-2-16 16,17-6-42-16,-7 0-121 15</inkml:trace>
  <inkml:trace contextRef="#ctx0" brushRef="#br0" timeOffset="4154">3612 249 151 0,'0'0'109'15,"0"0"-77"-15,0 0 17 16,0 0-7-16,0 0-17 16,0 0-13-16,-69 52-8 15,55-29-4-15,0-3 7 0,4-4-7 16,10 1 0-16,0 1-1 16,0-2-2-16,31 0-1 15,-7-2 3-15,10 2 0 16,4 2 1-16,0 10 1 15,0 6 1-15,-11 1-1 16,-3 4 13-16,-17-5 6 16,0-1-13-16,-7-2 9 15,-7 2 0-15,-30 1-2 16,-8 1 0-16,-14-1-14 16,1-1-2-16,-18 0-24 15,-13 6-45-15,-14-13-95 16</inkml:trace>
  <inkml:trace contextRef="#ctx0" brushRef="#br0" timeOffset="4982">21 557 79 0,'0'0'53'0,"0"0"3"15,0 0-6-15,0 0-4 16,0 0-20-16,0 0-5 15,-14 0-3-15,14 0 4 16,0 0-6-16,-7 0-7 16,7 0 5-16,0 0-2 15,0 0-3-15,0 0 5 16,0 0-4-16,0-3-3 16,0 1 1-16,0 2-6 15,7 0-2-15,24 0-1 16,3 0 1-16,18 0 0 0,-8 0 0 15,11 0 0-15,-3 0-2 16,-18-3-24-16,4 3-29 16,-14 0-20-16,-17 0-50 15,0 8-63-15</inkml:trace>
  <inkml:trace contextRef="#ctx0" brushRef="#br0" timeOffset="5212">27 883 233 0,'0'0'51'0,"0"0"10"16,0 0-8-16,0 0-13 15,0 0-20-15,0 0-6 16,159-54-7-16,-122 54-4 15,-2 0-3-15,3 0 0 16,0 0-26-16,-1 0-51 16,-9 5-99-16</inkml:trace>
  <inkml:trace contextRef="#ctx0" brushRef="#br0" timeOffset="7659">4382 0 214 0,'0'0'30'16,"0"0"7"-16,-103 156 18 15,51-55-11-15,1 17 5 0,6 3-8 16,14 1-25-1,7-6-1-15,10-16-1 0,14-10-1 16,0-18 0-16,0-10-8 16,7-16 0-16,24-11-5 15,14-9-3-15,-1-10 2 16,15-14-2-16,6-2-6 16,4-7-29-16,3-30-27 15,-3-4-93-15</inkml:trace>
  <inkml:trace contextRef="#ctx0" brushRef="#br0" timeOffset="8033">4640 57 17 0,'0'0'49'0,"0"0"-46"15,0 0-3-15,0 0-12 16</inkml:trace>
  <inkml:trace contextRef="#ctx0" brushRef="#br0" timeOffset="8520">4908 570 49 0,'0'0'204'0,"0"0"-178"15,0 0 31-15,0 0 5 16,0-139-7-16,0 126-24 16,0 8-3-16,0 0 1 15,0 5-3-15,0 0-5 16,0 0-3-16,0 0-6 15,0 13-3-15,0 30-9 16,0 24-6-16,0 18 6 16,0 2 10-16,0-9-6 15,0-12-2-15,0-15-2 0,7-12-16 16,0-6-30-16,0-9-20 16,17-10-44-16,4-8-113 15</inkml:trace>
  <inkml:trace contextRef="#ctx0" brushRef="#br0" timeOffset="8864">5176 939 56 0,'0'0'320'15,"0"0"-280"-15,0 0-6 16,0 0 30-16,0 0-26 0,0 0-23 15,0-25-5-15,0 9 10 16,0-9-2-16,0-14-17 16,0-7 3-16,0-10-4 15,7 6 0-15,13 10 0 16,-6 16-2-16,10 24-4 16,-17 0-4-16,7 11 3 15,3 33-5-15,-10 2 8 16,0 11 4-16,-7-9 8 15,0-7-6-15,0-8 3 16,0-10-5-16,0-7 0 16,0-9-7-16,6 2-33 0,1-9-21 15,0 0-44 1,24 0-78-16</inkml:trace>
  <inkml:trace contextRef="#ctx0" brushRef="#br0" timeOffset="9511">5500 744 44 0,'0'0'255'0,"0"0"-210"16,0 0 7-16,-45 147 5 16,45-119-30-16,0-10-14 15,0-5-8-15,0-3 6 16,11-8-8-16,2-2-1 15,1 0-1-15,3 0 3 16,4-23 2-16,-7-15 1 0,3-13-3 16,-3-16-1-16,-14-18-1 15,0-18-2-15,0 1 0 16,0 4-21-16,0 27-20 16,0 24 15-16,0 22 26 15,0 19 2-15,0 6 14 16,0 11 11-16,7 33-21 15,-7 15-1-15,13 15-2 16,4 0 5-16,-10 1 2 16,7-6 5-16,3-10-7 15,-10-8-2-15,7-7 6 0,-7-10-7 16,0-9 4-16,0-10-2 16,10-7-1-16,-3-3-6 15,-1-5 0-15,25 0 0 16,0-18 0-16,7-15 1 15,-7-5-1-15,-18-9-5 16,-6-4-11-16,-14-3 0 16,0 6-14-16,0 11-11 15,-7 14 12-15,-7 16 3 16,-10 7 24-16,-3 10 2 16,3 31 13-16,3 10-10 15,7-2 3-15,4 0 4 16,10-5 6-16,0-6-1 0,0-7-6 15,24-8-6 1,7-16-2-16,-4-7-1 0,18 0 0 16,0 0-4-16,6-23-12 15,-6-5-14-15,0-5 11 16,-14 4-69-16,-10 4-39 16,-15 9-11-16</inkml:trace>
  <inkml:trace contextRef="#ctx0" brushRef="#br0" timeOffset="9929">6123 719 207 0,'0'0'40'0,"0"0"13"0,0 0-2 15,0 0-22-15,0 141-6 16,10-97-3-16,-3 2-3 16,0-2-8-16,6-6 20 15,-6-7 0-15,4-10-29 16,-5-4 2-16,1-7-2 15,-7-5-2-15,0-5-7 16,0 0-7-16,0 0-4 16,0-2 7-16,0-26 13 15,0-13 6-15,0-13 14 16,-13-23-12-16,-5-18 1 16,5-15-4-16,6-4-4 15,7 10-2-15,0 16-3 0,14 27-8 16,-1 20-6-1,4 20 14-15,-3 18 4 0,0 3-1 16,3 16-4-16,4 30 5 16,-7 5 3-16,-4 6 6 15,-3-6-2-15,-7-2 4 16,0-6 1-16,-7-4-5 16,-17-9 0-16,3-7-2 15,4-4-5-15,10-14-10 16,-7-2-28-16,14-3-62 15,0 0-101-15</inkml:trace>
  <inkml:trace contextRef="#ctx0" brushRef="#br0" timeOffset="10538">6370 840 85 0,'0'0'47'0,"0"0"19"15,0 0-6-15,0 0-20 16,0 0-10-16,0 0-9 16,7 12 2-16,14-19-8 15,10-16 11-15,-4-14-10 16,-3-1-16-16,-10-8 1 0,-7 0-1 15,-7 2-20-15,0 11-9 16,-7 7 12-16,-20 18-3 16,2 8 16-16,-2 5 4 15,-4 31 9-15,7 10 14 16,17 5 8-16,7 6 0 16,0-3-5-16,0-5-2 15,24-3-5-15,21-7-13 16,0-8-1-16,-1-11 9 15,8-13 5-15,-18-7-13 16,4 0 0-16,-14 0-2 16,-10-4 3-16,0-17-4 0,-7-12 4 15,3-11 1 1,-3-17-2-16,-7-14-2 0,13 1-4 16,12 9-4-16,-5 27-13 15,11 25 1-15,-10 13 10 16,10 10-3-16,-4 39-1 15,11 10 10-15,-7 10 1 16,7-2 1-16,-11-8-1 16,4-10 0-16,-17-10 2 15,0-19-3-15,-4-7 0 16,-10-8 0-16,0-5-1 16,0 0-7-16,0-11-16 15,0-19-30-15,7-4-36 16,14-4-59-16</inkml:trace>
  <inkml:trace contextRef="#ctx0" brushRef="#br0" timeOffset="11715">7326 691 74 0,'0'0'193'0,"0"0"-112"16,0 0-38-16,0 0 5 15,0 0-10-15,-147 105-23 16,122-74-4-16,19 5-10 0,-1 2 0 16,7-2 0-1,0-5 0-15,27-5 1 0,11-1-1 16,7-12 12-16,-1-5-7 16,1-8 3-16,-7 0 0 15,7-16-6-15,-18-20 0 16,4-8 1-16,-10-7-4 15,-21-15 4-15,0-27-3 16,-7-17-1-16,-21-11-9 16,-2 6-18-16,9 30-48 15,-3 34 22-15,17 30 53 16,0 21 7-16,0 0 24 16,7 23-29-16,0 31 9 15,0 10-7-15,0 11 14 16,21-1 0-16,10 3-3 0,-4-2-3 15,11-1-6 1,0-13-5-16,-17-6 4 0,10-17 19 16,-11-15-15-16,4-10-8 15,-3-6-1-15,10-7 0 16,7 0-1-16,13-2 1 16,1-26 0-16,-1-6 0 15,1-4-13-15,-7-3 1 16,-14-11 2-16,-11 4-2 15,-13-11-1-15,-7 5-2 16,0 15 4-16,-13 9-2 16,-18 22-2-16,-4 8 14 0,-10 10 1 15,1 36 2-15,6 11 7 16,7 7 7-16,10-3 6 16,21-2-8-16,0-4-8 15,7-12 8-15,24-7-6 16,14-8-7-16,0-10 3 15,-4-5 0-15,14-13-3 16,-14 0 2-16,-3 0-3 16,-7-7-2-16,-10-9-4 15,-4-4 5-15,-10-8 1 16,-7-6 1-16,0-10 8 16,0-7-3-16,0 2-5 15,0 6-1-15,13 14-1 16,1 14-1-16,3 12-20 0,11 3-2 15,3 16 6-15,7 25-5 16,0 10 6-16,-18 3 16 16,1 0 0-16,-4-5 0 15,-10-6 0-15,0-5 1 16,-7-12 0-16,0-8 1 16,0-10 0-16,0-5-1 15,0-3-4-15,-7 0-8 16,0-11-22-16,7-24 5 15,0-20-19-15,-17-27 20 16,17-22 13-16,-7-20-27 16,7 1-34-16,0 18 16 15,0 28 60-15,0 31 56 0,0 25 24 16,0 21 31-16,0 0-30 16,0 30-40-16,0 27-39 15,0 20 28-15,0 8 6 16,7 10-1-16,10-5-2 15,-3-14-6-15,0-11-11 16,-4-16 4-16,4-14-9 16,-14-12-5-16,0-7 2 15,0-13 7-15,0-3 10 16,0 0-3-16,0-8-12 16,0-15-5-16,20-11-5 15,4 1 0-15,14 0 0 16,-10 5-2-16,9 7-3 0,1 3-7 15,0 5-8-15,-3 5-22 16,2 6-47-16,1 2-63 16,7 0-208-16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5:54.21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222 409 229 0,'0'0'26'0,"0"0"4"15,0 0 18-15,0 0-25 16,-148 81-6-16,117-44-2 16,17-4-7-16,-3 3 3 15,10 0-4-15,7-6-4 0,0-1 1 16,0-1-4-16,17-12 2 16,11-6 0-16,3-10 5 15,-4 0-5-15,11-5 5 16,-14-16-1-16,-3-4-4 15,-8-1-2-15,-13-3-6 16,0 6-20-16,0 5 14 16,0 8 3-16,-6 10-4 15,-1 0 6-15,7 0 4 16,0 16 1-16,0 14 2 16,7 12 0-16,17 1 17 15,-4-2 2-15,4-10 6 0,4-8 5 16,-21-5-1-16,10-8-4 15,-10-7-1-15,-7-3-12 16,0 0-2-16,0 0 3 16,0 0 0-16,7-23-1 15,0-13-1-15,10-8-3 16,3-13 0-16,1 4-8 16,3 9-12-16,-3 10 1 15,-4 20 1-15,-10 14-1 16,7 2 5-16,-1 39-8 15,-2 10 9-15,-4 3 0 16,-1 0-2-16,1-8 7 16,-7-4 2-16,0-12-2 0,7-7-10 15,-7-7-22 1,7-9-26-16,-7-1-27 16,17-6-88-16</inkml:trace>
  <inkml:trace contextRef="#ctx0" brushRef="#br0" timeOffset="388">689 783 260 0,'0'0'74'16,"0"0"-28"-16,0 0 1 15,-10 144 7-15,20-124-33 0,11-9-3 16,10-6-1-1,-10-5-12-15,10 0-4 0,-4-18 8 16,11-21 1-16,-7-12 1 16,-10-21-4-16,-4-23-7 15,-10-23-2-15,-7-18-9 16,0-8-11-16,-7 16-19 16,-4 36-31-16,5 41 29 15,6 32 43-15,0 19 28 16,-7 26 28-16,0 33-47 15,7 26 4-15,0 20 5 16,0 6 10-16,7-1 3 0,17-8-4 16,-4-17-14-1,1-16-10-15,-4-15-3 0,-3-15-1 16,-7-13-19-16,10-11-32 16,-3-2-27-16,13-11-99 15</inkml:trace>
  <inkml:trace contextRef="#ctx0" brushRef="#br0" timeOffset="1098">1866 704 85 0,'0'0'253'0,"0"0"-191"16,0 0-58-16,-169 77 21 15,125-39 1-15,6 9-13 16,0-1-10-16,24 2-1 16,0-4-2-16,14-3 2 15,0-10-2-15,14-8 0 16,24-13-3-16,7-10 3 15,-1 0 4-15,15-28 6 16,-8-10-4-16,-6-11-5 16,-7-8 1-16,-24-7-2 0,-7-21 8 15,-7-18-2-15,0-14-6 16,-31 4-9-16,17 21-22 16,-7 32 0-16,14 35 26 15,-3 25 5-15,10 0 0 16,0 48 0-16,0 19-26 15,0 18 26-15,10 5 8 16,11-3 0-16,0-10 7 16,10-5-4-16,0-13-1 15,3-10 2-15,-3-14-6 16,7-9-2-16,0-13-1 16,-4-13 13-16,4 0-16 15,13-10-3-15,1-26 3 16,-14-13 0-16,-7-8-8 15,-10-12-6-15,-21-5 4 0,0 10 0 16,0 12-25-16,0 24 13 16,-7 21 22-16,-14 7 21 15,-3 14-4-15,3 33-2 16,-3 7-7-16,17 0-1 16,7-3 3-16,0-2 0 15,0-5 5-15,24-3 6 16,4-11-15-16,10-4-2 15,6-6 3-15,1-11-7 16,7-9 1-16,-1 0-1 16,-6-6-12-16,7-17-38 15,-8-8-48-15,-13-10-128 0</inkml:trace>
  <inkml:trace contextRef="#ctx0" brushRef="#br0" timeOffset="1459">2726 912 128 0,'0'0'65'0,"0"0"-9"15,96 149 28-15,-58-109-26 16,-14-6 0-16,-17-11-49 16,0-13 4-16,-7-7-5 15,0-3 4-15,-14 0 11 16,-17-15 13-16,-7-22-22 0,-7-11-2 15,1-16 3-15,16-24-15 16,4-20 0-16,24-12 0 16,0-3-18-16,38 22-13 15,0 32-27-15,-11 34-7 16,4 29 2-16,-7 6 2 16,-10 46 40-16,-7 21-11 15,0 15 22-15,-7-2 10 16,0-8 13-16,0-11 16 15,-21-15-10-15,14-9-4 16,-3-17-15-16,3-10-9 16,7-5-49-16,0-5-92 0</inkml:trace>
  <inkml:trace contextRef="#ctx0" brushRef="#br0" timeOffset="2008">2963 904 80 0,'0'0'123'16,"0"0"-60"-16,0 0 11 15,0 0-14-15,0 0-26 16,0 0-22-16,90-3 10 16,-60-30-10-16,-9-5-12 15,-4-6-1-15,-17 0-10 0,0-2 5 16,0 7-10-1,-10 14-27-15,-4 12 0 16,0 13 40-16,8 13 1 16,-12 28-3-16,12 13 0 0,-1-3 5 15,7 1 5-15,0-4 24 16,24-4-11-16,10-1-5 16,11-14 6-16,-7-6 9 15,0-13-9-15,-11-7-3 16,4-3 14-16,-17 0-14 15,3 0 4-15,-10-10-3 16,-7-16 2-16,0-10 19 16,0-5-18-16,0-8-11 15,0 3-6-15,0 7-3 0,0 11-4 16,14 13-11-16,-1 12-21 16,11 3 10-16,-10 0 4 15,10 23 7-15,-3 8-12 16,10 8 20-16,-11-1 7 15,5-2 0-15,-19 2 1 16,1-4 2-16,-7-6-2 16,0-7 10-16,0-9-3 15,0-6-8-15,-7-6-5 16,1 0-20-16,6 0-42 16,0 0-62-16,0-9-128 0</inkml:trace>
  <inkml:trace contextRef="#ctx0" brushRef="#br0" timeOffset="3237">3682 855 177 0,'0'0'108'0,"0"0"-48"16,0 0 7-16,0 0-10 15,0 0-34-15,0 0-5 16,-117 159-6-16,117-123-5 16,-7-2-1-16,7-6-6 0,0-5 2 15,14-10 2-15,10-8-4 16,10-5 18-16,-3 0-16 16,7-20-1-16,-10-9 5 15,-4-7-1-15,-10-2 0 16,-8-13 4-16,-6-16-2 15,0-20-7-15,0-19 0 16,0-4-29-16,0 12-5 16,0 31-15-16,0 32 20 15,0 24 15-15,0 11 9 16,-6 18 4-16,-1 33-22 16,0 16 23-16,0 13 1 15,0-3 17-15,-3 0-1 16,10-5 2-16,-7-13-6 15,0-5 11-15,7-13-2 0,0-8-4 16,0-10 14-16,14-12-19 16,10-6-5-1,-4-5-8-15,18 0 0 0,7-3 0 16,0-17 0-16,-1-1-1 16,1-2-3-16,-7-3-8 15,-4-5 2-15,4-2-10 16,0-3 5-16,-17 0 1 15,-4 10 8-15,-17 3-6 16,0 8-5-16,0 10 17 0,-24 5 6 16,-4 0-1-1,4 5-5-15,-14 26-4 0,18 5 2 16,6 2 2 0,-3-2 2-16,17 3 7 0,0-4 8 15,0 4 5-15,0-3 0 16,17-3 2-16,4-7-3 15,10-11-5-15,3-4-6 16,4-11-7-16,0 0-2 16,-7 0 2-16,-4-3-3 15,-3-9 3-15,-3-7-3 16,-4-4 5-16,-10-10 11 16,0-11-3-16,7-7-6 15,-1-13-2-15,18-1-2 16,0 12-3-16,4 12-4 0,-11 25-11 15,-4 16-8-15,11 0 8 16,-7 13 4-16,-3 18 3 16,17 5 5-16,-11 8 3 15,-3-3 0-15,-10 0 0 16,-7-6-1-16,-7-3 1 16,0-15-1-16,0-4 2 15,0-6 0-15,0-7 1 16,-7 0-2-16,-7 0-1 15,8 0-11-15,-1-12 1 16,-4-22 6-16,11-12-9 16,0-28 2-16,0-24-14 0,11-12-9 15,16 2-32 1,-3 32-48-16,-3 29 47 0,-21 34 68 16,0 13 52-16,0 5-1 15,0 41-22-15,-7 14-2 16,-7 14 17-16,14-2-4 15,0-3-11-15,0-9 3 16,0-9-8-16,7-8 1 16,7-9 2-16,-7-14-5 15,-7-7-4-15,0-11-7 16,0-2 8-16,0 0 6 16,0 0 1-16,0-7-13 15,0-21-6-15,7-6-7 16,10-7-5-16,10 2 4 15,4 9-9-15,7 4-4 0,-10 8-2 16,10 3 3-16,-1 0-3 16,8 2-6-16,-7-3-16 15,7 13-35-15,-4 3-28 16,4 0-59-16</inkml:trace>
  <inkml:trace contextRef="#ctx0" brushRef="#br0" timeOffset="3851">4920 65 229 0,'0'0'181'0,"0"0"-175"0,0 0 24 15,0 0 17-15,224 10-10 16,-135 23-16-16,1 8-3 16,-8 13 4-16,-3 15 9 15,-10 6-5-15,-24 15-4 16,-24 2-16-16,-21 0-2 15,-7 1-2-15,-52-3-1 16,-10-8-1-16,-20-3 0 16,17-10-19-16,3-9-27 15,17-6-52-15,8-19-127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6:05.817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0 100 155 0,'0'0'190'15,"0"0"-183"-15,0 0 55 16,168-24 1-16,-92 12-40 15,-4-1-16-15,-3-2-5 16,-4-1-2-16,-13 5 0 16,-7 2-18-16,-25 9-44 0,-9 0-76 15,-11 0-92-15</inkml:trace>
  <inkml:trace contextRef="#ctx0" brushRef="#br0" timeOffset="162">110 266 34 0,'0'0'409'16,"0"0"-386"-16,0 0 6 16,0 0 56-16,0 0-37 15,0 0-27-15,199-9-9 16,-123-17-12-16,-4-3-4 16,4 6-40-16,3 8-55 15,-3 2-128-15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13:57.998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0 300 24 0,'0'0'48'0,"0"0"9"0,0 0-13 15,0 0-6-15,0 0-5 16,0 0 5-16,0-18-10 16,0 16 3-16,0-1 6 15,0 3-15-15,0 0-3 16,0 0-1-16,0 0-3 15,0-2 2-15,0 2-5 16,0 0 0-16,0-3 1 16,0 3-6-16,0 0 3 15,0-2 0-15,0 2-3 16,0-3-1-16,14 0 1 0,17-2 2 16,14 3 4-1,6-3 14-15,8 0-14 0,3 2 1 16,-11-2-3-16,1 2-3 15,-14 3-6-15,-18 0-2 16,-6 0 0-16,-7 0 0 16,-7 0-1-16,0 0 1 15,0 0-3-15,0 0 0 16,0 0-11-16,0 0-4 16,0 0-15-16,0 0-12 15,0 0-13-15,0 0-38 16,0 0-80-16</inkml:trace>
  <inkml:trace contextRef="#ctx0" brushRef="#br0" timeOffset="824">778 190 67 0,'0'0'116'0,"0"0"-70"16,0 0 24-16,0 0-14 15,0 0-29-15,0 0-18 16,-7-2-2-16,7 2-3 16,0 0-4-16,0 0 3 15,0 0 7-15,0 12-5 16,0 3 13-16,0 4 2 16,0 9 5-16,0 3 2 15,0-1-5-15,0 7 7 16,0-9-14-16,0 0 3 15,7-8-2-15,-7-2-12 0,0-7 3 16,0-6-1-16,0 0-5 16,0-5 2-16,0 0-1 15,10 0 3-15,-3 0 1 16,-7-10 3-16,7-16 1 16,0-7-8-16,6-13 0 15,11-6-4-15,-3 6-2 16,-4 7-4-16,-3 13 0 15,0 17 1-15,-14 6 6 16,7 3-2-16,3 0-7 16,4 7 5-16,-7 19 5 15,17 5 1-15,-11 2 2 16,8-1 11-16,-4-4-8 0,-3-3 7 16,-7-4-1-16,0-8 0 15,-7-3-7-15,7-10 1 16,-7 0-3-16,0 0-3 15,0 0 4-15,10 0-3 16,-3-8-1-16,0-17-1 16,6-7 1-16,5 0-3 15,-5 5-3-15,-6 15-6 16,-7 7 7-16,0 5 3 16,7 0-5-16,0 10-4 15,0 18 11-15,10 1 4 16,-10 3 3-16,7-3-4 15,-7-1 0-15,3-5-1 16,-3-2-2-16,0 0 0 0,-7-6-1 16,0-3-24-16,7-1-40 15,0-3-52-15,-1-1-158 16</inkml:trace>
  <inkml:trace contextRef="#ctx0" brushRef="#br0" timeOffset="1409">1410 354 6 0,'0'0'83'0,"0"0"-35"16,0 0 1-16,0 0-13 15,0 0-17-15,0 0 19 16,0-28-7-16,0 28 12 16,-6-3 3-16,-5 3-12 15,11 0-7-15,-7 0-5 16,1 0-9-16,-1 0-3 16,-7 5-6-16,4 16 5 15,-4 2-1-15,0 0-4 16,14 0-1-16,-7-2-3 15,7-6 2-15,0 1-2 0,0-9 1 16,0-4 3-16,14-3 0 16,0 0 3-16,3 0 5 15,4 0 4-15,3-12-13 16,-4-7 5-16,-6 1-7 16,10-7 0-16,-17 2-1 15,0-3-10-15,0 3 0 16,-7 7 2-16,0 9 5 15,0 1 3-15,0 6 0 16,0 0 4-16,0 0 0 16,0 6-2-16,0 14 1 15,0 3 5-15,0-2 4 16,7 2 13-16,10-3-11 0,-3 1-4 16,-1-6-3-16,-2-4-6 15,2-6-1-15,-13-3 0 16,7-2-16-16,-7 0-32 15,7 0-23-15,-7 3-29 16,7 4-84-16</inkml:trace>
  <inkml:trace contextRef="#ctx0" brushRef="#br0" timeOffset="2241">1803 303 44 0,'0'0'78'16,"0"0"-21"-16,0 0-21 15,0 0-10-15,0 0 4 16,0 0-14-16,0-33 2 16,0 30 10-16,0-2 3 0,0 0 2 15,-7 0 0-15,7 0 4 16,0 2-7-16,0 0-3 15,0 3-4-15,0 0-1 16,0 0-2-16,-7 0-5 16,7 0 5-16,-7 0-3 15,7 0-5-15,0 0-5 16,-10 0-7-16,-4 0-2 16,7 0 2-16,-7 16 0 15,-3 4-1-15,10-2 1 16,0 3-3-16,7-9 1 15,0 2 0-15,0-7-4 0,0-2 4 16,0 3-2-16,7-5 2 16,17-1 2-16,-3-2-1 15,3 0 1-15,-3 0 2 16,-1 0-2-16,4-5 4 16,-10-11-4-16,-7 1 0 15,-7-2-1-15,0-7 3 16,0 6-4-16,0 3 1 15,0 7-1-15,0 6 1 16,0 2-3-16,0 0-1 16,0 0 1-16,0 5-7 15,0 13 11-15,0 7-1 16,0 6 2-16,10 3 0 16,4 1-1-16,0 1 0 15,-7 1 2-15,-7-2-1 0,0-4 4 16,0-5-1-16,0-6 0 15,0-2 4-15,-7 0-2 16,-14-8-2-16,-3 1-3 16,-3-6-1-16,-4-2 0 15,-7-3-4-15,10 0-6 16,-3 0-5-16,7-8-16 16,-3-5-24-16,20 0-21 15,-10 8-61-15,17 2-130 16</inkml:trace>
  <inkml:trace contextRef="#ctx0" brushRef="#br0" timeOffset="3026">2061 436 218 0,'0'0'15'16,"0"0"25"-16,0 0 22 15,0 0-41-15,0 0 3 16,0 0 7-16,0 13 15 16,10-10-21-16,-3-1-4 0,0-2 8 15,6 0-14-15,5 0 2 16,-5 0-1-16,8 0-5 15,-4-15-3-15,-3 2-4 16,0-2-3-16,-7-6 1 16,-7-2-2-16,0-5-3 15,0-3 0-15,-14 3-5 16,-7 2-8-16,4 8-2 16,3 8 13-16,1 10 5 15,-5 0 3-15,5 3-3 0,6 22-1 16,0 3 1-1,0 4 0-15,7 0 3 0,0 2-3 16,0-6 1-16,21-2-1 16,3-3 2-16,-4-8 0 15,11-5-2-15,-10-1 1 16,-7-9 3-16,3 2-4 16,-3-2 2-16,-8 0 6 15,-6 0 0-15,7 0 2 16,-7 0 4-16,0 0-1 15,0 0 10-15,0-2-12 16,0-12 1-16,0-1-3 16,0-8-5-16,0 0-1 15,7-1-3-15,4 1 0 16,2 8-1-16,-6 3-1 0,0 4 2 16,10 5-3-1,-10 3-5-15,7 0-7 0,10 0 1 16,3 8 14-16,4 7-3 15,-10 0 5-15,-4 6-2 16,-3 0 2-16,-14-3-2 16,7-3 7-16,-7-5-6 15,0-2 0-15,0-5 2 16,0-3-3-16,0 0-1 16,0 0-1-16,0 0-9 15,0 0-9-15,0 0-26 16,0-8-11-16,0-13-9 15,-7-4-35-15,7-11-47 16</inkml:trace>
  <inkml:trace contextRef="#ctx0" brushRef="#br0" timeOffset="3360">2449 0 120 0,'0'0'199'15,"0"0"-166"-15,0 0 18 16,0 0 4-16,7 131-3 15,7-79-23-15,7 1 2 16,-4-4-15-16,10-3-8 16,-3-2-5-16,-3-11-2 15,3-5 11-15,-17-10 13 16,0-13-21-16,-7-2 0 16,0-3-4-16,0 0 5 0,0 0 0 15,0-15-5-15,0-3 7 16,0-3 5-16,0 1-4 15,0-3-4-15,0 7-3 16,14 6 4-16,-14 2-5 16,17 5 0-16,-10 3 0 15,6 0-11-15,11 0-13 16,4-2-7-16,10-3-19 16,-7 0-38-16,-11 5-35 15,5 0-60-15</inkml:trace>
  <inkml:trace contextRef="#ctx0" brushRef="#br0" timeOffset="3826">2907 236 315 0,'0'0'77'0,"0"0"-23"16,0 0-5-16,0 0-44 15,0 0-3-15,0 0 2 16,-28 69 0-16,28-46-2 16,0-2 0-16,0-3-2 15,0-2 0-15,0-4 0 16,7-1 0-16,7-6-1 0,0-5-1 16,-4 0 2-1,-3 0 0-15,7 0-1 0,-8-3 1 16,8-17 1-16,3-6-1 15,-17-8 0-15,7 1-6 16,-7 5-13-16,0 8 14 16,0 9 5-16,0 9 7 15,0 2 12-15,0 0-1 16,0 0 3-16,7 0-17 16,0 13 8-16,10 10 8 15,-3 2-3-15,14 8 24 16,9 1-25-16,8-1 6 0,14-2 13 15,-15-8-24 1,8-4-2-16,-14-7-9 0,-7 1-1 16,-11-6-14-16,-13-1-47 15,10 6-68-15,-10 4-282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6:02.387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0 203 118 0,'0'0'43'15,"0"0"-3"-15,0 0-6 16,0 0 8-16,0 0-17 16,0 0-5-16,0 0 3 15,0 46-11-15,0-7 7 16,6 7 9-16,1 2-8 15,7 7 3-15,-7-4 2 16,0 0 1-16,3-2-9 0,-3-5-4 16,0-3 0-1,-7-1-6-15,7-8-3 0,-7-5-3 16,0-6 1-16,0-10-4 16,0-4-4-16,0-7-10 15,0 0-10-15,0 0-12 16,0 0-5-16,0-15 8 15,0-32-9-15,-7-17-50 16,-7-10 6-16,-3-6 28 16,3 9 17-16,7 4 26 15,7 10 17-15,0 11 63 16,0 10 26-16,7 10-10 16,7 8 3-16,17 8-31 15,-10 5-2-15,10 5-23 0,13 0-8 16,1 8-8-16,0 28-8 15,-1 8 0-15,-16 12-1 16,-4-2 2-16,-24 5 2 16,0 0-5-16,-7-2 12 15,-24-4-8-15,-7-9-1 16,11-16 2-16,3-5-4 16,17-15-1-16,0-8-8 15,7 0-12-15,0 0-5 16,0-21-23-16,31-4-48 15,3-11-110-15</inkml:trace>
  <inkml:trace contextRef="#ctx0" brushRef="#br0" timeOffset="452">629 465 89 0,'0'0'298'0,"0"0"-260"15,0 0-7-15,0 0 25 16,0 0-23-16,-113 138-25 16,113-109-3-16,0-9-4 15,0-7-1-15,0-3 0 16,17-2-2-16,-3-8 0 16,-1 0 2-16,11 0 0 0,-3 0 7 15,10-10-1 1,-10-14-2-16,3 1-4 0,-4-8-4 15,-2 1-2-15,-18-1-5 16,0 5 0-16,0 6 0 16,0 10 6-16,0 10 4 15,0 0 1-15,0 0 2 16,0 7 5-16,0 24-7 16,6 7 4-16,8 8-2 15,10-2 10-15,-3 0-10 16,3-8-1-16,-3-11-1 15,-1-4 0-15,-3-11 0 16,-10-4-2-16,0-6-14 16,-7 0-17-16,7-14-14 15,-7-27-5-15,0-15 0 0,0-19-15 16,0-12-19-16,-21-5-20 16</inkml:trace>
  <inkml:trace contextRef="#ctx0" brushRef="#br0" timeOffset="720">798 182 169 0,'0'0'171'15,"0"0"-96"-15,0 0-45 16,37 152-16-16,1-72 40 16,-7-6-27-16,-3 0-8 15,3-4 2-15,-4-14-7 16,-3-13-14-16,-10-11 1 16,-14-15 1-16,7-9-2 15,-7-8 0-15,0 0 2 0,0-5 2 16,0-18 10-16,-7-8-9 15,7-8 10-15,0-4-4 16,0 2-9-16,0 7-2 16,17 7 0-16,4 8-1 15,0 4 0-15,10 7-3 16,-1 6-20-16,-2 2-35 16,3 0-24-16,7 0-22 15,-11 10-120-15</inkml:trace>
  <inkml:trace contextRef="#ctx0" brushRef="#br0" timeOffset="1134">1379 460 359 0,'0'0'133'0,"0"0"-120"15,0 0 10-15,0 0 12 16,-90 149-26-16,90-114-9 15,0-6-4-15,0-6-1 16,0-13 3-16,0-3-6 16,7-4-4-16,7-3 1 15,0 0-3-15,10-18-4 16,-3-15 17-16,10-9-5 16,-11-4-12-16,4 0-8 0,-17 3-1 15,0 10-3 1,-7 15 3-16,0 15 27 0,0 3 3 15,0 0 22-15,0 21-13 16,0 9-11-16,0 9 5 16,7 2 14-16,3-3 5 15,-3-4-5-15,7-9 0 16,-7 1-6-16,0-13-7 16,-7-6-5-16,0-2-2 15,0-5-7-15,0 0-37 16,7 0-24-16,3-25-24 15,-3-19-6-15,6-23-104 16</inkml:trace>
  <inkml:trace contextRef="#ctx0" brushRef="#br0" timeOffset="1535">1527 0 219 0,'0'0'68'0,"45"167"-3"15,-25-85 2-15,11-5 1 16,-10-5-35-16,10-8-10 16,-11-5-5-16,4-12-1 15,-10-17 21-15,-14-12-5 16,0-15-29-16,0-3 9 16,0 0-11-16,0 0 3 15,0-10-1-15,0-24-4 0,0-17 0 16,0-11-5-16,7-7-14 15,24 2-5-15,-10 18-33 16,3 18-2-16,-4 21 8 16,-6 10 16-16,-4 18 19 15,-3 25 5-15,-7 9 11 16,0 7 16-16,0-7 13 16,0-4 6-16,-24-7-5 15,11-7-14-15,-8-14-2 16,11-7-6-16,3-10-5 15,7-3-3-15,0 0-26 16,0 0-42-16,0-8-65 16,24-15-169-16</inkml:trace>
  <inkml:trace contextRef="#ctx0" brushRef="#br0" timeOffset="1931">2143 416 126 0,'0'0'280'0,"0"0"-265"15,0 0 4-15,-97 149 31 16,87-123-22-16,10-1-18 16,0-7-5-16,0-8 0 15,10-2 0-15,4-5-5 16,0-3 1-16,10-3 1 0,-4-23-2 15,5-9 0-15,2-4-4 16,-3-7-5-16,-3-3-4 16,-7 10-16-16,-4 6-21 15,-10 18 1-15,0 15 29 16,0 0 20-16,0 2 10 16,0 29 6-16,0 5-1 15,0 3 8-15,-10-1 4 16,10-7 3-16,0-8-7 15,0-2-14-15,0-6-4 16,0-7-5-16,10-8 0 16,4 0-25-16,6 0-27 15,11-21-26-15,14-13-49 0</inkml:trace>
  <inkml:trace contextRef="#ctx0" brushRef="#br0" timeOffset="2528">2504 115 45 0,'0'0'320'0,"0"0"-261"16,0 0-28-16,0 0 0 15,-52 154-6-15,52-115-8 16,7-6-2-16,24-2 0 16,-4-5-1-16,18-1-7 15,10 1 5-15,-3-6-3 0,-7 4-5 16,-18-6 26-1,-13 5-25-15,-4 5-4 0,-10 3 2 16,0 10 1-16,-17-5 4 16,-11 0 8-16,-3-13-6 15,11-10-2-15,3-8-2 16,10-5-3-16,0 0 2 16,7 0-4-16,0-7-1 15,0-20-3-15,0-1-8 16,20-8-3-16,11 1 7 15,0 4-4-15,-3 5 4 16,3 0 1-16,7 6 6 16,-18-1 0-16,4 0 0 0,-10 7 0 15,-14-4 0-15,0 7-2 16,0-1 2 0,0-2 0-16,-14 2 0 0,-10 1 0 15,4 6-3-15,3 5 0 16,3 0 2-16,7 0-3 15,-7 19-1-15,4 6 0 16,-4 3 5-16,14 6 2 16,0-1-1-16,0 1 8 15,0-2-4-15,0-3 1 16,7-14 1-16,10-2-7 16,-3-3 2-16,7-5 0 0,9-5-2 15,1 0 0 1,14 0-1-16,14-28-11 0,6-10-15 15,4-3-26-15,-11-6-6 16,-13 7-49 0,-18 3-86-16</inkml:trace>
  <inkml:trace contextRef="#ctx0" brushRef="#br0" timeOffset="2786">3188 265 34 0,'0'0'187'0,"0"0"-85"15,0 0-26-15,0 0-25 16,0 0-21-16,0 0-3 15,-55 32-14-15,55-13-8 16,17 1-1-16,21 1-3 16,-3-1 1-16,2 1 2 15,8 4 2-15,0 1-5 0,-24 5 1 16,9 5-2-16,-30-5 0 16,0 7 1-16,0 0-1 15,-30 1 11-15,2 2 2 16,4-13 9-16,3-12-17 15,14-3-5-15,1-13-14 16,6 3-41-16,0-3-51 16,34 0-184-16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6:07.21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506 20 213 0,'0'0'177'16,"0"0"-156"-16,-148 49-2 0,82-11 28 15,4 9-9 1,4 9-17-16,6 11-1 0,8 10-2 15,16 2-5-15,-3-2-8 16,24-7 6-16,7-3-10 16,7-19-1-16,45-4-18 15,13-23-27-15,18-21-15 16,13 0-31-16,0-39-83 16</inkml:trace>
  <inkml:trace contextRef="#ctx0" brushRef="#br0" timeOffset="398">743 531 94 0,'0'0'218'0,"0"0"-157"16,0 0 6-16,0 0-6 15,0 0-21-15,0 0-17 16,-59 82-5-16,59-82 1 15,0 0-10-15,0 0-5 16,0 0-3-16,0-7-1 16,0-7-5-16,14-4 2 15,3-2 2-15,-17-3 1 16,0 2-6-16,0-2 2 16,0 0 2-16,-17 5-10 0,-10 3 4 15,-4 7 7-15,10 8 1 16,-3 0 0-16,-7 0 13 15,17 15 3-15,0 6-5 16,1-5-4 0,2-4-2-16,11 4-5 0,0-9-2 15,0 1 1-15,0-5-8 16,0-3-15-16,11 0-17 16,9 0-30-16,11-3-42 15,14-31-67-15</inkml:trace>
  <inkml:trace contextRef="#ctx0" brushRef="#br0" timeOffset="732">891 0 22 0,'0'0'141'16,"0"0"-86"-16,0 0-11 15,0 0 25-15,0 0-24 16,0 0-22-16,-28 38-11 16,28 24-11-16,0 15 17 0,0 7 0 15,0-4 7 1,0-6-12-16,14-12-4 0,-7-13 0 15,7-11-7-15,3-10 1 16,-3-12-3-16,-8-9-4 16,1-4-13-16,17-3-28 15,-3 0-35-15,3-20-102 16</inkml:trace>
  <inkml:trace contextRef="#ctx0" brushRef="#br0" timeOffset="1535">1114 493 235 0,'0'0'59'0,"0"0"-18"16,0 0 34-16,0 0-10 16,0 0-37-16,0 0-5 15,21 115-6-15,-4-115-8 16,-10 0-3-16,7 0-3 15,3-2-3-15,4-21-8 16,-1-6 1-16,-3-9-11 16,4 2-29-16,-4 2-3 15,-3 8-1-15,-14 14-7 16,0 12 56-16,7 0 2 16,-7 0 26-16,7 25-6 15,10 6-6-15,-3 0 35 0,6 8-13 16,11-11-15-16,7 0 4 15,7-8-5-15,-11-9 17 16,-3-8-18-16,7-3-12 16,-24 0 15-16,0 0-17 15,-4 0-2-15,-10 0 8 16,0 0-6-16,0 0 12 16,0-11 7-16,0-17-6 15,0-6-8-15,7-9-8 16,0-1-1-16,7 11-2 15,3 8 0-15,-10 9-6 16,-1 8-1-16,8 8-2 16,-7 0 5-16,0 0-2 0,17 18-2 15,-3 5 3-15,10 8 6 16,-11-1 5-16,11-1-4 16,-7 2 0-16,-3-6 0 15,-7-9 8-15,-4-9-1 16,-10-7-3-16,7 0 2 15,-7 0 0-15,0 0 0 16,0-5-6-16,7-18 2 16,7-15-1-16,-1-8 0 15,18-3-2-15,-7 3-22 16,4 15-5-16,-4 13 3 16,-10 15-5-16,-7 3 4 0,-1 0 13 15,12 13 2-15,-11 13 10 16,6 2 7-16,1 1 5 15,-7-6 12-15,10 0-4 16,-17-3-1-16,7-2-1 16,-7-5-5-16,0-5 0 15,0-6-6-15,7-2-4 16,-7 3-3-16,0-3 0 16,0 2-18-16,7 1-27 15,10 4-38-15,4 4-52 16,10-1-166-16</inkml:trace>
  <inkml:trace contextRef="#ctx0" brushRef="#br0" timeOffset="3464">2270 364 142 0,'0'0'65'0,"0"0"-50"15,0 0 18-15,0 0 22 16,0 0-19-16,0 0-19 15,0 33 14-15,0-7 5 16,0 0-7-16,0 0-1 16,0-1-9-16,-7 1 1 15,0-11 1-15,0-2-4 16,7-7-3-16,-6-6-1 16,6 0-6-16,0 0 1 15,0 0-2-15,0 0-6 0,0 0 3 16,0-26-3-16,6-10 3 15,8-16-3-15,17-2 0 16,-3 1-5-16,10 9-14 16,-1 18-3-16,-16 16 11 15,10 10 2-15,-10 2 3 16,-4 29 3-16,-3 10 3 16,-8 3 16-16,-6-6-7 15,0-1 0-15,0-7 1 16,0-7-6-16,0-10-3 15,0-8-1-15,0-5-1 16,0 0-15-16,7 0-24 16,17-5-52-16,14-20-91 0</inkml:trace>
  <inkml:trace contextRef="#ctx0" brushRef="#br0" timeOffset="3763">2827 133 86 0,'0'0'258'0,"0"0"-232"15,0 0-2-15,0 0 33 16,0 0-18-16,-44 151-19 16,81-130-8-16,8-3-6 15,14 0 2-15,-1-3-6 0,1 1-2 16,-15 2 7-16,-13 0-7 15,-24 3 1-15,-7 9-1 16,-7 9 4-16,-44 9 11 16,-8 9-2-16,-10-1-10 15,-3 1-2-15,14-13-1 16,3-12-29-16,27-11-34 16,21-10-51-16,7-6-187 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6:12.24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246 357 187 0,'0'0'120'0,"0"0"-41"15,0 0 3-15,0 0-7 16,0 0-28-16,0 0-34 15,-155 19-9-15,124 11-2 16,0 6 6-16,11 0 0 16,13-3 0-16,7 0-3 15,0-9-2-15,0-4 4 0,0-7-3 16,7-10 1-16,6-3-1 16,1 0-4-16,10 0 2 15,-10-16-2-15,10-15 0 16,-3-5-5-16,-14-5-11 15,3 3-13-15,-10 4 4 16,0 9-2-16,0 12 11 16,0 8 9-16,0 5 7 15,0 0 5-15,0 0 2 16,7 18-4-16,7 7 2 16,6 9 18-16,-3-6 0 15,-3-2-8-15,-7-8-1 0,-7-8 3 16,7-2 4-16,-7-8-4 15,0 0-1-15,0 0 3 16,0 0-4-16,0 0-4 16,0-13-6-16,0-18 3 15,0-7-7-15,0-11-1 16,24-3-3-16,-3 9-10 16,10 10-8-16,-11 17-10 15,4 13 8-15,-17 3 6 16,0 14 5-16,0 19 1 15,0 3 6-15,3 3 2 16,-10-4 3-16,0 1 1 16,7-10 1-16,-7-3 0 15,0-10-2-15,7-6 3 16,-7-7-3-16,7 0-18 0,7 0-19 16,3 0-28-16,3-15-25 15,-2-8-45-15,9-8-83 16</inkml:trace>
  <inkml:trace contextRef="#ctx0" brushRef="#br0" timeOffset="375">535 347 42 0,'0'0'197'16,"0"0"-116"-16,0 0-33 16,-52 136 5-16,52-105-9 0,0-1-9 15,0 2-12-15,0-14 12 16,14 2 7-16,10-10-15 15,4-5-11-15,3-2-11 16,7-3-5-16,-4-8 4 16,-10-17-3-16,-3-14 1 15,-4-2-2-15,-17-10-1 16,0-14 0-16,0-14-5 16,-31-11-16-16,10 3-20 15,-3 10-18-15,10 28-25 16,14 28 84-16,-6 21 1 15,-5 0 20-15,11 29-7 16,0 22-12-16,0 13 38 16,0 5 8-16,0 0-4 15,17-2-7-15,-3-5-3 0,10-3-5 16,4-5-17-16,3-5-9 16,13 0-2-16,8-3-28 15,6-5-87-15,8-5-194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6:15.20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300 405 195 0,'0'0'67'0,"0"0"2"0,0 0-1 16,0 0-12 0,0 0-19-16,0 0-11 0,-83-46-4 15,59 46-9-15,3 0 6 16,-10 8-8-16,4 12-4 15,3 6-1-15,-4 7-2 16,-3 3-1-16,17-3-3 16,-3-2 0-16,17-10 0 15,0-9-1-15,0-6-4 16,17-6 2-16,11 0-1 16,10-3 1-16,0-20 3 15,-1-3 1-15,-2-7 0 0,-4-3-1 16,-17-10-4-16,3-3-6 15,-10 3-7-15,-7 5 7 16,0 15 1-16,0 16-4 16,0 10 13-16,0 0 2 15,0 18 0-15,0 23-2 16,0 13 0-16,0 0 13 16,7-8 8-16,6-5-3 15,5-8-1-15,-5-10-9 16,-6-10-5-16,7-5-2 15,-14-6-1-15,10-2-4 16,-3 0-3-16,-7 0-21 0,7-17-14 16,0-17-1-16,0-12-14 15,0-13-35-15,-7-5-19 16,7-5-85-16</inkml:trace>
  <inkml:trace contextRef="#ctx0" brushRef="#br0" timeOffset="279">386 110 209 0,'0'0'110'0,"0"0"-69"16,24 164 24-16,-18-102-15 16,1-3-16-16,0-8-12 15,10-7-7-15,-17-6 0 16,7-10-4-16,0-7-5 16,-7-10-6-16,0-9 0 0,0-2 1 15,0 0 0 1,0 0 4-16,0-28-4 0,7-11 19 15,7-9 1-15,3 1-17 16,4 6 9-16,3 10-7 16,-4 13-2-16,-6 11-4 15,3 4-1-15,-3 3-2 16,-7 0-9-16,10 0-29 16,-10 0-28-16,7 5-53 15,17-5-70-15</inkml:trace>
  <inkml:trace contextRef="#ctx0" brushRef="#br0" timeOffset="669">668 0 38 0,'0'0'284'16,"0"0"-208"-16,0 0-59 15,0 0 20-15,-7 187-11 16,7-110 0-16,0-5-4 15,0-8-5-15,7-13-7 16,10-12 0-16,-10-16-4 16,-7-10-1-16,0-6-2 15,0-7-1-15,0 0 4 16,0 0-4-16,0 0 2 16,0-18 0-16,0-5 2 15,0-5-6-15,0-2 0 0,-7 1 0 16,7 1-2-16,0 7 2 15,0 11 0-15,0 2 0 16,14 6-2-16,-1 2 1 16,11 0 0-16,-3 0 1 15,3 0 0-15,4 0 2 16,-4 0-2-16,-11 0 0 16,1 0 0-16,-3 0-3 15,-5 0-39-15,1 0-58 16,0 0-79-16</inkml:trace>
  <inkml:trace contextRef="#ctx0" brushRef="#br0" timeOffset="1867">891 464 129 0,'0'0'57'16,"0"0"-55"-16,0 0 45 0,0 0 13 15,0 0-2-15,0 152-24 16,7-122-11-16,-7-6 4 15,0-7-6-15,0-6-3 16,0-6 4-16,0-3-4 16,0-2 2-16,0 0 1 15,0 0-5-15,0-18 9 16,0-10-4-16,-7-11-13 16,7-7 1-16,0-2-8 15,0 2 0-15,0 5-2 16,21 4-2-16,10 14 2 15,-7 8 1-15,-4 10-5 16,11 5 1-16,-10 0-11 16,10 2-11-16,-3 19-6 15,-11-3-33-15,3 7-41 0,4-2-95 16</inkml:trace>
  <inkml:trace contextRef="#ctx0" brushRef="#br0" timeOffset="2251">1239 508 267 0,'0'0'83'0,"0"0"-31"16,0 0 1-16,0 0-7 16,0 0-19-16,0 0-13 15,44 123-3-15,-44-118-6 0,0-5 0 16,0 0-4-1,0 0 2-15,0-13-3 0,0-15-12 16,-7-16-10-16,-6-9-2 16,-1-20-3-16,-10-3-14 15,3-4-13-15,4 8-72 16,3 13 35-16,7 15 91 16,7 21 49-16,-7 11 32 15,7 9 9-15,0 3-11 16,0 0-16-16,0 0-25 15,0 0-28-15,0 6-10 16,0 8 0-16,0 4 5 16,0-4-5-16,0-5-15 0,0-3-19 15,0-1-20-15,0 0-56 16,14-5-112-16</inkml:trace>
  <inkml:trace contextRef="#ctx0" brushRef="#br0" timeOffset="2663">1373 74 281 0,'0'0'43'16,"38"146"5"-16,-25-74 19 16,11-3-14-16,-3-5-29 0,10-7-5 15,-17-13-1 1,-7-14 33-16,-1-14-31 0,-6-3-17 15,0-8 7-15,0-5 2 16,0 0-7-16,-6 0 5 16,-8 0-4-16,7-16-5 15,-10-7 1-15,17-13-2 16,0-2-5-16,0-8-2 16,31 2-13-16,13 16-20 15,-6 13-23-15,0 15-4 16,-17 0 20-16,10 23 13 15,-18 12 22-15,-6 2 8 16,-7 4 4-16,0 0 13 0,-13-3 21 16,-25-4 15-1,-7-9-21-15,7-4-16 0,11-8-6 16,3-6-6-16,10-7-6 16,14 0-24-16,0 0-43 15,0 0-62-15,31-15-65 16</inkml:trace>
  <inkml:trace contextRef="#ctx0" brushRef="#br0" timeOffset="3103">1834 542 279 0,'0'0'34'16,"0"0"21"-16,0 0 25 0,0 0-26 15,0 0-15-15,0 0-6 16,37 104-8-16,-23-98-12 16,-7-6-10-16,17 0-3 15,-10 0 0-15,13-6 0 16,-2-9-8-16,-12-10 3 16,4-7-17-16,-10-9-5 15,0-2 4-15,-7 4-9 16,0 16-21-16,7 13 21 15,-7 10 32-15,0 0 12 16,0 5 2-16,0 18-7 0,0 11 9 16,0 1 9-16,0 1 1 15,0-5-2-15,0-2 2 16,7-9-3-16,7-10-9 16,-14-2-4-16,10-3-9 15,-10-5-1-15,0 0-1 16,7 0-6-16,-7-5-20 15,7-18-2-15,-7-8-3 16,7-15 9-16,0-16-22 16,-1-12-14-16,5-8-43 15,9-1-30-15</inkml:trace>
  <inkml:trace contextRef="#ctx0" brushRef="#br0" timeOffset="3728">2212 138 181 0,'0'0'107'0,"0"0"-57"0,0 195 17 15,0-131-9-15,0-4-16 16,0-12-21-16,0-9-9 16,0-9-2-16,0-11 4 15,0-6-6-15,0-6-2 16,0-7 3-16,0 0 0 16,0 0-3-16,0 0 4 15,0 0-1-15,0 0-5 16,0 0-4-16,0 0-2 15,0 0-5-15,0-5 4 0,0 0-2 16,0-3 2 0,0 1 1-16,0-4 1 0,7 1-1 15,0-1 1-15,7 1-2 16,10 0-8-16,-11 0 3 16,11-3-5-16,-3 3 8 15,3 2-9-15,4-2-6 16,-4 0 3-16,3-3-5 15,-3-3-5-15,-3 4-5 16,3-2-4-16,-10 5-5 16,-7-2 20-16,0 1 1 15,-1 4 20-15,-6 6 0 16,0 0 6-16,0 0 5 16,0 0 17-16,0 0 2 15,0 0-21-15,-6 0-8 0,-8 0-2 16,-7 11-2-16,-3 7-3 15,-14 5 3-15,11 3 6 16,3-1-3-16,3 3 10 16,4-1 6-16,10-2 7 15,7 1 6-15,0-6 0 16,0 3-2-16,0-5-5 16,24-8 7-16,-3-2 2 15,16-8-9-15,8 0-6 16,0 0-7-16,13-15-5 15,-6-11-1-15,-7 6-3 16,-7-1-5-16,-11 5-20 16,-17 7-32-16,4 3-33 0,-14-4-70 15</inkml:trace>
  <inkml:trace contextRef="#ctx0" brushRef="#br0" timeOffset="4033">2707 228 39 0,'0'0'313'16,"0"0"-294"-16,0 0 25 16,0 0 22-16,0 0-38 0,0 0-20 15,-44 90 3-15,44-72-2 16,17 2-4-16,3 6-2 15,11-3 2 1,4 3-2-16,-4 2-1 0,7-2 1 16,-18 4 0-16,-13 1-2 15,-7-5 1-15,0-1 5 16,-14 1-1-16,-24 5 6 16,4 0-12-16,-4 3-22 15,7 1-45-15,-7 1-103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6:28.21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0 103 17 0,'0'0'171'0,"0"0"-113"15,0 0 17-15,0 0 0 16,0 0-18-16,0 0-13 15,97-31-13-15,-39 26-2 16,8 0-8-16,2-6-14 16,-16 1-4-16,0-5-3 15,-8 5-14-15,-16-3-35 16,-11 10-42-16,-10 3-95 16</inkml:trace>
  <inkml:trace contextRef="#ctx0" brushRef="#br0" timeOffset="170">73 188 411 0,'0'0'72'0,"0"0"-44"15,0 0 61-15,0 0-29 16,0 0-43-16,179-11-13 16,-121 1-3-16,0 0-1 15,4 2-24-15,-3 6-48 16,-8 2-66-16,-6 0-205 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6:22.435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0 307 160 0,'0'0'93'0,"0"0"-68"16,0 0 25-16,0 0 24 16,0 0-37-16,0 0-21 15,7 126 5-15,10-56 6 16,-3-4-7-16,-1-4-5 15,-6-9-8-15,4-14 3 16,-11-13-8-16,7-13 2 16,-1-11-4-16,-6-2 0 15,0 0 2-15,0 0 0 16,0 0 0-16,0-30-1 16,0-14-1-16,0-17 0 0,0-9 0 15,0 0-16 1,0 14-6-16,0 15-1 0,7 21 11 15,-7 17 9-15,7 3 1 16,17 10 1-16,-3 31-7 16,10 19 8-16,3 6 0 15,-3-2 25-15,0-10-3 16,-10-10 5-16,-14-16-9 16,10-10 3-16,-17-8-3 15,7-10-8-15,0 0-7 16,-7 0-1-16,7 0-2 15,-1-13-3-15,1-22-2 16,10-20 0-16,-10-14 2 16,0 0-14-16,0 10-4 0,0 20-1 15,3 22 9-15,-10 17 10 16,7 0 3-16,0 33 1 16,0 18-1-16,7 8 11 15,3 0 15-15,-10-10-18 16,7-10-2-16,-1-11-5 15,-2-8 0-15,2-9-2 16,-6-6-15-16,0-5-28 16,7 0-21-16,10 0-49 15,14-13-90-15</inkml:trace>
  <inkml:trace contextRef="#ctx0" brushRef="#br0" timeOffset="374">736 503 255 0,'0'0'120'0,"0"0"-87"16,0 0 16-16,-38 167-4 15,38-121-28-15,0-8-8 16,0-7 7-16,0-10-2 16,14-9-7-16,10-12-4 15,-10 0-3-15,-1 0-4 16,12-8 3-16,-5-15 2 15,4-13 3-15,-10-7-4 16,-7-16-7-16,0-3-3 0,-7 6-15 16,0 17-14-1,0 19 8-15,0 20 31 0,0 0 1 16,0 12 17-16,0 27-11 16,0 7-1-16,7 3 28 15,10-8-24-15,-3-10-1 16,-8-8-4-16,8-10 2 15,3-3-7-15,-3-5-3 16,-7-5-9-16,17 0-31 16,-3 0-23-16,10-15-62 15,7-21-87-15</inkml:trace>
  <inkml:trace contextRef="#ctx0" brushRef="#br0" timeOffset="629">1135 454 399 0,'0'0'30'16,"0"0"3"-16,-14 138 23 15,14-99-17-15,0 0-25 16,0-9-7-16,7 1 5 16,7-8-6-16,0-3-2 15,3-7-4-15,-10-8 0 16,6-2-2-16,1-3-1 15,10 0-14-15,-3-8-13 0,-4-17-11 16,4-14 1-16,-14-9-10 16,3-12-26-16,-10-16-24 15,0-20-27-15</inkml:trace>
  <inkml:trace contextRef="#ctx0" brushRef="#br0" timeOffset="984">1180 0 92 0,'0'0'239'15,"0"0"-233"-15,20 195 23 16,11-98 53-16,-10-2-23 16,10-10-21-16,0-8-7 15,-11-18-11-15,5-13-10 16,-12-10 3-16,1-13-3 16,-14-10-5-16,7-11 4 15,3-2-7-15,-10 0 0 16,0 0-2-16,7-10-3 0,0-18 1 15,7-10-3-15,0-6 0 16,3 10-25-16,-10 14-5 16,-1 15 10-16,1 5 20 15,0 0-1-15,4 25 3 16,-5 7 3-16,1 0 5 16,7-6 23-16,3 0-9 15,-3-8-3-15,-7-8-11 16,0-5-4-16,0-5-2 15,0 0-4-15,3 0-33 16,4 0-23-16,-1-5-48 0,11-23-61 16</inkml:trace>
  <inkml:trace contextRef="#ctx0" brushRef="#br0" timeOffset="1186">1788 549 317 0,'0'0'135'0,"0"0"-99"15,0 0 21-15,0 0 5 16,0 0-31-16,0 0-16 16,0 87-3-16,0-87-10 15,0 0-2-15,0 0 0 16,0-18-14-16,-17-18-12 16,10-25-6-16,-6-17-5 0,-1-9-26 15,4-5-44-15,3 12-118 16</inkml:trace>
  <inkml:trace contextRef="#ctx0" brushRef="#br0" timeOffset="1762">1706 130 142 0,'0'0'56'0,"0"0"-17"15,38 191 48-15,-18-135-9 16,4-5-34-16,-3-7-13 16,-7-9-5-16,3-9-5 15,-10-8-4-15,0-7 5 16,-7-6-9-16,0-3-8 15,7 1-3-15,-7-3-2 16,0 0 4-16,0 0-3 0,0 0 2 16,0 0 2-16,0-13 0 15,0-10-3 1,0 0-2-16,7 2-4 0,10 9 2 16,-10 7-1-16,0 5-5 15,6 0 4-15,5 0-1 16,2 12 3-16,11 8 0 15,-3-1 2-15,3-1 2 16,0-3 4-16,-11-2 4 16,11-6 1-16,-17-1-1 15,7-6-3-15,-11 0-3 16,4 0-3-16,-1-8 2 16,11-13-1-16,-10-7 0 15,0-5-2-15,3-13-3 0,-10 5-6 16,0 2-11-16,-7 14-1 15,0 14 13-15,0 9 7 16,0 2 1-16,0 0 11 16,-7 18-9-16,0 15 3 15,-3 3-1-15,-4 7-1 16,7-1 10-16,7-4-2 16,0 0-1-16,0-4 3 15,0-9-1-15,7-4 1 16,7-5-3-16,10-9-4 0,14-7-2 15,-11 0-3 1,18 0-1-16,31-28 0 0,-4-11-20 16,24-2-34-16,-6 0 8 15,-8 11-118-15,-16 9-239 16</inkml:trace>
  <inkml:trace contextRef="#ctx0" brushRef="#br0" timeOffset="2844">223 1098 213 0,'0'0'84'16,"0"0"-22"-16,0 0-16 15,0 0-28-15,0 190 10 16,14-105 5-16,10-9 2 16,-10-3-9-16,0-12-16 15,0-9-6-15,-4-14-4 16,4-12-2-16,-1-14-35 15,5-6-35-15,2-6-43 0,11-13-98 16</inkml:trace>
  <inkml:trace contextRef="#ctx0" brushRef="#br0" timeOffset="3215">533 1550 39 0,'0'0'321'16,"0"0"-284"-16,0 0 12 15,0 0 9-15,0 0-16 16,0 0-15-16,158 62-19 16,-137-68 0-16,3-11-5 15,-3-7 3-15,-8-4-3 16,5 0-2-16,-12-9-1 16,-6 2-2-16,0 6-7 15,0 4-4-15,0 15-15 0,0 7 14 16,0 3 13-16,-6 0-3 15,-12 10 4-15,11 26 8 16,1 13 4-16,-1 8-4 16,7 4 8-16,0-7 3 15,0-8-1-15,7-10 2 16,13-12-3-16,4-15-5 16,7-9-8-16,4 0-4 15,2-9-2-15,15-28-7 16,0-4-25-16,-8 0-38 15,-6 6-16-15,-7 9-65 16,-10 2-44-16</inkml:trace>
  <inkml:trace contextRef="#ctx0" brushRef="#br0" timeOffset="3684">1135 1486 80 0,'0'0'165'0,"0"0"-58"16,0 0-32-16,0 0-16 15,-45 156-19-15,45-125-19 16,14-5-6-16,10-6 5 15,4-7 8-15,-4-11-17 16,-11 1-8-16,1-3 0 16,3 0-3-16,-10-10 0 15,7-11 2-15,-7-2-2 16,3-5-10-16,-3 0-3 16,-7-1-6-16,0 9 3 0,0 7 1 15,0 8 4-15,0 5 11 16,7 0 2-16,-7 0 2 15,14 13 0-15,10 7-4 16,3 1 8-16,-3-3 23 16,14-3-10-16,-10-4-8 15,3-6 0-15,-11-3-2 16,-13-2 0-16,10 0 1 16,-17 0-10-16,0 0 3 15,0 0-3-15,0-18 8 16,0-10 8-16,0-5-2 15,0-1-9-15,7 4-7 16,0 1 1-16,7 8-2 16,-4 7-1-16,4 3-4 0,0 8-4 15,10 1-10-15,-3 2 7 16,3 0-17-16,-4 0-11 16,11 0-22-16,-17 0-10 15,0 0-49-15,10 0-46 16</inkml:trace>
  <inkml:trace contextRef="#ctx0" brushRef="#br0" timeOffset="4087">1788 1463 312 0,'0'0'85'0,"0"0"-16"16,0 0-4-16,0 0-22 15,0 0-7-15,0 0-4 0,28 133-4 16,-21-115-9-16,3-5-3 15,-10-8-6-15,0-5-1 16,0 0-2-16,0 0-1 16,0 0-1-16,0 0-5 15,0-5 3-15,0-13-3 16,7-11-4-16,0-12-8 16,7-2 5-16,3 2-13 15,4 10 6-15,-8 18-2 16,5 10 7-16,-5 3 3 15,1 3-1-15,3 21 2 16,4 6 5-16,-7 6 6 0,-7-8 14 16,10-2-2-16,-4-6-1 15,-13-6 0-15,7-5-5 16,-7-6-3-16,0-3-9 16,0 0-1-16,0 0-1 15,18 0-26-15,-5-15-13 16,15-16-15-16,17-10-41 15,16-3-20-15,5 0-114 16</inkml:trace>
  <inkml:trace contextRef="#ctx0" brushRef="#br0" timeOffset="4664">2439 1401 352 0,'0'0'56'16,"0"0"-12"-16,0 0 32 0,0 0-25 15,0 0-16 1,0 0-13-16,0 95-7 0,0-95-1 15,0 0-14-15,0 0-2 16,0-13-8-16,0-12-10 16,0-9-11-16,-7-17 16 15,-7-11-24-15,-10-7-11 16,10 7-32-16,0 5-67 16,-3 22 91-16,17 19 58 15,0 11 48-15,-7 5 48 16,7 3-26-16,0 20-25 15,0 13-31-15,0 5 10 0,0-5-16 16,24 0-7 0,-3-3-2-16,17-4 0 0,-7-4-17 15,3-7-10-15,4 3-15 16,-7-9-7-16,7 1-11 16,-18-3 54-16,5-2 7 15,-19-3 21-15,-6-5 23 16,0 0 7-16,0 0-4 15,0 0 8-15,0 0 8 16,0 0-15-16,0 0-13 16,14-15-12-16,-7-11-13 15,7-7-5-15,10-3-5 16,-3 5-5-16,3 10-14 16,-4 14-10-16,-3 7-5 15,-3 0 7-15,0 5 9 0,-7 26-14 16,10 2 19-16,-10 3 11 15,-7-5 1-15,0-6 2 16,0-4 7-16,0-10 3 16,7-4-6-16,-7-7 0 15,7 0-5-15,0 0-11 16,10-7-24-16,3-17-43 16,11-1-10-16,7-6-43 15</inkml:trace>
  <inkml:trace contextRef="#ctx0" brushRef="#br0" timeOffset="5114">3078 1188 285 0,'0'0'93'16,"0"0"-34"-16,0 0-3 15,0 0-31-15,0 0-15 16,0 0-9-16,-24 18 1 16,24-5 4-16,17-1-5 15,-3-3 0-15,0-5-1 16,3-4-2-16,-3 0-9 15,0 0-15-15,-1-20-3 16,-2-8 7-16,3-6 4 16,-1 1 6-16,-13 7-1 15,7 11 13-15,-7 15 1 16,0 0 8-16,0 0 28 0,0 28-6 16,0 11-15-16,0 4 6 15,0 6-4-15,11-8-5 16,2-2-1-16,8-4-5 15,10-1-3-15,7-1-2 16,-11-2-1-16,11-8 34 16,-24 3-33-16,3-1 1 15,-17 1-1-15,0 0 0 16,-7 2 7-16,-24 0 5 16,-14-5 4-16,-6-2-5 15,-8-11-2-15,8-2 2 16,6-8-2-16,0 0-11 15,21 0 0-15,4-8-22 16,20-7-26-16,0-1-49 16,37-9-35-16,22-3-129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6:31.148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7 147 160 0,'0'0'97'16,"0"0"-59"-16,0 0 8 16,0 0 17-16,0 0-16 15,0 0-20-15,0 0-7 16,-7-32-4-16,7 32 5 15,0 23-10-15,0 24-10 16,21 14-1-16,3 17 26 16,-11 1-1-16,1-7-7 15,3-5-13-15,-17-16-4 16,14-10 0-16,-14-13 0 16,7-15-1-16,-7-5 0 0,7-8-10 15,-7 0-14 1,0 0-21-16,0-15-2 0,0-29-30 15,0-13-57-15,-7-14-35 16</inkml:trace>
  <inkml:trace contextRef="#ctx0" brushRef="#br0" timeOffset="183">7 124 183 0,'0'0'165'16,"0"0"-103"-16,0 0 1 15,0 0 2-15,0 0-13 16,155-88-15-16,-104 78-16 15,-6 0-9-15,-14 2-2 16,-4 3-10-16,-2 2 0 0,-19 1 0 16,-6 2-29-16,0 0-27 15,0 0-37-15,0 15-48 16,-37 16-81-16</inkml:trace>
  <inkml:trace contextRef="#ctx0" brushRef="#br0" timeOffset="357">7 124 307 0,'82'105'66'16,"-61"-98"-12"-16,10-4 34 15,3-3-25-15,-3 0-27 16,0 0-10-16,-10 0-14 16,10-8-8-16,-10 3-4 15,-4 0-10-15,3 5-57 0,1 0-52 16,-4 0-155-16</inkml:trace>
  <inkml:trace contextRef="#ctx0" brushRef="#br0" timeOffset="1705">519 424 59 0,'0'0'102'16,"0"0"-68"-16,0 0 8 15,0 0 13-15,0 0-4 16,0 0-37-16,0 0 1 16,7 0 10-16,14 0 0 0,3 0 11 15,4 0-17-15,2 0-9 16,1-13 3-16,4-13-7 15,-11 1-5-15,-3-2 6 16,3 4-7-16,-18 6-8 16,-6-4-11-16,0 6-6 15,0 2 3-15,-30 3-6 16,2 10-10-16,-3 0-14 16,0 10 18-16,4 24 34 15,-4 4 19-15,17 3 25 16,7-3 16-16,7 3-9 15,0-4-21-15,0-4-3 0,21-2-1 16,3-8-4 0,3-5-4-16,4-6-14 0,-3-7-4 15,10-5-1-15,6 0-20 16,8-12-16-16,-7-14-18 16,13-5-49-16,4-5-90 15</inkml:trace>
  <inkml:trace contextRef="#ctx0" brushRef="#br0" timeOffset="2089">932 403 274 0,'0'0'143'0,"0"0"-126"16,0 0 25-16,0 0 7 15,-34 151-26-15,41-130-8 0,13-8-8 16,11-8 0-16,-10-5-6 15,3 0-1-15,3-8 0 16,-2-20-1-16,-5-3-6 16,-3-7-5-16,-3-3-14 15,-7-3-6-15,0 6-12 16,-7 12-6-16,0 13 19 16,0 13 31-16,0 0 8 15,7 13 14-15,-7 23-10 16,0 13 12-16,17-6 13 15,-10 1-10-15,7-6-3 16,10-9-9-16,-11-3-7 0,1-12 1 16,-7-8-7-16,3-6-2 15,4 0-2-15,0 0-22 16,-7-20-13-16,10-17-10 16,-10-9-19-16,0-16-40 15,-7-14-38-15</inkml:trace>
  <inkml:trace contextRef="#ctx0" brushRef="#br0" timeOffset="3213">1259 87 19 0,'0'0'300'0,"0"0"-230"15,0 193-51-15,0-121 51 16,0-8-3-16,0-7-23 16,0-16-23-16,0-13 3 0,0-13 5 15,0-7-9-15,0-8-7 16,0 0-12-16,0 0 3 15,0 0-4-15,7 0-2 16,0-11-1-16,10-4-4 16,-10-10-2-16,13 1 8 15,-2 1-4-15,-5 8-11 16,1 7 10-16,3 3 1 16,-10 2 3-16,14 3-2 15,3-2 1-15,-3-6 3 16,10-5-4-16,6-2-3 15,-2-8-11-15,9-3-22 0,1 6-12 16,-14 1 12 0,-17 7-6-16,-7 7 5 0,-7 5 41 15,0 0 14-15,0 0 13 16,0 0 9-16,-14 20 0 16,0 6-14-16,14 7-15 15,0-2 5-15,0 2-3 16,0-7 0-16,14 0 2 15,7-8-2-15,10-3 3 16,0-7-10-16,-4-3 0 16,11-5-1-16,0 0-1 15,-7 0 2-15,-11 3 3 16,-6-3-2-16,-7 2-3 16,-7-2 0-16,0 0 0 15,0 0 3-15,0 0 1 16,0 0 8-16,0-13 10 0,0-10-9 15,0-10-2-15,0-1-6 16,0 1-4-16,0 2-1 16,0 11-2-16,0 7 2 15,10 5-2-15,-3 8-2 16,7 0 2-16,10 0-3 16,-3 8 0-16,-1 13 5 15,11-1 1-15,7-2 3 16,0-5 3-16,14-8-1 15,-1-5 3-15,8 0-5 16,-8-5-2-16,1-16 0 16,-14-2-2-16,-14 5 0 0,-11 0-1 15,-13 0-9-15,0-2 2 16,-13-4-2-16,-11 10-10 16,-7 3-11-16,3 11-7 15,4 0 22-15,-3 18 6 16,-4 13 7-16,17 5 3 15,-3 2 13-15,10-2 8 16,7-3 0-16,0 1 3 16,0-11-3-16,7-5-1 15,10-8-6-15,3-10-14 16,11 0 0-16,-3 0-2 16,10-15-4-16,0-16-11 0,-1-8-7 15,-9-9-17 1,3-1-13-16,-7 0-6 0,-10 5-13 15,-14 11-16-15,0 10 45 16,0 10 44-16,0 11 22 16,-14 2 28-16,4 0 4 15,3 7-18-15,0 14-10 16,7 7-10-16,0-7-4 16,0 2-9-16,31-2 1 15,-4-4-4-15,18 6 8 16,-7-5 1-16,0 5-7 15,-11 0 10-15,-9 1 7 0,-18 2 15 16,0 4-19 0,-25 4 1-16,-19 4 19 0,-1-5-16 15,0-2-17-15,11-8-1 16,3-10-1-16,17-6-28 16,14-4-30-16,0-3-53 15,0 0-119-15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6:35.31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117 301 190 0,'0'0'168'15,"0"0"-166"-15,0 0 3 16,0 0 36-16,0 0-18 15,0 0-18-15,-117 151 0 16,117-128 2-16,0-2 4 16,0-3-10-16,0-5-1 15,20-3 0-15,11 6-5 16,-7-4 5-16,11 1 0 0,-18 5 0 16,-3-6 4-1,-7 7-4-15,-7-1-1 0,0 2 0 16,-21 6 2-16,-10-6 6 15,0-1 9-15,17-10-3 16,0-6-13-16,14-3-2 16,0 0-36-16,14 0-32 15,24-23-112-15</inkml:trace>
  <inkml:trace contextRef="#ctx0" brushRef="#br0" timeOffset="948">519 601 337 0,'0'0'51'0,"0"0"2"0,0 0 9 16,0 0-20-16,0 0-22 16,0 0-7-16,-24 64-4 15,41-64 3-15,11-2-12 16,-4-16 0-16,3-3 7 15,-10 1-7-15,-3-1-2 16,-7-2-8-16,-7-3-11 16,0 1 10-16,0 4-6 15,-14 6-5-15,-10 7 4 16,4 8 3-16,6 0 7 16,7 0 5-16,-10 15 3 0,17 6 1 15,0 2-1 1,0 0 0-16,7 0 0 15,24-8 0-15,0 1 6 0,-4-3 3 16,11-5-3-16,-7-3 10 16,3-3 4-16,-10-2 4 15,-3 0 7-15,3 0-11 16,-17 0 2-16,0-7-8 16,0-9-6-16,0-10 2 15,3-7-6-15,4 0-3 16,-7-1 0-16,6 8-1 15,-2 11-2-15,-5 10 1 16,8 5-1-16,-7 0 0 16,0 8-5-16,17 18 2 0,-3 7 5 15,3-2 5-15,-4-3 9 16,5-5 7-16,-12-7-1 16,-6-11-14-16,0-3-2 15,0-2 1-15,-7 0-2 16,10 0-2-16,-3-2 0 15,0-22-1-15,7-9 0 16,3-11-1-16,4-7-12 16,-1 10-15-16,4 8 0 15,-10 15-4-15,-7 18 13 16,-7 0 2-16,17 0 4 16,-3 15 3-16,0 11 10 15,10 2 19-15,-4-5 3 0,4-2-2 16,-3-6-1-16,10-7-2 15,-3-6-4-15,3-2 0 16,-1 0 0-16,-2 0-12 16,10-21 7-16,-7-6-8 15,-4-7 2-15,-3-2-2 16,-10-2-9-16,-7 2-3 16,-7 3-8-16,0 10-12 15,0 12 4-15,-7 11 27 16,-13 0 1-16,-11 26 4 15,-7 15 6-15,17 2-1 16,-3 1 3-16,10-6 5 0,14-1-1 16,0-7-1-16,0-7 8 15,0-2-15-15,21-8-5 16,3-3 0-16,-3-8-3 16,10-2-1-16,13 0-4 15,8 0-22-15,13-12-22 16,11-9-43-16,6-4-9 15,8-4-146-15</inkml:trace>
  <inkml:trace contextRef="#ctx0" brushRef="#br0" timeOffset="1340">2411 385 69 0,'0'0'261'16,"0"0"-225"-16,0 0 25 15,0 0 4-15,0 0-28 16,0 0-27-16,103 78-4 16,-82-78-3-16,3 0 0 15,3-16-3-15,-3-4-1 16,-10-6-8-16,-14-3 3 15,0-1 1-15,0 2 5 16,-21-1 1-16,-16 9 0 16,-1 14 4-16,-7 6 15 0,0 0 6 15,8 26-8-15,9 3-15 16,14-1 10-16,4-5 2 16,10-3-8-16,0-2-5 15,10-8-2-15,18 1-5 16,3-11-2-16,7 0-30 15,3 0-29-15,21-18-40 16,-11-5-171-16</inkml:trace>
  <inkml:trace contextRef="#ctx0" brushRef="#br0" timeOffset="1698">2734 311 104 0,'0'0'203'0,"0"0"-173"16,-7 131 29-16,7-93 12 16,0-9-38-16,0-11-13 15,0-8 2-15,0-10 0 16,0 0-19-16,0 0-3 16,0 0-5-16,0-16-21 15,-7-17-9-15,1-13-19 16,-1-8 4-16,0-2 3 15,0-1 2-15,7 0 41 16,0 6 4-16,0 5 50 16,0 10 24-16,14 5 1 15,-1 13-22-15,1 3-29 0,3 7-5 16,4 3-5-16,3 0-6 16,4 5-8-16,-4 0-2 15,-4 0-4-15,-2 0-37 16,-5 13-27-16,-6 12-33 15,-7 1-115-15</inkml:trace>
  <inkml:trace contextRef="#ctx0" brushRef="#br0" timeOffset="1768">2734 311 70 0</inkml:trace>
  <inkml:trace contextRef="#ctx0" brushRef="#br0" timeOffset="1863">2734 311 70 0,'-79'-95'409'0,"79"95"-351"0,0 0 0 16,0 0-4-16,7 0-27 0,7 5-26 15,10 0-1-15,3-2 0 16,11-3-5-16,14 0-38 16,17 2-62-16,-4-2-86 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6:37.907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35 131 126 0,'0'0'204'16,"0"0"-182"-16,0 0 9 15,0 0 38-15,0 0-18 16,-17 149-17-16,17-124 8 0,0-4-5 16,6-8-15-16,19-5 3 15,-12-8-13-15,5 0-11 16,-5 0-1-16,8 0-1 16,3-18 1-16,-3 5-9 15,3 2-13-15,-11 9 6 16,12 2 1-16,-19 0 6 15,8 0 4-15,0 0 1 16,3 0 4-16,-3 2 2 16,-7-2 10-16,7 0 7 15,-14 0-4-15,17 0 0 16,-17 0 8-16,13-15-7 16,-6-11 17-16,7-2-14 0,3-8-13 15,-10 1-2-15,7-6-4 16,-7-1-19-16,3 6-25 15,4 13-41-15,0 8-63 16,-1 7-133-16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6:38.31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0 255 0,'0'0'194'16,"0"0"-184"-16,0 0 32 16,0 187 36-16,17-125-21 0,-3-3-23 15,-7-8-7-15,0-10 2 16,-1-13 2-16,-6-12-10 16,0-9-5-16,0-7 5 15,0 0-10-15,11 0-5 16,-11 0-3-16,7-10-3 15,0-15-4-15,6-16-7 16,18 0-5-16,-10 4-4 16,3 12-14-16,-10 17 2 15,-7 8 15-15,-1 0 9 0,12 13 8 16,-11 12 1 0,-1 4 7-16,8 2 5 0,3-11 1 15,-10-4-4-15,0-6 0 16,0-8-5-16,-7-2 0 15,0 3-5-15,7-3-4 16,0 0-3-16,17 0-33 16,7-5-22-16,3-13-60 15,18 0-89-15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14:02.985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1 534 122 0,'0'0'26'16,"0"0"2"-16,0 0 17 0,0 0-20 15,0 0-5-15,0 0 23 16,0-3 0-16,0 1-7 15,0-4-12-15,0 1-5 16,0 3 1-16,0 0-5 16,0-1-3-16,0 3 0 15,0 0 2-15,0 0 1 16,0 0-1-16,0-6 3 16,0-1 0-16,13 2-3 15,25-6 6-15,7 1 13 16,13-3-15-16,8-5-1 15,9-2-3-15,-2-3-4 16,-5-1 0-16,-9 7-8 0,-21 6 1 16,-11 4-3-16,-27 7-2 15,11 0 1-15,-11 0-11 16,0 0-16-16,0 0-22 16,0 0-41-16,0 0-34 15,0 5-125-15</inkml:trace>
  <inkml:trace contextRef="#ctx0" brushRef="#br0" timeOffset="639">1067 236 43 0,'0'0'229'0,"0"0"-150"15,0 0-18-15,0 0-10 16,0 0-19-16,0 0-12 16,-52-30-9-16,45 30-5 0,1 2 13 15,-12 13-15-15,-2 11 0 16,-4 2 2-16,3 5-1 15,-3 3 0-15,10 1-1 16,0-2-3-16,8-6 1 16,6-4-2-16,0-12 0 15,0-3-1-15,13-5-1 16,8-5 1-16,10 0 1 16,0 0-6-16,7-2-9 15,-4-16-29-15,4 3-52 16,0 4-122-16</inkml:trace>
  <inkml:trace contextRef="#ctx0" brushRef="#br0" timeOffset="861">1253 447 216 0,'0'0'90'0,"0"0"-8"15,0 0 0-15,0 0-30 16,0 0-23-16,0 0-23 16,96 69-2-16,-96-69-4 15,0 0 0-15,0 0-17 16,0 0-15-16,0-5-39 16,-7-11-30-16,-17-20-44 15</inkml:trace>
  <inkml:trace contextRef="#ctx0" brushRef="#br0" timeOffset="1019">1163 188 101 0,'0'0'209'15,"0"0"-131"-15,0 0 0 16,0 0-40-16,0 0-13 16,0 0-22-16,83 84-3 15,-63-69-9-15,4-2-43 16,-3 0-53-16,10 2-43 0</inkml:trace>
  <inkml:trace contextRef="#ctx0" brushRef="#br0" timeOffset="1348">1483 521 169 0,'0'0'78'16,"0"0"-3"-16,0 0 11 15,0 0-26-15,0 0-15 16,0 0-3-16,21 34-6 15,-14-34 13-15,-7 0-19 16,0 0-5-16,10 0 3 16,-10-3-12-16,7-12 0 15,-7-6 0-15,7-2-5 16,0-3-3-16,-1-2-6 16,8 7-2-16,-3 6 0 0,-5 4-2 15,1 9 1 1,7 2-2-16,-7 0-2 0,10 0 4 15,4 0-2-15,10 0-1 16,-4 0 1-16,4 0-7 16,0 0-3-16,-10 0-21 15,-7 0-9-15,-4 0-21 16,-3 5-55-16,7 11-94 16</inkml:trace>
  <inkml:trace contextRef="#ctx0" brushRef="#br0" timeOffset="1674">1996 367 123 0,'0'0'245'16,"0"0"-175"-16,0 0 11 15,0 0-22-15,0 0-27 16,0 0-1-16,-55-13-14 15,41 26-9-15,0 8 3 16,0 2-3-16,4 0 0 16,10-3-2-16,-7-4-1 15,7-1 4-15,0-5-9 16,0-2 0-16,0-3 0 0,17-2-3 16,-3 0 1-16,0-3-7 15,0 0-5-15,10 0-5 16,-11 0-24-16,12-6-18 15,-12-4-14-15,8-3-38 16,-4-2-87-16</inkml:trace>
  <inkml:trace contextRef="#ctx0" brushRef="#br0" timeOffset="1905">2009 0 50 0,'0'0'172'15,"0"0"-110"-15,0 0 5 16,0 0 3-16,0 0-22 16,21 174-14-16,-4-112-8 0,4-5-5 15,-7-1-1-15,3-2-8 16,-3-8-8-16,-8-4-1 16,1-15-2-16,-7-8-1 15,7-15-2-15,-7-1-38 16,11-3-25-16,2 0-54 15,-6-7-52-15</inkml:trace>
  <inkml:trace contextRef="#ctx0" brushRef="#br0" timeOffset="2298">2216 372 33 0,'0'0'207'0,"0"0"-162"0,0 0 36 16,0 0-14-16,0 0-18 15,0 0-18-15,51 69-6 16,-33-61-2-16,2-3-7 16,4-5 1-16,11 0 1 15,16-2 7-15,-6-21-11 16,0-3-14-16,-7-5-2 16,-14 3-5-16,-11-6-3 15,-6-1-8-15,-7-2-4 16,0 5 8-16,-14 8 7 15,-10 9-3-15,11 15 10 0,-11 0 8 16,3 15 0-16,-10 21 3 16,17 0 3-16,0 3 5 15,14-1-1-15,0-2 14 16,0 0-2-16,0-3-5 16,28-10-9-16,3-2-7 15,7-13-6-15,6-8-3 16,22 0-4-16,16-23-20 15,22-21-37-15,13 3-58 16,10-5-251-16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6:38.64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155 329 86 0,'0'0'269'16,"0"0"-237"-16,0 0 54 0,0 0-2 15,0 0-27-15,0 0-28 16,-14 31-5-16,14-31-13 16,-7-13-11-16,-3-10-7 15,-4-11-22-15,7-15-18 16,-7-7-7-16,4-8-20 15,3 10-13-15,0 13-44 16,7 23 89-16,-7 10 42 16,1 8 82-16,-1 0 4 15,-10 18-34-15,10 10-11 16,0 1-16-16,0-1 11 0,0-5-8 16,7-5-5-1,0-3-23-15,0-4-2 0,7-9-46 16,24 1-14-16,20-1-47 15,1-2-111-15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6:38.94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99 0 372 0,'0'0'73'16,"0"0"-42"-16,0 0 46 0,0 0-8 16,0 0-30-16,-79 147-11 15,68-115 3-15,5-3-5 16,6-1-13-16,0-2-3 16,0-8-8-16,0 0-1 15,0-6-2-15,0-4 0 16,17 0-2-16,-10-6-5 15,13-2-16-15,4 0-8 16,4-4-13-16,-4-20-28 16,-3-7-11-16,3-7-18 15,-17-8-45-15,6-18-4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6:39.32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13 0 31 0,'0'0'242'15,"0"0"-234"-15,0 0-5 16,0 0 77-16,0 0-22 16,-18 175-25-16,18-114 2 15,0 4 15-15,18-1 2 16,-11-8-13-16,6-7-4 16,-13-13-6-16,7-11-3 15,0-7-9-15,-7-10-2 16,10-8 5-16,-10 0-14 15,7 0-3-15,0 0-3 16,7-13-4-16,17-10 0 0,0-11 0 16,3 4-5-16,4 7-5 15,0 10-7-15,-17 13 6 16,-4 0 8-16,3 8 1 16,-6 22 5-16,-4 1 1 15,4 5 1-15,-14-5 11 16,7-8-4-16,0-5-2 15,0-7-1-15,3-7-4 16,-10-1-2-16,7-1-2 16,7-2-35-16,17 3-43 15,13-3-87-15,8 0-174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7:14.677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149 17 125 0,'0'0'119'0,"0"0"-82"15,0 0-13-15,0 0-6 16,0 0 5-16,0 0-9 16,-131 138-4-16,121-95-5 15,3-4 6-15,7-3-7 16,0-8 2-16,0-7-3 15,7-3 0-15,17-8-3 0,7-8 0 16,-3-2 5 0,2 0-1-16,-2 0-1 0,3-10 2 15,-7-13-2-15,-10-5-1 16,-7-11 6-16,0-7-7 16,-7-3-1-16,0 1-13 15,-7 4-4-15,-7 10 11 16,-3 14 6-16,3 10 0 15,7 10 0-15,-7 0 0 16,14 0-21-16,-10 30-46 16,10 7-44-16,0 1 0 15</inkml:trace>
  <inkml:trace contextRef="#ctx0" brushRef="#br0" timeOffset="548">410 350 14 0,'0'0'210'16,"0"0"-131"-16,0 0-11 15,0 0-16-15,0 0-2 16,0 0-22-16,-24-108-5 16,24 80-19-16,0 5-4 15,11 0 0-15,2 5-2 16,1 13-6-16,3-1 0 15,-3 6 1-15,-7 0 4 16,7 0 1-16,3 11 2 0,10 1 0 16,-2 1 0-16,2 0 0 15,-3 0 2-15,-3-2-1 16,3-6 4-16,-10-3-4 16,10-2 2-16,-11 0-2 15,8 0 0-15,10 0-1 16,0-18 0-16,-3-8-1 15,-4-4-4-15,-4-6-1 16,-6-3-5-16,3 9 5 16,-17 7 4-16,0 9 2 15,0 12 12-15,-7 2-2 16,-17 0-1-16,-7 0-9 0,-3 23 1 16,-4 8 2-16,7 2 10 15,24 0-1-15,-7 1 4 16,14-4-2-16,0 2 7 15,0-4-1-15,14-5-9 16,17-5 9-16,-3-3-14 16,3-5-2-16,0-2-4 15,3-5-2-15,4-3-14 16,13 0-25-16,1 0-25 16,-7-6-50-16,6-9-211 15</inkml:trace>
  <inkml:trace contextRef="#ctx0" brushRef="#br0" timeOffset="721">1308 137 108 0,'0'0'296'16,"0"0"-229"-16,0 0-13 15,0 0-3-15,0 0-40 16,0 0-11-16,-7-8-46 15,7 16-65-15,14 12-315 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7:13.33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379 35 11 0,'0'0'95'16,"0"0"-35"-16,0 0-27 15,0 0 2-15,0 0 2 16,0 0 1-16,-24-30-9 16,17 30 0-16,7-3 0 15,-7 3-11-15,-6 0 2 16,13-2-11-16,-11 2 0 15,-2 0 1-15,6 0 0 16,-24 0-6-16,3 5-4 16,-3 13 0-16,-7 5-3 15,11 2-1-15,-11 9-5 16,0-3-2-16,11-1-5 0,3-1 12 16,10-12-3-16,14 1-4 15,0-7-8-15,0-1-16 16,7 1 20-16,13-4 1 15,4-2 0-15,-3 0 14 16,10-5 7-16,-10 0 5 16,-4 0-7-16,-10 0 0 15,0 0 0-15,-7 0 0 16,0 0 0-16,0 0 8 16,0-7-5-16,0-14-5 15,0 0 11-15,0-2-11 16,0 5-3-16,0 8 5 15,0 8 6-15,0-1 7 16,0 3-5-16,0 0-8 16,0 0-5-16,0 5-4 0,13 8 4 15,-2 2 2-15,3-4-1 16,6-1 0-16,-3 3 0 16,4-1-1-16,3 4 6 15,-3-6-5-15,-14-2 2 16,6-3-3-16,-13-2 0 15,11-1 0-15,-11 0 0 16,7 7-2-16,-1-2 2 16,-6 4 2-16,7-1 31 15,0-5-30-15,0-3-1 16,-7 1-1-16,10-3 0 16,-10 0-1-16,0 0 1 15,7 0 0-15,-7 0 0 0,0 0 0 16,0 0 0-16,0 0 2 15,0-5-2-15,0-3-1 16,0-5 0-16,0 3 0 16,0-3-1-16,0 6-20 15,-7 2-10-15,7 5-10 16,0 0-46-16,0 0-87 16</inkml:trace>
  <inkml:trace contextRef="#ctx0" brushRef="#br0" timeOffset="730">503 276 31 0,'0'0'134'15,"0"0"-58"-15,0 0-44 16,0 0-7-16,0 0 8 16,0 0-21-16,10 14 19 0,4 6-9 15,-7-4-18 1,0-6 7-16,-7-3 0 0,7-4-8 16,-7 0 13-16,0-3-7 15,0 0 0-15,0 0 4 16,0 0-2-16,0 0 1 15,0-11 12-15,0-9-15 16,0-11-4-16,0-5-3 16,0-5 0-16,0 8-3 15,0 7 2-15,0 8-2 16,0 16 1-16,0-4-3 16,0 6 2-16,7 0 0 15,3 0-5-15,-3 0-2 16,7 3 8-16,-1 7 0 15,5 3 0-15,2 0 1 0,4-3-1 16,11 3 0-16,3-5 1 16,6-3 0-16,1-3-1 15,7-2 0-15,6 0 0 16,-13-2-4-16,-1-14-5 16,-6-2-12-16,-7-2-2 15,-10-4 13-15,-14 4 5 16,-7-3 5-16,0 2 2 15,0 4-2-15,0 4 2 16,0 8 8-16,-7 5-1 16,-7 0-1-16,-10 2-5 15,3 24-3-15,-3 7 0 16,4 3 1-16,6 5 2 16,-3-2 3-16,17-1 4 15,0-2 6-15,0-8-2 0,0 1-1 16,0-9 5-16,24-5-2 15,-10-4-5-15,-1-9-9 16,11-2-2-16,14 0-14 16,-3 0-39-16,27-2-29 15,3-11-76-15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7:40.37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6394 93 0,'0'0'151'0,"0"0"-109"15,0 0-36-15,0 0-4 16,0 0 12-16,0 0 18 15,0 0-6-15,0 0-14 16,0 0-12-16,-7-8 3 16,7 8 3-16,7 0-5 15,10 0 8-15,3 8-7 16,11 5 5-16,-10-3 2 16,17 3-4-16,0 2 0 15,13 1 3-15,8 2-2 16,16-3 6-16,5-5-4 15,26-2-1-15,4-3-1 0,18 3-5 16,13-3 7-16,6 0-6 16,1-3-2-16,0 4 4 15,0-1-4-15,7-5 1 16,-7 5-1-16,10-5 1 16,4 0 1-16,10 0 7 15,14 0-6-15,6 0 5 16,1 0-7-16,20-5 2 15,4-8-2-15,3 5-1 16,17-2 0-16,-6-3 0 16,6 6 1-16,14-1 0 15,11-5-1-15,13 5 0 16,-4 1 0-16,5-7 0 0,-1 7 0 16,7-3 0-16,-14-1 0 15,11 7 0-15,-4-4 0 16,0-3 0-16,7 1-1 15,0-5 1-15,-7-1 0 16,4 6 0-16,-4-8 0 16,0 3 0-16,7-1 1 15,0-1-1-15,0-1 0 16,-10-1-1-16,-3 1 1 16,6-5-1-16,0 3-2 15,-3-3 3-15,10-3-2 16,0 6 2-16,14-4-2 0,-14-1 0 15,0 2 2-15,-14 5-1 16,-17 0 0-16,-14 2 0 16,1 4 2-16,6-2-1 15,-7 2 0-15,1-1 0 16,-1 3-1-16,0-1 1 16,-6 6 0-16,-8 3-2 15,-9 2 1-15,-15 0-2 16,-6 0-3-16,-8 0 3 15,-6 0 3-15,0 0 0 16,-17 0-1-16,-4 0 0 16,-10 0 1-16,0 0 0 15,-14 0 0-15,-24 0 0 16,-7 0-1-16,-27 0 1 16,-24 0 0-16,-25 2-2 0,-3 3 2 15,-17 0 0-15,-7-5 0 16,0 0 0-16,0 0 0 15,0 3 0-15,0 0 0 16,0-3 2-16,0 0-1 16,7 0-1-16,-7 0 0 15,14 0 1-15,3 0-2 16,21 2 1-16,3 4 0 16,35-2-1-16,13 4 1 15,7-5-2-15,14 2-2 16,4 0 0-16,-11 0 3 15,-7 3-2-15,1-3 3 0,-8 0-1 16,-17 0 1-16,11 0 0 16,0-2 0-16,-11 0 1 15,10-1-2-15,8-2 2 16,-8 0-1-16,-3 0 0 16,4 0 1-16,-18 0-1 15,-13 0 3-15,3-5-1 16,-21-3 1-16,-3 1-2 15,0-1 0-15,-10 5 5 16,10-7-6-16,-4 5 6 16,4-3-1-16,0 0-4 15,4 6 1-15,-4-6-1 16,0 6-1-16,-18-4 2 0,1 4-1 16,-14-1 2-16,0 3 1 15,0 0-1-15,0 0 8 16,0-2-6-16,0 2-1 15,7-3-3-15,0 3 0 16,3 0-2-16,4-2 1 16,7-4 0-16,10 1 0 15,0 0 0-15,-11 3 0 16,11-1-1-16,-3-5 0 16,3 3 1-16,13-5 0 15,15 2-4-15,16-4 1 16,15-4-6-16,6 3-1 0,7 1 2 15,14-4-5 1,4 6-3-16,-4-1-2 0,-14 2-14 16,-14 0 5-16,-27-1 2 15,-10 5 10-15,-25 0 14 16,-9 2 1-16,-12 1 3 16,-6-1 10-16,0 3 8 15,0-5 3-15,0 0-9 16,0-3-7-16,0 3 0 15,-17-2-3-15,17 1 5 16,0 4-2-16,-7-3-2 16,7 5 2-16,0-3-3 15,0 1-4-15,0-1 6 0,0-2-4 16,0-3 0 0,0 1-1-16,0-7 5 0,0-4 1 15,0-2-6-15,0-6-2 16,0-7 4-16,0-3-2 15,0-8 6-15,0-4-3 16,0-7-5-16,0-3 11 16,18-9-2-16,-12-5 1 15,8-7 2-15,0-6-5 16,3-5 2-16,-3-8-5 16,7-4 5-16,3-14 0 15,7-1 1-15,-4-7-2 0,11 1 2 16,7 2-8-1,-8-5 2-15,15-10-4 0,0-5 2 16,-1-2-4-16,1-6 2 16,-1 2 0-16,8-1-1 15,3 1-2-15,3 3-1 16,1 1-2-16,9 1-1 16,-16 6 6-16,-1 3-4 15,4 12 5-15,-10 11 0 16,-14 2 4-16,6 6-4 15,-9 4 0-15,-4 3 1 16,6 10 3-16,-9 11-3 16,3 10 2-16,-10 5-2 15,3 8 0-15,-4 7-1 16,-3 5 0-16,-17 8 2 0,7 6-2 16,0 4 1-16,-7 0-1 15,7 1 1-15,-7 0-1 16,0-1 0-16,7 1 0 15,-7-3 0-15,7-1-2 16,3 1 2-16,-10 3 0 16,7 5-1-16,-7 4 2 15,7 1-1-15,-7 8 0 16,0 2 0-16,0 0-2 16,0 0 2-16,0 0 0 15,0-3-1-15,0 3 0 16,0 0 1-16,0-3 0 0,0 3-1 15,0 0 0-15,0 0 0 16,0 0-2-16,0 0 2 16,0 0-1-16,0-3 2 15,0 3 0-15,0 0 0 16,0-2 0-16,0-1 0 16,7-4 0-16,0-9 0 15,-7-2-1-15,7-5 1 16,3 0 0-16,-3-2 1 15,-7-6-1-15,7 0 0 16,0-5 0-16,-7-5 1 16,6-8 0-16,-6-10-1 15,0-2 0-15,7-6 0 16,-7 0-1-16,0 10 1 16,0 4-1-16,0 12-2 0,7 4 2 15,-7 10 1-15,10-2-6 16,-3 6-4-16,-7 5 9 15,7 0-4-15,-7 3-3 16,7 2 7-16,0-2-1 16,-7 7 1-16,7 0-1 15,3 5 1-15,-10 1-1 16,0 2 1-16,0 0-4 16,0 0-6-16,0 0-15 15,0 0-5-15,0 0-17 16,0 0-54-16,-10 23-107 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8:03.19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28 44 229 0,'0'0'84'15,"0"0"-47"-15,0 0 12 16,0 0 0-16,0 0-14 15,0 0-15-15,-20-44-3 0,20 44-2 16,0 0-4-16,0 0 4 16,0 0-11-16,0 0 3 15,0 0 0-15,0 0-7 16,0 0 0-16,0 0-2 16,0 32-3-16,0 6 4 15,0 16 2-15,0 5 0 16,0 3 1-16,0-4-2 15,-7-6 2-15,7-3-2 16,0-13-1-16,0-5-7 16,0-11-29-16,0-5-19 15,0-9-63-15,0 4-127 0</inkml:trace>
  <inkml:trace contextRef="#ctx0" brushRef="#br0" timeOffset="391">80 512 70 0,'0'0'144'0,"0"0"-127"16,0 0 59-16,0 0-35 15,0 0-21-15,0 0-8 0,24 58 0 16,-24-58-2-1,7 0 1-15,-7 0 0 16,0 0 8-16,7-23-10 0,10-7 2 16,-3-7-11-16,-1-1-8 15,18 0 2-15,-10 10-6 16,3 7-10-16,-10 16 21 16,-1 5 2-16,-2 0 3 15,-4 15-3-15,0 19 0 16,-1 7 1-16,-6 2 9 15,7 4 22-15,0-12-28 16,-7-1 0-16,0-11-1 16,17-5-4-16,-17-8-1 15,14-5-34-15,-7-5-8 16,7 0-80-16,10 0-95 0</inkml:trace>
  <inkml:trace contextRef="#ctx0" brushRef="#br0" timeOffset="705">630 198 215 0,'0'0'95'16,"0"0"-61"-16,0 0 19 15,0 0-21-15,0 0-6 16,0 0-25-16,-96 142-1 15,116-114 0-15,4 8 3 0,7 0 5 16,-3 0-2 0,3 0-2-16,-17-1 3 0,-1 1-1 15,-13-2-4-15,0-3 1 16,-6-6 0-16,-22 1 9 16,-3-6-7-16,0-4-4 15,10-6-1-15,8-10-21 16,2 0-24-16,11 0-27 15,-6-10-69-15,6-24-28 16</inkml:trace>
  <inkml:trace contextRef="#ctx0" brushRef="#br0" timeOffset="1051">854 221 323 0,'0'0'73'15,"-38"131"10"-15,24-69-24 16,-3-3-11-16,3-8-27 16,7-7-14-16,0-8-6 15,7-8 1-15,0-17-2 16,0-4 0-16,0-7-2 16,0 0-9-16,0 0 11 15,7-5 0-15,0-13 10 16,7-3-1-16,3-4-1 15,-3 2-6-15,6 0-2 16,-2 2 1-16,-5 8-1 0,1 1-1 16,-7 1 1-16,10 4-5 15,4-7-7-15,10 2-1 16,-4 1-10-16,11 2-17 16,7-5-11-16,0 7-8 15,-1-6-40-15,8 10-127 16</inkml:trace>
  <inkml:trace contextRef="#ctx0" brushRef="#br0" timeOffset="1660">1277 386 262 0,'0'0'72'0,"0"0"-24"16,0 0-11-16,0 0 3 16,0 0-21-16,0 0-8 15,-97 133 5-15,97-102-3 16,0-5-1-16,0-3-9 16,0-8 2-16,0-9-2 15,7-4-2-15,0-2 3 16,7 0 2-16,10-13 3 15,-3-15-9-15,3-16-14 16,3-7-15-16,-3-6-21 0,-10 9-53 16,0 14-23-16,-7 22 118 15,3 9 8-15,-10 3 13 16,0 0 4-16,0 15 37 16,0 16-19-16,0 7 11 15,0 3 16-15,0-2-28 16,0-3-8-16,0-5-4 15,0-8-5-15,0-7-7 16,0-12-1-16,0-4-8 16,0 0 0-16,0 0 6 15,0 0 4-15,0-9 6 16,7-20-12-16,7-9-5 16,17-6 0-16,-4 0-17 0,18 6-15 15,-14 10 1-15,-11 12 2 16,-2 14 21-16,-18 2 5 15,0 5-6-15,0 25 0 16,0 9-6-16,0 2 15 16,0 0 5-16,0-2 1 15,0-11-6-15,0-5 0 16,0-5-8-16,7-8-41 16,30-10-48-16,-2 0-16 15</inkml:trace>
  <inkml:trace contextRef="#ctx0" brushRef="#br0" timeOffset="2100">1958 365 238 0,'0'0'125'15,"0"0"-89"-15,0 0 28 16,-103 134-17-16,103-103-15 15,0-1-3-15,0-4-4 16,13-6-11-16,18-4-3 16,4-6-3-16,20-8 0 15,3-2 1-15,8 0-2 16,2-17-2-16,-16-6-3 0,0-6-2 16,-8-1 0-16,-23-4-7 15,10-7-2-15,-24 3-13 16,-7 4-30-16,0 14 20 15,-7 12 7-15,-24 8 5 16,17 0 17-16,-17 23 3 16,11 13 0-16,-5 2 19 15,12 1 2-15,6-3 2 16,7-3-2-16,0-1-4 16,14-7-7-16,17-10-2 15,13-7-4-15,1-8 1 16,13 0-5-16,25-28-9 15,3-8-23-15,3-13-33 16,-6-3-2-16,-18-1-45 0,-3-4-95 16</inkml:trace>
  <inkml:trace contextRef="#ctx0" brushRef="#br0" timeOffset="2343">2900 204 141 0,'0'0'105'0,"0"0"-21"16,0 0-20-16,0 0-24 15,0 0-7-15,-134 143-17 16,141-107-1-16,24 6-1 16,14-10 12-16,6 2 0 15,-6-6 1-15,7 0 0 0,-8-5-3 16,-16-7 3 0,-11-5-23-16,-17-4-1 0,0-2 1 15,-31 3-1-15,-14 2 10 16,1 0-13-16,-1-4-13 15,7-4-30-15,17 1-77 16,8-1-58-16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8:08.78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28 544 133 0,'0'0'75'0,"0"0"-52"16,-14 134 7-16,14-98 36 15,0-5-29-15,0-11-10 16,0-12-5-16,0-5-2 16,0-3 10-16,0 0 10 15,0 0 5-15,-6-28-16 16,6-11-6-16,-7-13-7 16,7-9-16-16,0-1-6 15,0 8-6-15,20 10 0 16,11 12 6-16,-3 11 5 15,3 8-13-15,-7 13-11 16,-4 0-44-16,11 11-83 16</inkml:trace>
  <inkml:trace contextRef="#ctx0" brushRef="#br0" timeOffset="387">400 565 59 0,'0'0'364'15,"0"0"-335"-15,0 0 6 16,0 0 18-16,0 0-20 16,0 0-18-16,-14 113-4 15,41-100 2-15,4-8-2 16,0-3 4-16,-3-2-6 15,-4 0 0-15,-3-2 0 16,3-19-8-16,-11-9 2 0,-6-9-3 16,-7-7-12-16,0 5-10 15,0 8-10-15,0 15 20 16,-13 10 4-16,-12 8 3 16,5 0 4-16,-11 8-1 15,3 15 2-15,4 2 0 16,4 1-2-16,13-3 0 15,-4 0-16-15,11-7-29 16,0-6-34-16,11-2-57 16,16-8-54-16</inkml:trace>
  <inkml:trace contextRef="#ctx0" brushRef="#br0" timeOffset="788">854 498 235 0,'0'0'67'0,"0"0"-14"16,0 0 2-16,0 0 1 15,0 154-30-15,0-128-5 16,0-3 5-16,0-5-4 16,7-10 5-16,6-3-18 15,11-5-8-15,4 0 1 16,10-5 0-16,0-18 0 15,13-8 0-15,1-5-2 0,-1 7-7 16,-13 9 7-16,-17 8 0 16,-4 3 0-16,-10 9 8 15,-7 0 1-15,7 0-2 16,0 0 8-16,6 0-4 16,5 11 11-16,-5-4 7 15,1-1-8-15,3-6 1 16,-10 0-4-16,0 0-7 15,7 0 0-15,3 0-7 16,-3-6 1-16,7-14-5 16,3-11-7-16,3-5-21 15,11 1-40-15,-7 6-57 16,14 11-84-16</inkml:trace>
  <inkml:trace contextRef="#ctx0" brushRef="#br0" timeOffset="1137">1882 213 47 0,'0'0'291'15,"0"0"-231"-15,0 0-26 16,0 0 10-16,0 0-18 0,-110 134-18 15,110-96-5-15,0-7 9 16,7-2-2-16,17-4 1 16,-3 1 5-16,10-1 1 15,-4-4 4-15,-3-1 19 16,-17-4-27-16,0-6-3 16,-7-2-1-16,0 2 3 15,0-2-6-15,-21 0 4 16,-3-1-1-16,4-2-9 15,-4-2-4-15,10 0-30 16,7 2-61-16,7 0-22 16,0 5-162-16</inkml:trace>
  <inkml:trace contextRef="#ctx0" brushRef="#br0" timeOffset="1449">2536 452 365 0,'0'0'31'0,"0"0"-12"0,0 0 41 16,-76 131-31-16,49-74-18 16,-4-6-7-16,10 3 3 15,-3-5 5-15,10-8-3 16,7-6-9-16,7-9 1 16,-7-11-1-16,7-4-51 15,0-1-91-15</inkml:trace>
  <inkml:trace contextRef="#ctx0" brushRef="#br0" timeOffset="2128">2869 573 81 0,'0'0'147'0,"0"0"-93"16,0 0 30-16,0 0-19 16,0 0-17-16,0 134-17 15,0-130-6-15,0-4 7 16,0 0-1-16,0 0-2 0,0 0-9 15,-6-20-6 1,6-8 5-16,0-8-12 0,0-8-7 16,6-2 0-16,25 2-6 15,-3 6-7-15,10 7 1 16,-18 13-9-16,-2 11 1 16,-5 7 19-16,1 0-11 15,3 0 1-15,4 9-5 16,-7 7 5-16,17 7 10 15,0-7 2-15,6-1 0 16,5 0 12-16,-4-10-8 16,6-5 2-16,1 0-1 15,0 0-5-15,-1-18 0 0,-6-5 1 16,-10-7-2-16,-11-1-12 16,-10 0-9-16,-7 0-9 15,0 8-9-15,-14 8 6 16,-10 7-7-16,-7 8 25 15,10 0 15-15,-10 3 11 16,4 22 11-16,-4 8 3 16,0 6-2-16,17 0 1 15,0-3 1-15,8 2 3 16,6-7-7-16,0-3-1 16,0-5-10-16,13-5 5 15,1-8-7-15,10-4-8 16,-3-6 2-16,10 0-2 15,13 0-24-15,-6-3-38 0,14-12-37 16,6-1-80 0</inkml:trace>
  <inkml:trace contextRef="#ctx0" brushRef="#br0" timeOffset="2373">3767 337 317 0,'0'0'85'0,"0"0"-25"16,0 0 8-16,0 0-1 15,-127 154-31-15,120-118-15 16,0-1 3-16,7-4-11 0,0-5-6 16,0-5-3-16,0-9-4 15,0-4 0-15,14-3-15 16,17-5-25-16,7 0-18 15,3 0-16-15,21-8-53 16,3-9-96-16</inkml:trace>
  <inkml:trace contextRef="#ctx0" brushRef="#br0" timeOffset="2821">4011 567 351 0,'0'0'80'16,"0"0"-10"-16,0 0-3 15,0 0-8-15,0 0-32 16,0 0-8-16,-75 32-6 0,75-25-11 15,0-2-1 1,10-2 1-16,18-3 0 0,2 0-2 16,15 0 0-16,-7-21-16 15,3-7-1-15,-3-5-11 16,-7-8-10-16,-10 0-19 16,-14-1-15-16,-7 12-6 15,0 12 47-15,-28 15 25 16,-10 3-9-16,0 8 15 15,4 20 16-15,3 3 6 16,7-3 1-16,17 0-7 16,7-2 3-16,0-2-1 15,7-1 1-15,17-9-6 16,7 2-2-16,-3-6 1 16,3-4 6-16,-11-6 7 0,4 0 5 15,-3 0-4-15,-7-3 0 16,10-15-10-16,-4-2 0 15,-2-6-5-15,2-8-8 16,11 1-2-16,-10 2-1 16,10 8-4-16,0 8-8 15,-11 7-8-15,1 8-8 16,-4 0-7-16,-3 0-14 16,10 8-10-16,4 4-57 15,-4 4-63-15</inkml:trace>
  <inkml:trace contextRef="#ctx0" brushRef="#br0" timeOffset="3279">4775 316 246 0,'0'0'78'15,"0"0"-34"-15,0 0 4 16,0 0-4-16,-155 118-15 15,138-82-1-15,3 0 6 16,14-3-3-16,0-5-3 16,0-4-7-16,7-9-11 15,17-7-3-15,-3-8-1 16,17 0 8-16,0 0 2 0,6-21-16 16,1-10-7-1,0-4 6-15,-4-14 2 0,-3-5-2 16,6-18-4-16,-13-15-22 15,-3-6-20-15,3 8-44 16,-17 27 0-16,3 29 52 16,-10 29 39-16,-7 0-2 15,-14 31 9-15,-31 18-7 16,1 15 21-16,6 5 8 16,0 0 2-16,17-2-1 15,11-8 7-15,3-7-10 16,7-14-13-16,0-15-5 0,7-10-9 15,24-13 0-15,14 0-5 16,6-4-14-16,8-30-31 16,16-2-26-16,-2-8-55 15,-5-5-128-15</inkml:trace>
  <inkml:trace contextRef="#ctx0" brushRef="#br0" timeOffset="3521">5487 54 219 0,'0'0'36'16,"0"0"19"-16,0 0-8 15,-110 152-15-15,110-114-4 0,0-2-6 16,14-2-6 0,17 1-3-16,3 1 11 0,4-2 0 15,-7-3-2-15,-17-3 2 16,-8-8-4-16,-6-4-14 15,0-3-6-15,-27-8-2 16,-18-5-4-16,-6 0 5 16,-18 0-53-16,-14 0-91 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8:08.217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0 106 165 0,'0'0'140'0,"0"0"-92"15,0 0 5-15,0 0 6 16,0 0-24-16,0 0-9 15,113-65-5-15,-47 55-3 16,9 0 2-16,5 5-8 16,-5 0 1-16,-23 2-13 15,-8 3 0-15,-13 0-20 16,-24 0-33-16,-7 0-29 16,0 18-81-16</inkml:trace>
  <inkml:trace contextRef="#ctx0" brushRef="#br0" timeOffset="194">158 172 359 0,'0'0'53'16,"0"0"0"-16,155 0 37 15,-83 0-31-15,18-2-32 16,-1-9-8-16,-13 4-18 15,-11 4-1-15,-13 3-33 16,-21 0-77-16,-18 18-122 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8:13.95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149 505 78 0,'0'0'355'0,"0"0"-340"0,0 0 18 15,0 0 8-15,-148 101-17 16,148-76-12-16,0 1-11 15,13-8 4-15,12-2 5 16,5-7-2-16,-2-6 11 16,-4-3-4-16,-10 0 6 15,6-5-3-15,-2-16-13 16,-5-7 1-16,-6-8-6 16,10-12-1-16,-17-3-15 15,0 4-18-15,0 9-1 16,-17 20 16-16,10 10 1 15,-6 8 11-15,-5 0 0 0,-2 26 7 16,-18 12 0 0,17 0 0-16,-10 1-5 0,25-8-36 15,-1-8-34-15,7-5-33 16,0-5-86-16</inkml:trace>
  <inkml:trace contextRef="#ctx0" brushRef="#br0" timeOffset="469">431 105 218 0,'0'0'132'0,"0"0"-80"15,-21 170 17-15,21-112-16 16,0 2-16-16,0-4-11 15,7-5-14-15,7-4 6 16,-7-4-6-16,-1-9 0 16,5-13 21-16,-11-9-29 15,0-12-2-15,7 0 2 16,-7 0-4-16,0 0 4 16,0 0 1-16,0 0-1 15,6-10-1-15,1-16-3 16,17-7-6-16,4-3-3 0,3-2-2 15,7 6 3 1,-4 12-6-16,-3 7 3 0,0 8 6 16,-17 5 1-16,-7 0-1 15,-7 13-3-15,0 18-14 16,-7 4 13-16,-17 7 8 16,3-6 1-16,-10-3 10 15,-3-5-3-15,3-5 1 16,-7-8-4-16,17-1-3 15,4-9-1-15,10-5-6 16,0 0-52-16,7 0-55 16,0-10-94-16</inkml:trace>
  <inkml:trace contextRef="#ctx0" brushRef="#br0" timeOffset="1245">1015 328 330 0,'0'0'136'0,"0"0"-99"16,0 0 33-16,0 0-15 15,-148 34-28-15,121-8-11 16,10 2-4-16,10 0-5 16,7 0-7-16,0 0-2 15,31 0 2-15,14 1 1 0,-1 2-1 16,8-6 10-1,-14 1-9-15,-18 3 4 0,-13-4-1 16,-7 1-3-16,0-6-1 16,0-2 0-16,-14 0 1 15,-10-8 1-15,11-2 4 16,-8-5-3-16,14-3 1 16,-10 0-4-16,10 0 3 15,7 0-3-15,-7-3-2 16,0-2 1-16,7 0-9 15,0 0-2-15,0 2 2 16,0-2-6-16,14-3 6 16,10 1-2-16,-3-4 11 15,10 1-1-15,3 0 3 16,4-3-1-16,0-2 1 0,0-1 1 16,6 1 12-16,-9-3-6 15,9 0-5-15,-6-3 0 16,-7 1-3-16,-17-1 2 15,0-2-2-15,-14 0-7 16,0 5 5-16,0 0-5 16,0 10-9-16,0 8 8 15,-7 0-6-15,-7 0-8 16,0 11 13-16,-3 15 5 16,-3 2 3-16,6 2 1 15,3 1-2-15,11 5 1 16,0-2-1-16,11 2 1 0,9-1 2 15,11-6 2 1,14-6 11-16,-11-6-7 0,18-4 5 16,-7-2 6-16,-1-8-7 15,1-3 6-15,-14 0-8 16,-17 0-3-16,3-9 6 16,-10-14 11-16,-7-2-6 15,7-9-10-15,7-1-5 16,-7 3-2-16,17 9-1 15,-11 9-3-15,1 3 2 16,3 8-8-16,-3 3-13 16,7 0-11-16,10 0-17 15,0 0-29-15,-4 0-36 16,11 0-78-16</inkml:trace>
  <inkml:trace contextRef="#ctx0" brushRef="#br0" timeOffset="1537">2092 595 152 0,'0'0'219'16,"0"0"-176"-16,0 0 23 16,0 0-3-16,0 0-18 15,0 0-17-15,-21 147 2 0,21-122-3 16,0-4-12-1,0-8 2-15,0-8-5 0,14-3 7 16,-7-2-1-16,17 0-3 16,-3-15 5-16,10-16-11 15,-4-7-8-15,11-9-1 16,0-1-5-16,7-1-27 16,-18 16-15-16,4 9-46 15,-17 22-50-15,10 2-124 16</inkml:trace>
  <inkml:trace contextRef="#ctx0" brushRef="#br0" timeOffset="1998">2546 552 310 0,'0'0'89'15,"0"0"-19"-15,0 0-3 16,0 0-9-16,-172 56-24 15,134-22-2-15,11-1-2 16,3-2-14-16,17-3-3 16,7-7-13-16,0-6 0 15,0-5 0-15,7-5 0 16,17-5 1-16,-11 0 8 16,8 0-4-16,3-7 1 0,4-14-6 15,3-2 0 1,0-11-5-16,3-4-10 0,-3 5-11 15,-7-1-12-15,-3 14-4 16,-14 12 20-16,-1 8 5 16,-6 0 3-16,0 3 6 15,0 20 1-15,0 2 7 16,0 6 0-16,0-3 6 16,0-5 6-16,0 1-1 15,18-9-5-15,2-5 3 16,-13-2-8-16,10-8 0 15,4 0-1-15,3 0-2 16,4-8-16-16,-4-17-8 16,3-6-10-16,-3-13-3 15,-3-17-24-15,10-6-31 16,7-2-87-16</inkml:trace>
  <inkml:trace contextRef="#ctx0" brushRef="#br0" timeOffset="2267">3021 262 95 0,'0'0'99'0,"0"0"-69"15,0 0 49-15,0 0 5 16,-62 182-19-16,41-121-15 16,7-4-1-16,4-6-3 15,3-12 1-15,0-9-9 16,0-9-9-16,7-10-12 16,-6-6-4-16,6-5-1 15,0 0 4-15,0 0-7 16,0-13-3-16,0-5-6 0,13-5 1 15,18 0-1-15,4-1-1 16,9 7-14-16,-6-1-4 16,0 7-14-16,0 6-5 15,-17 0-7-15,3 5-30 16,-4-2-16-16,-6 2-25 16,10 0-47-16</inkml:trace>
  <inkml:trace contextRef="#ctx0" brushRef="#br0" timeOffset="2486">3286 560 266 0,'0'0'101'15,"0"0"-22"-15,0 0-34 16,0 0-10-16,0 0 0 0,0 0-2 16,-38 102-8-16,38-89-15 15,0-3-2-15,0-7-4 16,0 0-4-16,0-3 3 15,10 0-3-15,-3-9-20 16,14-19-18-16,-8-5-20 16,5-13-14-16,-5-13-50 15,11-13-133-15</inkml:trace>
  <inkml:trace contextRef="#ctx0" brushRef="#br0" timeOffset="2587">3464 272 142 0,'0'0'27'16,"0"0"-21"-16,0 0-6 0,0 0-50 16</inkml:trace>
  <inkml:trace contextRef="#ctx0" brushRef="#br0" timeOffset="3172">3605 544 278 0,'0'0'52'15,"0"0"10"-15,0 0 12 16,0 0-22-16,0 0-20 16,0 0-10-16,14 118-5 0,10-118 0 15,11 0-2-15,-4-3-15 16,0-17 0-16,-4-8-17 15,-3-3 16-15,-10-7-13 16,0-11-14-16,-4 0-30 16,-3 2-33-16,-7 17 1 15,0 14 48-15,0 16 29 16,0 0 13-16,-17 16 0 16,3 12 21-16,7 3 18 15,0 2 2-15,7 1-10 16,0-6 0-16,7-2-9 15,14-3-7-15,3-8 0 0,3-5 20 16,-3-2-4 0,-3-5-1-16,-4-3 3 0,-10 0-1 15,7 0-4-15,0-8-2 16,-4-12-3-16,11-6-10 16,10-10-7-16,3-5-6 15,21-5 0-15,10 0-4 16,1 12-20-16,2 18 1 15,-23 14-8-15,-10 2 19 16,-11 5 8-16,-17 13-2 16,-1 8 2-16,-6 0 1 15,0-1 2-15,0-4 1 16,0-6 0-16,0-5 1 0,0-7-1 16,0-3-6-16,0 0-24 15,18 0-23-15,16 0-48 16,11 0-91-16</inkml:trace>
  <inkml:trace contextRef="#ctx0" brushRef="#br0" timeOffset="3468">4933 0 330 0,'0'0'50'0,"0"0"19"16,0 0-5-16,0 0-5 16,21 159-12-16,10-130-9 15,-4-1-13-15,-3 0-11 16,-3-8-4-16,-11-2-6 16,-10-2-3-16,0-4 1 15,-17 1 4-15,-21-3 10 16,-13 1-1-16,-8-4-12 15,8 2-3-15,-1-4-21 16,21-3-50-16,17 11-80 16,7 4-175-16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12:48.99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498 421 193 0,'0'0'183'16,"0"0"-170"-16,0 0-12 16,0 0 12-16,0 0 29 15,-155 41-16-15,117-8-14 16,0 10-3-16,1 14 6 0,2 23-8 15,-10 27-6-15,1 32 6 16,6 25 8-16,0 8 4 16,17-7-8-16,21-14 0 15,0-25-2-15,28-24-2 16,41-22-1-16,34-31-4 16,24-24 2-16,21-25 3 15,14-30 3-15,17-52 6 16,-7-34-5-16,-18-23-10 15,-13-17-1-15,-37-16 0 16,-32-13-7-16,-41-3 0 16,-31 7 1-16,-31 16-3 15,-55 37 3-15,-48 38-6 16,-21 41 9-16,-24 44 2 0,0 10 1 16,0 57-15-16,18 20-52 15,26 15-36-15,46 4-132 16</inkml:trace>
  <inkml:trace contextRef="#ctx0" brushRef="#br0" timeOffset="1732">388 628 57 0,'0'0'68'0,"0"0"-32"16,0 0-10-16,0 0 20 16,0 0-18-16,0 0-4 15,0 31 14-15,0 0-9 16,0 10-9-16,-7 13-2 0,-3 2 0 15,3 16-6-15,0 3 4 16,0-1 4-16,0-5-9 16,0-10-10-16,0-10-1 15,-3-13-8-15,3-10-13 16,7-15-4-16,0-4-23 16,0-5-46-16,0-2-26 15</inkml:trace>
  <inkml:trace contextRef="#ctx0" brushRef="#br0" timeOffset="1966">312 1091 135 0,'0'0'107'0,"0"0"-29"16,0 0-27-16,0 0-10 16,0 0-20-16,0 0-13 15,-14-24-4-15,14 24 1 16,0-3 2-16,0-1-1 15,7-4 0-15,17-7-2 16,-3-4 4-16,-7-6-1 16,10-3-7-16,-10 5 0 15,10 0-16-15,-11 5-26 16,1 0-36-16,0-1-79 16</inkml:trace>
  <inkml:trace contextRef="#ctx0" brushRef="#br0" timeOffset="2487">522 585 78 0,'0'0'36'15,"0"0"13"-15,0 0-33 16,0 0 8-16,0 0-1 15,0 0-9-15,-10-15-6 16,10 15-3-16,0 0-1 16,0 17-4-16,0 17 0 0,0 12 14 15,0 11 8-15,0 7 2 16,-7 0-14-16,7 8-7 16,0-6 3-16,0-4 2 15,0-3-8-15,0-10 0 16,0-5 2-16,0-14 0 15,0-9 1-15,0-11 6 16,0-7-6-16,0-3 1 16,0 0 5-16,0 0 12 15,0-6-8-15,0-22-1 16,0-13-5-16,7-10-7 16,10 0-5-16,-3 12 1 15,-1 14-2-15,-6 11 2 16,4 12 2-16,-5 2 0 0,1 0 0 15,0 0-8-15,7 16 6 16,3 9 4-16,-10 3 4 16,7 3 1-16,-7-11 1 15,3-2-3-15,-10-7 0 16,0-4-3-16,0-4-3 16,0-1-24-16,0-2-54 15,0 0-63-15</inkml:trace>
  <inkml:trace contextRef="#ctx0" brushRef="#br0" timeOffset="2709">749 1060 249 0,'0'0'94'15,"0"0"-54"-15,0 0 22 16,0 0-25-16,0 0-22 15,0 0-7-15,31 123-7 16,-31-123-1-16,0 0-11 16,0 0-9-16,0 0-16 15,0-23-9-15,-7-26-51 16,0-18-50-16</inkml:trace>
  <inkml:trace contextRef="#ctx0" brushRef="#br0" timeOffset="2842">684 780 228 0,'0'0'132'15,"0"0"-88"-15,0 0-7 0,0 0-12 16,0 0-16-16,0 0-7 16,13 23-2-16,11-8-5 15,-3 3-31-15,-4 6 6 16,11-4-88-16,3 8-115 16</inkml:trace>
  <inkml:trace contextRef="#ctx0" brushRef="#br0" timeOffset="3226">907 1085 238 0,'0'0'79'0,"0"0"-29"0,0 0 15 16,0 0-22-16,0 0-30 16,0 0-4-16,0 52-3 15,0-52 2-15,0 2-4 16,0-2 0-16,0 0 6 15,0 0-2-15,0 0-5 16,0-5-3-16,0-28-1 16,0-11 0-16,0-2-14 15,7 10-3-15,0 10-1 16,0 11 12-16,0 10 7 16,0 2 0-16,-7 3 0 15,17 0-2-15,-17 10-4 16,14 11 6-16,-1 2 2 0,4 0 4 15,4 1 5-15,-14-4-6 16,0-5 3-16,3-4-4 16,-3-6-1-16,-7-3-3 15,0-2-7-15,0 0-28 16,7 0-33-16,7-13-50 16,10-13-67-16</inkml:trace>
  <inkml:trace contextRef="#ctx0" brushRef="#br0" timeOffset="3673">1179 860 195 0,'0'0'122'0,"0"0"-86"0,0 0 2 16,0 0-8-16,0 0-10 16,0 0-2-16,-14 102-5 15,14-81-6-15,0-6-3 16,14-7-3-16,3-5 4 15,-10-3-3-15,0 0-2 16,0 0 4-16,-7 0 3 16,0-19 3-16,0-6-5 15,0 2-4-15,0 0-1 16,0 2-3-16,0 10-2 16,-7 7 4-16,7 4 1 15,-7 0 1-15,7 0 1 0,0 4-1 16,0 15 1-1,0 1 3-15,21 6 6 0,-4 5 5 16,10-1 2-16,4 9 0 16,-10-6-5-16,3 3-10 15,-3 1 0-15,-14-7-2 16,3 1 0-16,-10 0-2 16,0-3 4-16,-17 0-2 15,-11-5 2-15,-17-5-3 16,1-2 0-16,-1-12-3 15,-7-1-4-15,1-3-6 16,6 0-18-16,21 0-49 0,-4 6-142 16</inkml:trace>
  <inkml:trace contextRef="#ctx0" brushRef="#br0" timeOffset="5017">1557 564 6 0,'0'0'106'15,"0"0"-9"-15,0 0-64 16,0 0 10-16,0 0 2 16,0 0-32-16,-20-15-5 0,20 15 4 15,0-2 1-15,0 2 7 16,-7 0-9-16,7 0 5 16,0 0-2-16,-7 0-6 15,7-6 0-15,-10 3-1 16,10 3-2-16,-7-2-1 15,0 2-3-15,0 0-1 16,0 0-2-16,0 0 2 16,-3 0 8-16,3 0-7 15,7 0 0-15,0 0-2 16,0 0 2-16,0 0 0 16,0 0 3-16,0 0-3 0,0 0 5 15,0 0 1 1,0 0 1-16,0 0-3 0,0 0-5 15,0 0 2-15,0 0 2 16,0-3 0-16,0 3 2 16,0-2 4-16,17-3-4 15,4-3 4-15,23 0 11 16,22-2 0-16,23-3 0 16,25-2-7-16,10 5-1 15,17-3-1-15,7 3-1 16,37-1 4-16,15 1 0 15,3-3-8-15,-18 6-5 16,-30 2-2-16,-38-1 2 16,-20 6-2-16,-22 0 0 0,-30 0 0 15,0 0 3-15,-25 0-3 16,4 0 0-16,-10 0 0 16,-7 0-1-16,-7 0 1 15,0 0 0-15,0 0-3 16,0 0 1-16,0 0 1 15,0 0-2-15,0 0-3 16,0 0-1 0,0 0-1-16,0 0-1 0,0 0-2 15,0 0 5-15,0 0 1 16,0 0-1-16,0 0 5 16,0 0-1-16,0 0 1 15,0 0-9-15,0 0-20 16,0 0-39-16,0 0-57 15,0 0-228-15</inkml:trace>
  <inkml:trace contextRef="#ctx0" brushRef="#br0" timeOffset="6998">3872 790 62 0,'0'0'165'0,"0"0"-130"0,0 0-17 16,-45-146 48 0,45 110-33-16,0 3-13 0,0-1-3 15,0 1-9-15,0 2 0 16,7 0-1-16,7 1 1 15,-4 1 7-15,4 1-6 16,0 2 6-16,3 6-6 16,-3-6-1-16,0 6 2 15,-7-1-5-15,3 5-1 16,-10 9-2-16,7 7-1 16,-7 0 0-16,0 0-1 15,7 0-6-15,-1 10-7 16,15 13 9-16,-4 8-9 0,-3 0 13 15,0-3 2-15,-4-5-2 16,-10-5-2-16,0 0-8 16,0 0-12-16,0-2 4 15,-31 2 3-15,0-11 3 16,4-4-3-16,-11-3 0 16,7 0-5-16,3 0-66 15,11-3-29-15,10-10-47 16</inkml:trace>
  <inkml:trace contextRef="#ctx0" brushRef="#br0" timeOffset="7561">4192 621 48 0,'0'0'183'15,"0"0"-150"-15,0 0 48 16,0 0-22-16,0 0-29 15,0 0-7-15,0 46-7 16,0-46 3-16,0 0 5 16,0 0-1-16,0 0 5 15,-10 0-1-15,3-5-1 0,0-16-8 16,0-12-14-16,0-11 2 16,7-5-6-16,0 6-4 15,0 7-3-15,7 10-3 16,7 14-2-16,3 7-3 15,-3 5-4-15,6 0-10 16,11 0-10-16,-7 5-26 16,-3 13-77-16,10 10-117 15</inkml:trace>
  <inkml:trace contextRef="#ctx0" brushRef="#br0" timeOffset="7911">4429 544 118 0,'0'0'213'0,"0"0"-187"16,0 0 14-16,0 0-6 16,0 0-19-16,0 0-14 15,-37 120-1-15,50-115-6 16,-6-5 2-16,17 0-1 15,-10 0 4-15,0-7 1 16,3-19 0-16,-17-7 3 16,0-9-3-16,0-1-3 0,0 2-8 15,-7 8-18-15,-10 10 13 16,3 12 15 0,0 11 1-16,-3 0 2 0,10 13 0 15,0 15-4-15,1 1-6 16,-1-3-3-16,7-9-30 15,0-2-34-15,0-1-48 16</inkml:trace>
  <inkml:trace contextRef="#ctx0" brushRef="#br0" timeOffset="8043">4429 544 169 0</inkml:trace>
  <inkml:trace contextRef="#ctx0" brushRef="#br0" timeOffset="8863">4429 544 169 0,'186'-44'100'0,"-186"93"-24"0,0 2-21 0,14 0-9 16,0-4-30-16,17-3-11 16,-18-4-3-16,11-4-2 15,-10-10 1-15,-7-6 2 16,0-9 5-16,-7-8-5 15,0-3 3-15,0 0 10 16,0 0 4-16,-14-32 13 16,-10-16 0-16,-3-24-22 15,3-26-11-15,10-1-7 16,14 1-11-16,0 19-5 0,20 22 1 16,11 26 8-16,-17 21 7 15,3 10 4-15,-3 0 3 16,-7 15-14-16,0 13-16 15,10 6-6-15,-3 4 30 16,0 0 6-16,-8-4 0 16,-6-3 0-16,0-6-1 15,0-7 1-15,11-4 0 16,-11-2 1-16,0-6 5 16,7 1-4-16,-7-4-1 15,0-1-1-15,0 0 1 16,0-2 3-16,0 0 7 0,0 0 0 15,0 0-5-15,0 0 2 16,0 0 2-16,0 0-5 16,0 0 2-16,0 0-1 15,0 0-2-15,7 0-2 16,-7 0 0-16,13 0-1 16,-6 0 0-16,3 0-1 15,11 0 2-15,0-2 1 16,-4-16 4-16,4-5-2 15,-4-3-5-15,-10-4 0 16,-7-4-3-16,0 6-4 16,0 5 3-16,0 12 0 0,-7 6 1 15,-4 5-1-15,-9 0-1 16,6 11 5-16,-3 20-3 16,-4 2 3-16,14 0 0 15,0-2 0-15,7-2 7 16,0-1 4-16,0 0-2 15,14-2 1-15,7-1 1 16,10-7-4-16,7-3 10 16,6-1-6-16,8-10-2 15,6-4 4-15,-13 0 0 16,0 0-8-16,-24-15 2 16,-4 0 4-16,-10-8 0 15,-1-11 3-15,-6-5 1 16,0-7-5-16,0 8-2 15,7 5-2-15,0 10-1 0,-7 12 2 16,7 4 0-16,3 4-2 16,-3 1-5-16,0-1 0 15,7 3-9-15,0 0-11 16,3 0-10-16,-3 0-23 16,-7 0-29-16,10 0-46 15,3 0-109-15</inkml:trace>
  <inkml:trace contextRef="#ctx0" brushRef="#br0" timeOffset="9345">5393 49 113 0,'0'0'188'0,"0"156"-97"16,13-76-26-16,1-4-11 0,-4-4-22 15,4-10-3-15,-14-8-6 16,7-10-4-16,-7-16-12 16,0-10-3-16,0-11-1 15,0-7-3-15,0 0-1 16,0 0-4-16,-7-20 3 16,7-11 1-16,0-3 0 15,0-1-14-15,0 12 11 16,0 5-1-16,0 7 3 15,0 6 2-15,0 5 3 0,7 0 1 16,7 0 3 0,3 0-7-16,4 0-3 0,-4 0-9 15,3 0-28-15,11 0-34 16,-3 0-45-16,17 0-161 16</inkml:trace>
  <inkml:trace contextRef="#ctx0" brushRef="#br0" timeOffset="9556">5740 451 93 0,'0'0'252'0,"0"0"-209"16,0 0 24-16,0 0 3 16,0 0-32-16,0 139-16 15,7-126-11-15,-7-8-8 0,0-2-3 16,0-1-2-16,0-2-16 15,0 0-15-15,0-15-7 16,0-26-14-16,0-24-67 16,0-20-111-16</inkml:trace>
  <inkml:trace contextRef="#ctx0" brushRef="#br0" timeOffset="9987">5757 87 0 0,'0'0'101'16,"0"0"-60"-16,0 0 59 15,0 0-36-15,28 151-29 16,-4-110-25-16,-11-2 4 0,8-1 0 16,-4 1-1-1,-3-6 0-15,0-2 3 0,-7-3 20 16,3-9-21 0,-3-2 3-16,-7-4 10 0,14-8-8 15,-1 1 5-15,11-6-11 16,4 0-10-16,10 0 4 15,7-6 1-15,-8-12-6 16,1-2 0-16,-17-3-3 16,3-8-2-16,-10-5-2 15,-14-5-5-15,0 2-4 16,-7 8-1-16,-7 11 8 16,-3 12 6-16,3 8 6 15,-10 0 7-15,3 21 4 16,1 17-14-16,3 11 8 0,10-5 11 15,0-3-9-15,7-2-5 16,0-7 3 0,0 2-5-16,14-8 0 0,3-8-6 15,3-8 0-15,11-5-5 16,14-5-13-16,-4 0-8 16,14-8-18-16,4-17-66 15,-1-6-90-15</inkml:trace>
  <inkml:trace contextRef="#ctx0" brushRef="#br0" timeOffset="10260">6528 187 203 0,'0'0'195'15,"0"0"-107"-15,0 0-9 16,0 0-15-16,0 0-37 16,-141 77-10-16,141-54-14 15,0 5-2-15,0 3-2 16,13 0 1-16,18 2-3 15,14 3 3-15,0-2 0 16,6-6-2-16,-6-3 0 16,-17-4-10-16,-11-5 1 15,-10-4 6-15,-7 1 5 16,-7 3 1-16,-31 4 4 16,-14 0 1-16,1 7 7 15,-18-10-13-15,10 3-23 16,22 7-57-16,16-10-143 0</inkml:trace>
  <inkml:trace contextRef="#ctx0" brushRef="#br0" timeOffset="12618">4058 1463 239 0,'0'0'75'15,"0"0"-51"-15,0 0 20 16,0 0 5-16,0 0-11 15,0 0-12-15,58-6 10 16,-6 6 15-16,6-7-1 16,4 2-16-16,-3 0-9 15,-14-1-14-15,-18 6-9 0,-3 0-2 16,-17 0-6 0,-7 0-31-16,0 0-56 0,0 16-68 15,0-3-246-15</inkml:trace>
  <inkml:trace contextRef="#ctx0" brushRef="#br0" timeOffset="13171">4753 1355 95 0,'0'0'130'0,"0"0"-74"0,0 0 16 16,0 0-14-16,0 0-24 16,0 0-8-16,0 41 3 15,0-10-7-15,17-6 0 16,-3 3-5-16,-7-4-3 15,10-9-6-15,-10-4-3 16,0-6-3-16,6-3-1 16,4-2 0-16,-10 0 1 15,14 0-2-15,-7 0-3 16,3-10 1-16,-3 2-1 0,-7 1 3 16,10-1-1-16,-17 5 1 15,7 3 0-15,0 0 0 16,-1 0 11-16,8 0 9 15,3 0-11-15,-3 3 2 16,0-3 3-16,3 0 3 16,-10 0 9-16,0 0-2 15,-7 0 0-15,14-15-12 16,-8-14 4-16,1-9-4 16,4-6-9-16,-11 8-3 15,0 8-3-15,0 7-7 16,0 16-9-16,0 0-7 15,0 5-15-15,0 0-25 0,0 3-49 16,0 23-48-16,7 4-178 16</inkml:trace>
  <inkml:trace contextRef="#ctx0" brushRef="#br0" timeOffset="13570">5265 1445 91 0,'0'0'218'16,"0"0"-136"-16,0 0-6 16,0 0-18-16,0 0-24 15,0 0-16-15,0 23-1 0,0-5-10 16,0-6-1-16,0-1-4 16,0-3-1-16,0-6-1 15,0-2-4-15,0 0-8 16,0 0-11-16,-7 0-1 15,0 0-1-15,-6-5-8 16,-4-20-4-16,3-17 12 16,-7-12 6-16,-3-13-77 15,-7 6-10-15,17 10 7 16,7 18 99-16,1 12 66 16,6 13-2-16,0 5 36 15,0 3-21-15,0 0-19 16,0 0-17-16,6 0-17 15,1 0-6-15,0 9-7 16,0 0-9-16,3-4-4 0,-3 6-9 16,-7-6-36-16,14 5-51 15,10 3-85-15</inkml:trace>
  <inkml:trace contextRef="#ctx0" brushRef="#br0" timeOffset="14199">5489 1301 49 0,'0'0'254'0,"0"0"-179"16,0 0-23-16,0 0-5 16,0 0-19-16,0 0-14 15,-96 43-4-15,89-11 3 16,0-4-8-16,7 0-4 15,0-3 1-15,0-2 0 16,7-2 3-16,6-3-3 0,8-7-2 16,3-4 3-16,-3-7-2 15,-4 0 3-15,4 0-1 16,-4-10-3-16,-3-10 1 16,-1-14-1-16,1-12 1 15,3-11-1-15,-17-17 1 16,0-11-2-16,0 0-10 15,0 6-7-15,0 12 1 16,-7 23 2-16,-3 24 11 16,10 10 3-16,0 7 2 15,0 3 3-15,0 0 0 16,0 13-4-16,0 25-1 0,17 14 1 16,-3 9 0-16,0-2 2 15,10 5 2-15,-10-9 5 16,-1-4-3-16,5-7-5 15,-5-8-1-15,-6-6-1 16,10-7-12-16,-17-7-14 16,7-9-39-16,0-2 23 15,-7-5-89-15,14 0-77 16</inkml:trace>
  <inkml:trace contextRef="#ctx0" brushRef="#br0" timeOffset="14899">5809 896 49 0,'0'0'127'0,"0"0"-50"15,0 0-58-15,0 164 32 16,0-95-3-16,13 0-13 16,-6-10-18-16,0-4-11 15,-7-15-2-15,7-6 2 16,-7-11-5-16,10-8-1 15,-10-7 12-15,0-8-5 16,0 0-7-16,0 0-1 16,0 0-12-16,-10-10 13 15,3-1 0-15,7-1 0 16,0 3 0-16,0 7 0 0,0-5 7 16,0-1 11-16,0-5-9 15,17-3 0-15,-3 4-5 16,0-6-1-16,0-3-3 15,3-2 0-15,-10-8 0 16,0-2-5-16,-7-6-10 16,0-4-20-16,0-8-1 15,0-6-13-15,0 11-9 16,0 7 20-16,0 16-2 16,0 18 40-16,0 5 26 15,0 0 17-15,0 10 12 16,0 31-32-16,7 16-8 15,-1 12 12-15,5 3 24 0,-4-2 0 16,-1-9-17-16,1-12 0 16,7-5 0-16,3-9-10 15,-10-9-3-15,7-8 3 16,-14-10 5-16,0-8-22 16,0 0-6-16,0 0-1 15,0 0 0-15,7-26-3 16,10-21 1-16,4-3 1 15,10-4-1-15,-11 13-12 16,11 12-6-16,-17 19 8 16,10 10-5-16,-17 0 10 15,14 18 7-15,-8 13 2 0,5 2 0 16,9 0 0 0,-3-4 15-16,-3-6-8 0,-4-8-4 15,-3-2-5-15,-14-8-4 16,7-2-28-16,-1 4-58 15,12 6-64-15</inkml:trace>
  <inkml:trace contextRef="#ctx0" brushRef="#br0" timeOffset="15490">4302 2141 48 0,'0'0'167'0,"0"0"-65"15,0 0-52-15,0 0 8 16,0 0-6-16,0 0-16 15,14-6-8-15,17 3 9 0,14 1 0 16,6-3 8-16,15-3-24 16,2 3 0-16,11-5-6 15,-3-1-11-15,-11 1-4 16,-3 0 0-16,-17 2-24 16,-17 3-32-16,-4 5-54 15,-11 0-77-15</inkml:trace>
  <inkml:trace contextRef="#ctx0" brushRef="#br0" timeOffset="64630">7370 1101 43 0,'0'0'87'0,"0"0"-60"16,0 0 17-16,0 0 9 16,0 0-20-16,0 0-15 15,0 0-7-15,0 0 7 16,-13-3-9-16,13 3-2 15,0 0-5-15,0 0-1 0,0 0 1 16,0 0-1-16,0 0-1 16,0 0-1-16,0 0-1 15,0 0 2-15,0 0 2 16,0 0 1-16,0 0 17 16,0-2 4-16,0 2-5 15,0 0-3-15,0 0-2 16,0 0 0-16,0 0-7 15,0 0-1-15,0 0-4 16,0 0-2-16,0 0 3 16,0 0-3-16,0 0-1 15,0 0-1-15,0-5 2 16,24-1 2-16,-11 1 0 0,25 0 0 16,-3 3 0-16,20-4-1 15,-4 1 14-15,8 0-9 16,-8 0 0-16,1 3 1 15,-7 2-2-15,-8 0-1 16,1 0 4-16,-17 0-5 16,3 0 0-16,-10 0 1 15,-14 0-4-15,7 0 1 16,0 0 1-16,-1 0-2 16,-6 0 6-16,18 0 4 15,-11 0 3-15,-1 0 2 16,8 0-8-16,3 0 3 15,4 0 5-15,0 0-13 16,3 0 2-16,-11 0-4 0,-6 0 0 16,-7 0 0-16,0 0 1 15,0 0 0-15,0-3 0 16,0 3 0-16,0-3-1 16,0 3-3-16,0-3-13 15,-7 3-52-15,-13 0-67 16,3 21-268-16</inkml:trace>
  <inkml:trace contextRef="#ctx0" brushRef="#br0" timeOffset="66122">8595 770 11 0,'0'0'171'0,"0"0"-109"16,0 0 9-16,0 0-7 16,0 0-29-16,0 0-9 15,-21-13-4-15,14 13-3 16,7-3-2-16,0 3-2 16,0 0 0-16,0 0-5 15,0 0 3-15,0 16-9 16,0 14 2-16,-10 9 34 0,10 5-21 15,-7 2-12-15,0 2 0 16,0 2-6-16,1-10-1 16,6-9 0-16,-7-8-1 15,7-10-6-15,0 0-16 16,0-5-7-16,0 0-6 16,0 4-11-16,0-1-37 15,0-2-62-15,0 5-84 16</inkml:trace>
  <inkml:trace contextRef="#ctx0" brushRef="#br0" timeOffset="66631">8705 1011 11 0,'0'0'109'15,"0"0"-58"-15,0 0-4 16,0 0-4-16,0 0-23 16,0 0-4-16,-14 10-7 15,7 10 5-15,7 3-10 16,0 9 30-16,0-4-28 15,0-3 3-15,7-4 0 0,7-5 3 16,10-4-8-16,-3-4 10 16,3-3-3-16,-11-5 15 15,12 0-13-15,-12 0 3 16,1 0-2-16,3-5 6 16,-10-6-2-16,-7 4-6 15,7-9 5-15,0-1-6 16,-7-12-9-16,0-1 1 15,0-4-2-15,0-4-1 16,-7 2-3-16,-17 5-15 16,3 3 4-16,8 12 6 15,-5 4 7-15,5 4 1 16,13 8 1-16,-7 0 1 0,7 0-2 16,-7 0-2-1,7 8 2-15,0 4-50 0,0 11-65 16,0 8-167-16</inkml:trace>
  <inkml:trace contextRef="#ctx0" brushRef="#br0" timeOffset="67130">9300 849 25 0,'0'0'246'0,"0"0"-184"15,0 0-15-15,0 0 14 16,0 0-25-16,0 0-20 16,-45-5-2-16,25 5-10 0,2 20-4 15,-2 6 1-15,-4 8 0 16,3-1-1-16,14 5 0 15,0-1-1-15,7-5 1 16,0-3-1-16,0-3 1 16,0-3 0-16,14-2 1 15,7-6 0-15,3-3-1 16,-4-1 0-16,5-8 0 16,-5-3-9-16,4 0-26 15,-3 0-27-15,10-11-32 16,-4-7-134-16</inkml:trace>
  <inkml:trace contextRef="#ctx0" brushRef="#br0" timeOffset="67752">9410 1067 259 0,'0'0'50'16,"0"0"13"-16,0 0 27 15,0 0-57-15,0 0 1 16,0 0-15-16,0 0-3 16,62 77-2-16,-62-74-10 15,0-1 0-15,0-2-2 16,0 3 4-16,0-3 0 16,0 0 7-16,0 0-1 15,0-10-6-15,0-8-5 0,0-8 4 16,0-10 0-16,14-5-2 15,-7-8-2-15,6 8 1 16,5 16-1-16,-12 12-1 16,-6 10-1-16,7 3-1 15,7 0-3-15,-7 8 5 16,17 18 3-16,-10 2 1 16,10 3 0-16,-3-1 17 15,-8-4-16-15,11-5-1 16,-17-6 2-16,0 1-1 0,0-9-4 15,-7-4 1 1,0-1 1-16,0-2-2 0,0 0 3 16,10 0-3-16,-10-25 2 15,7-9-6-15,14-10 3 16,-7 1-6-16,23-1-5 16,-6 6-5-16,-3 15-2 15,-4 10 3-15,-17 13 13 16,7 0 1-16,3 0 1 15,-3 21 4-15,-1 4 14 16,11-2-12-16,-10 0 9 16,0 3-3-16,3-6-10 15,-10-2 3-15,0-4-4 16,-7-5-1-16,7 2 0 16,-7-3-4-16,0-1-21 0,0 4-31 15,0 9-66 1,0 8-194-16</inkml:trace>
  <inkml:trace contextRef="#ctx0" brushRef="#br0" timeOffset="87262">8550 154 33 0,'0'0'36'0,"0"0"14"0,0 0-13 16,0 0-14-16,0 0-3 16,0 0 2-16,0 0-3 15,0-6 3-15,0 6-7 16,0 0-1-16,0 0 1 15,0 0 3-15,0 0 0 16,0 0-7-16,0 0 2 16,0 0 0-16,0 0-4 15,0 0 0-15,0 0 0 16,0 0-2-16,-7 0 4 16,7 0-4-16,0 0-1 0,0 0-2 15,0 0 1 1,0 0 1-16,0 0-3 0,0 0-3 15,0 8-4-15,14 13 0 16,10 7 3-16,-10 2 1 16,10 4 13-16,-10-1-3 15,6 1-7-15,-2-9 3 16,-12-4-3-16,8-8-2 16,-14-8-1-16,14-5 0 15,-4 0-1-15,-10 0 1 16,14 0 0-16,-7-7 2 15,7-17 12-15,17-9 13 0,-7-8 5 16,-4 0-20-16,-6-3-6 16,3 5-2-16,-10 11-3 15,-7 8 0-15,0 10-1 16,0 5 0-16,0 5-3 16,0 0-7-16,0 0-15 15,0 0-13-15,0 0-16 16,0 20-44-16,0 11-141 15</inkml:trace>
  <inkml:trace contextRef="#ctx0" brushRef="#br0" timeOffset="87858">9094 210 7 0,'0'0'109'0,"0"0"-48"16,0 0-17-16,0 0-7 0,0 0-10 15,0 0-17 1,-45-5-10-16,35 23 2 0,3 8-1 16,0-1-1-16,7 3-21 15,-7-1 13-15,7-7 8 16,0-3-1-16,0-6 1 16,0-1 6-16,14-7-6 15,3 0 14-15,4-3 21 16,-8 0 1-16,4 0-16 15,-3 0 17-15,0-3-10 16,3-15-11-16,-10 0-10 16,0-3-4-16,-7 1-1 15,7 2-1-15,-7 5-6 16,0 3-5-16,0 10-6 16,0 0 12-16,0 0 1 0,0 0 1 15,0 0-4-15,7 13-10 16,10 4 15-16,4 7 2 15,-8-4 1-15,5 3 2 16,-12-5 42-16,8-2-40 16,-7-6-3-16,-7 0-2 15,0-7 0-15,7-1-13 16,-7-2-19-16,10 0-25 16,-10 0-68-16,7 0-55 15</inkml:trace>
  <inkml:trace contextRef="#ctx0" brushRef="#br0" timeOffset="88133">9300 7 3 0,'0'0'123'0,"0"0"-101"16,0 0-12-16,0 0 25 15,31 149 59-15,-17-98-54 16,6 1-10-16,-2-3-13 16,-5-5-4-16,1-6-4 15,-7-2-6-15,3-5 0 16,-10-11-2-16,0-5-1 0,7-12-4 16,-7-1-19-16,0-2-20 15,7 0-43-15,0-5-35 16,0-25 37-16</inkml:trace>
  <inkml:trace contextRef="#ctx0" brushRef="#br0" timeOffset="88756">9524 336 35 0,'0'0'184'15,"0"0"-110"-15,0 0-11 16,0 0-20-16,0 0-12 15,0 0-3-15,0 0-16 16,20 105-1-16,-13-105-9 0,-7 0 1 16,0 0-2-16,7 0-1 15,-7 0-5-15,0 0 2 16,10-20 2-16,-10 2-1 16,7-1-1-16,0 7-1 15,0 6-3-15,-7 4 5 16,7 2 1-16,-7 0 0 15,0 0-1-15,7 0 2 16,0 5-1-16,10 3 1 16,-3 2 7-16,-1-2-2 15,4-3-1-15,4-2 16 16,-4-3-7-16,4 0-6 0,-7 0-4 16,3 0 5-16,4-19-2 15,3-4-3-15,-4-2 1 16,-6-1-4-16,3 6-3 15,-17-1 2-15,0 6-2 16,0 5 1-16,0-1-5 16,0 6 5-16,0 0 0 15,-17 0 4-15,10-1-4 16,0 4 0-16,0 2-2 16,1 0 4-16,6 0 0 15,-7 20 0-15,7 4-4 16,-11 4 4-16,11 3 1 15,0-1 7-15,0-4-3 0,0-2 4 16,24-10-6-16,-10 2-1 16,10-8 13-16,-3-3-2 15,3-5 1-15,-10 0-2 16,6 0-7-16,4-8-2 16,-3-15-3-16,10-7-17 15,0 1-26-15,-10-2-46 16,10-2-112-16</inkml:trace>
  <inkml:trace contextRef="#ctx0" brushRef="#br0" timeOffset="89071">10070 0 154 0,'0'0'243'0,"0"0"-199"16,0 0 4-16,0 0-22 15,0 0-22-15,0 0-4 16,-44 131-3-16,44-114-6 16,7-1-8-16,10-1 15 15,-3-2 0-15,-1-2-2 16,11-2 4-16,-3 0 1 16,-4 0 3-16,-10-1 1 15,0 3-5-15,-7 2 3 16,0-3-1-16,0 5-2 15,0-2 3-15,0 0 8 16,-7 3-2-16,-17-4-7 0,10-1-2 16,7 1-27-16,-17 8-55 15,11-1-92-15</inkml:trace>
  <inkml:trace contextRef="#ctx0" brushRef="#br0" timeOffset="90031">8433 623 139 0,'0'0'57'15,"0"0"-20"-15,0 0 12 16,0 0-17-16,0 0-2 16,0 0-2-16,0-5 0 15,0 5 1-15,0 0-3 16,0 0-6-16,0 0-3 15,0 0 0-15,0 0-3 16,0 0-4-16,0 0 0 0,0 0 3 16,0 0-4-16,0 0-1 15,0 0-2-15,0 0-5 16,14 0 0-16,17 0 3 16,14 0 0-16,13 0 3 15,25 0-4-15,13 0 1 16,21-5 17-16,10-3-11 15,28-4 0-15,0-1-1 16,17-3-6-16,-4-1-1 16,4-4-2-16,0 3 0 15,-17 7 5-15,-38 11-5 16,-28 0 0-16,-37 11 0 16,-14 10 0-16,-7-3-2 0,-17-4-12 15,-14-5-9-15,0-4-11 16,0-5-19-16,0 7-22 15,0 1-34-15,-7-8-125 16</inkml:trace>
  <inkml:trace contextRef="#ctx0" brushRef="#br0" timeOffset="91761">4110 986 137 0,'0'0'66'0,"147"20"-30"0,-64-15 30 16,-4 0-14-16,11 3-27 16,-1 2-11-16,0-3-8 15,-6 4 8-15,-1-6 11 16,-16-2-15-16,6-3-1 15,11 0 4-15,-1 0 2 16,14 0 6-16,8-8-1 16,-8-5-1-16,0-2-6 0,-6 4-2 15,-8 4-6-15,-16-1 1 16,2 8-1-16,-9 0-4 16,-1-5 1-16,8 2-2 15,3-4 3-15,-4 1-3 16,4 4 0-16,-4 2 0 15,-7-3 0-15,4-4 0 16,-3-1 5-16,-1-7-4 16,1 4 1-16,3 4-2 15,-11-6 0-15,-6 5 0 16,-11-2 0-16,-3 4 0 16,0 4 0-16,-24 2 1 15,-7 0-1-15,7 0 1 16,-7 0-1-16,0 0 3 15,0 0 1-15,7 0-1 0,-7 0-3 16,7 0 1-16,-7 0-1 16,7 0 0-16,-7 0 0 15,7 0-1-15,3 0-12 16,-3 0-2-16,-7 0 6 16,0 0-10-16,0 0-6 15,0 0-8-15,0 0-31 16,0 0-7-16,-7 16-65 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8:13.35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35 254 0,'0'0'38'16,"0"0"-11"-16,0 0 26 16,0 0-3-16,165-5-10 15,-85 1-20-15,2-2-14 16,1-2-5-16,-11 3-1 0,-10 1-18 16,-21 1-48-16,-17 3-104 15</inkml:trace>
  <inkml:trace contextRef="#ctx0" brushRef="#br0" timeOffset="194">186 166 67 0,'0'0'308'0,"0"0"-284"16,0 0 25-16,0 0 5 15,0 0 1-15,0 0-21 16,179 37 4-16,-121-25-12 15,-6-1-10-15,-7-4-15 0,-21 1-1 16,-4 0-26-16,-6-1-68 16,3 9-93-16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8:32.717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68 85 120 0,'0'0'132'16,"0"0"-118"-16,0 0-12 15,0 0-2-15,0 0 38 16,0 0-3-16,0 0-21 15,-21-7-9-15,21 7 5 16,0 0 7-16,0 0 1 16,0 0-9-16,0 0-1 15,0 0-6-15,0 0 3 16,0 0-5-16,14 5 0 0,10 11 0 16,3 7 7-16,18 7-2 15,-7 4 4-15,7-1-7 16,-1-2 2-16,1-5-3 15,-7-1 0-15,-4-7-1 16,4 0 0-16,-7-1 0 16,-3-3-1-16,-11-4-16 15,-3 3-2-15,-1-6-29 16,-13 1-8-16,0 0-43 16,0-1-44-16</inkml:trace>
  <inkml:trace contextRef="#ctx0" brushRef="#br0" timeOffset="242">515 42 240 0,'0'0'65'0,"0"0"-30"15,0 0-2-15,0 0 0 16,0 0-15-16,0 0-5 15,-179 138-1-15,110-63-2 16,11-11 6-16,6-8-5 16,7-10-11-16,8-2-4 15,9-3-23-15,4-2-22 0,3-6-27 16,21-5-130 0</inkml:trace>
  <inkml:trace contextRef="#ctx0" brushRef="#br0" timeOffset="941">914 0 117 0,'0'0'102'0,"0"0"-79"0,0 0 7 16,0 0 31 0,0 0-26-16,0 0-13 0,0-2-15 15,0 2-1-15,0 7-6 16,0 22 0-16,0 4 4 16,0 6-3-16,0 2 2 15,0 0 2-15,0 0-4 16,0-3-2-16,7-6-9 15,6-9-33-15,-2-3-43 16,9-2-68-16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8:33.98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24 362 148 0,'0'0'26'0,"0"0"11"15,0 0 11-15,0 0 23 16,0 0-37-16,131 141 0 0,-93-120-24 16,-7-3-4-16,-4-2-1 15,-3-2-5-15,-3-3 0 16,-4-1-7-16,-3-4-26 16,-7-4-13-16,0 1-40 15,-1-3-32-15</inkml:trace>
  <inkml:trace contextRef="#ctx0" brushRef="#br0" timeOffset="190">296 331 59 0,'0'0'135'0,"0"0"-77"0,0 0-8 16,0 0-10-16,0 0-12 15,0 0-11-15,-155 116-13 16,110-75 1-16,18-3-1 15,-4-6-4-15,7-7 0 16,17-2-22-16,0-7-81 16,7 7-55-16</inkml:trace>
  <inkml:trace contextRef="#ctx0" brushRef="#br0" timeOffset="646">712 460 70 0,'0'0'97'16,"0"0"-52"-16,0 0-42 16,0 0 8-16,0 0 7 15,0 0-15-15,120-111-3 0,-99 104-1 16,3 7-1 0,-17 0-3-16,7 5 5 0,-14 20 7 15,0 12 8-15,0 4 22 16,0 5 1-16,-14-3-19 15,-10-7 1-15,17-10 1 16,-7-8-7-16,14-8-3 16,0-2 5-16,0-6-8 15,0 1 4-15,0 2 1 16,14-2-7-16,10-1 11 16,4-2-8-16,3 0-9 15,6 0-1-15,5 0-27 16,13 0-43-16,-4 0-76 15</inkml:trace>
  <inkml:trace contextRef="#ctx0" brushRef="#br0" timeOffset="843">1500 572 335 0,'0'0'61'0,"0"0"-27"16,0 0 2-16,0 0-16 16,0 0-20-16,0 0-17 15,0 0-46-15,0 3-71 16,7 12-108-16</inkml:trace>
  <inkml:trace contextRef="#ctx0" brushRef="#br0" timeOffset="1020">2053 465 61 0,'0'0'331'0,"0"0"-299"16,0 0-20-16,0 0 12 15,0 0-24-15,0 0 0 16,7-5-71-16,11 5-89 15</inkml:trace>
  <inkml:trace contextRef="#ctx0" brushRef="#br0" timeOffset="1230">2053 466 350 0,'179'-3'61'0,"-179"3"-23"15,0 0 23-15,0 0-6 16,0 0-26-16,0 0-26 16,7 0-3-16,0 0 0 15,0 0-1-15,3 0-25 0,4 0-35 16,0 0-33 0,10 3-89-16</inkml:trace>
  <inkml:trace contextRef="#ctx0" brushRef="#br0" timeOffset="1899">2752 298 149 0,'0'0'69'16,"0"0"-35"-16,0 0 34 15,0 0-14-15,0 0-11 0,0 0-20 16,51 54-5 0,-30-31 2-16,17 0-5 0,-7 0-7 15,7 3-7-15,-4-3-1 16,-10-2 0-16,-3-4-2 16,3 1-22-16,-10 0-13 15,-1 1-3-15,5-10-40 16,-12 0-45-16,8-2-21 15</inkml:trace>
  <inkml:trace contextRef="#ctx0" brushRef="#br0" timeOffset="2168">2951 283 338 0,'0'0'41'0,"0"0"-9"16,0 0 8-16,0 0-18 16,0 0-13-16,0 0-5 15,-38 82-3-15,18-54 1 16,-4 3-2-16,3-5 0 16,-3-1 0-16,10-4-2 15,0-3 1-15,8-6-9 16,-1-6-19-16,7-1-16 15,0-5-13-15,0 2-29 16,0 6-31-16</inkml:trace>
  <inkml:trace contextRef="#ctx0" brushRef="#br0" timeOffset="3008">3195 418 137 0,'0'0'5'15,"0"0"-2"-15,0 0 18 0,0 0-1 16,0 160-8-16,0-127-3 16,0 3-2-16,7-3 6 15,-7-7 9-15,0-6 31 16,11-9-50-16,-11-6-3 15,0-3 3-15,0-2-1 16,0 0 2-16,0 0 9 16,0-2-5-16,-11-28 5 15,-2-19-4-15,6-15-8 16,-7-11 1-16,-3-15-2 16,17-5-7-16,0-3 0 15,0 9 3-15,7 22-1 16,10 18 5-16,-3 21 0 0,10 20 1 15,-11 8 3-15,18 0 5 16,-10 41 3 0,10 13 0-16,-17 10 3 0,-7 0-3 15,-7-7 3-15,0-8 2 16,0-6-1-16,-14-6-13 16,-17-12-3-16,10-4-14 15,-17-6-35-15,1-12-158 16</inkml:trace>
  <inkml:trace contextRef="#ctx0" brushRef="#br0" timeOffset="4196">1823 563 174 0,'0'0'186'16,"0"0"-164"-16,0 0 33 16,0 0 6-16,0 0-8 15,0 0-18-15,31-8-25 16,-31 8-4-16,0 0-4 15,0-3 0-15,0 3-4 16,0 0-34-16,0 0-37 16,0 0-59-16,0 13-217 15</inkml:trace>
  <inkml:trace contextRef="#ctx0" brushRef="#br0" timeOffset="4736">1410 521 209 0,'0'0'39'16,"0"0"18"-16,0 0-4 15,0 0-4-15,0 0-9 16,0 0-11-16,0 0 4 16,0-7-5-16,0 7-9 15,0 0-16-15,0 0-3 16,0 0-18-16,0 2-73 16,0 26-191-16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8:50.545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14 87 61 0,'0'0'59'0,"0"0"-38"16,0 0 4-16,0 0 15 16,0 0-9-16,0 0-10 15,0 0 5-15,-14-8 7 16,14 8-14-16,0 0-4 16,0 0-1-16,0 0-6 15,0 0 1-15,0 0-1 0,0 0 6 16,0 0-4-16,0 0-8 15,0 0 6-15,0 0-5 16,7 15-1-16,17 11 12 16,4 5-4-16,3-3-5 15,-4-2 0-15,4-6-5 16,0-4 4-16,-10-1-4 16,3-5 0-16,-10-5-1 15,6-5-7-15,-9 3-18 16,-5-3 11-16,1 0-14 15,-7 0-3-15,0 0-16 16,0 0-26-16,7 0-31 16,-7 0-24-16</inkml:trace>
  <inkml:trace contextRef="#ctx0" brushRef="#br0" timeOffset="246">282 92 12 0,'0'0'105'15,"0"0"-33"-15,0 0-28 16,0 0 20-16,0 0-11 16,0 0-25-16,-31-13-9 15,24 31-10-15,-6 15 8 16,-11 9 3-16,-4 4-8 16,4-5 0-16,3-3-9 15,-3-7-3-15,11-10 1 16,6-6-1-16,0-7-5 0,7-6-23 15,0 3-13 1,0-2-23-16,0 0-56 0,0 4-43 16</inkml:trace>
  <inkml:trace contextRef="#ctx0" brushRef="#br0" timeOffset="623">423 172 7 0,'0'0'115'0,"0"0"-58"16,0 0-14-16,0 0 6 15,0 0 1-15,0 0-18 16,0-3-9-16,0 11-18 16,7 17 20-16,7 1 8 15,3 2-9-15,-10 3-8 16,0-3-2-16,0-5-5 16,-7-3-7-16,7-9-2 15,-7-6 0-15,0-2-9 0,7-3-8 16,-7 0-21-1,0 0-6-15,0 0-30 0,0-3-20 16,10-13-8-16,-3 2-24 16</inkml:trace>
  <inkml:trace contextRef="#ctx0" brushRef="#br0" timeOffset="860">423 172 99 0,'103'61'70'0,"-103"-64"0"16,0 1 4-16,0 2-16 15,0 0-26-15,0 0-6 16,0 0 1-16,7 0-2 16,0 0-5-16,0 0-3 15,10 0-5-15,-10 5 9 16,0 5-9-16,0 1-8 0,0-1 6 16,-7 0-10-16,0 0 0 15,10 3-3-15,-10-3-21 16,7 4-8-16,-7-4-23 15,7-3-17-15,-7 1-78 16,7 7-80-16</inkml:trace>
  <inkml:trace contextRef="#ctx0" brushRef="#br0" timeOffset="3482">1290 9 39 0,'0'0'79'15,"0"0"-40"-15,0 0-2 16,0 0 13-16,0 0-12 15,0 0 7-15,0 0 11 16,59 16-26-16,-35 0-4 16,-4 2-3-16,4-3-2 15,-3 3-14-15,-7-3 10 0,3-2-13 16,-3 0-2 0,-1-3-1-16,12 1 0 0,-12-2-1 15,-6 0-9-15,0-7-14 16,-7 3-27-16,0-3-16 15,10-2-43-15,-10 3-38 16</inkml:trace>
  <inkml:trace contextRef="#ctx0" brushRef="#br0" timeOffset="3739">1593 2 129 0,'0'0'98'0,"0"0"-48"0,0 0 19 16,0 0-21-16,0 0-20 16,0 0-9-16,-28-2-5 15,11 22-9-15,-4 6 5 16,8-1 0-16,-11 3-2 16,10 1-6-16,-10-3-1 15,10-3-2-15,0 0 0 16,7-10-9-16,0-1-10 15,-3-7-17-15,10 3-25 16,0-3-51-16,0 3-35 16</inkml:trace>
  <inkml:trace contextRef="#ctx0" brushRef="#br0" timeOffset="4328">1682 174 10 0,'0'0'50'15,"0"0"23"-15,0 0-17 16,0 0-8-16,0 0-8 15,0 0-3-15,-7-41-14 0,14 34-17 16,0 4-1-16,10-3-5 16,-10 4 0-16,0 2-10 15,7 0-18-15,-14 0-2 16,10 0-1-16,-3 0-2 16,-7 0 16-16,0 0 17 15,0 0 1-15,0 0 12 16,0 2-12-16,0 9 14 15,0-1 9-15,0 3-8 16,0-1 13-16,0 4-15 16,0 0-3-16,-7-1-1 15,7 0-1-15,0-2-2 0,0-3-1 16,0 3 2 0,0-8-3-16,0 0 1 0,0 1 7 15,0-1-13-15,7-3 11 16,0 1-3-16,0-1 1 15,0-2-5-15,0 0 6 16,-1 0-1-16,12 0 0 16,-5 0 1-16,11 0-7 15,-10 0 0-15,7-9 0 16,-4 3-2-16,-3 3-2 16,-7 1-6-16,0-1-15 15,-7 1-10-15,0 2-57 0,6 0-82 16</inkml:trace>
  <inkml:trace contextRef="#ctx0" brushRef="#br0" timeOffset="4607">1981 0 95 0,'0'0'124'16,"0"0"-46"-16,0 0-23 16,0 0-18-16,0 0-11 15,0 0 8-15,0 0-11 16,7 94-8-16,7-60 0 0,-7-6-6 16,0 0-5-16,10-10-4 15,-10 0 0-15,-7-8-1 16,7-2-20-16,-7-3-31 15,7-5-47-15,0 5-151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8:57.10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7 126 137 0,'0'0'63'16,"0"0"-25"-16,0 0 1 15,0 0 11-15,0 0-22 16,0 0-13-16,-7-5 3 16,7 5-4-16,0 0 1 15,0 0 0-15,0 0 0 16,0 0 0-16,0 0-5 16,0 0-6-16,7 0-1 0,7 16 7 15,10-2 3-15,7 2-5 16,-10 0-5-16,10-4 0 15,-4-4-2-15,-3-3 0 16,-10-2 0-16,0-3-1 16,-4 0 0-16,-3 2-5 15,-7-2-11-15,0 0-3 16,0 0-26-16,0 3-8 16,0-1-9-16,0-2-26 15,0 0-15-15</inkml:trace>
  <inkml:trace contextRef="#ctx0" brushRef="#br0" timeOffset="298">207 98 20 0,'0'0'98'0,"0"0"-26"0,0 0-36 16,0 0 6-16,0 0 12 15,0 0-23-15,-14-3-9 16,7 3-3-16,0 0 2 16,-10 21 0-16,3 7-17 15,-17 8 3-15,11 0-7 16,-1 2 2-16,-3-4-2 0,3-6 0 16,11-5 0-16,-4-5-1 15,7-5 0-15,7-3-12 16,0-10-4-16,0 3-20 15,0-3-49-15,0 0-34 16,7 0-47-16</inkml:trace>
  <inkml:trace contextRef="#ctx0" brushRef="#br0" timeOffset="789">296 239 69 0,'0'0'162'0,"0"0"-140"15,0 0 31-15,0 0-14 16,0 0-19-16,0 0-13 16,7 133-3-16,3-110-2 15,-3-2-1-15,-7-3-1 16,0-7 0-16,0-7 2 15,0-1-2-15,0-3 1 16,0 0 3-16,0 0-3 16,0 0-2-16,0 0 2 15,0-13 0-15,0-10 9 0,-17-10-9 16,10-8 0 0,7-8-1-16,-7-3 3 0,7-1-1 15,0-1-2-15,0 7 0 16,24 6-2-16,-10 15-1 15,0 12-6-15,0 8 4 16,-4 6-11-16,-3 0 10 16,0 18 6-16,7 7 2 15,-14 2 7-15,0-2 4 16,0-2-1-16,0 1 0 16,-7-4-9-16,-7-5-2 15,-3-2-1-15,3-2-9 16,0-6-11-16,7-3-19 15,7-2-47-15,-7 3-8 0</inkml:trace>
  <inkml:trace contextRef="#ctx0" brushRef="#br0" timeOffset="1075">616 13 42 0,'0'0'182'0,"0"0"-138"15,0 0 12-15,0 0-9 16,0 0-15-16,0 0-5 0,0 82 3 16,14-33-6-16,-7-5 2 15,10-1-7-15,-3-2-10 16,-1-5-7-16,12-7 16 15,-12-6-15-15,-6-13-3 16,-7-5-6-16,0 0-36 16,0-5-37-16,0 5-91 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8:45.655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448 2816 244 0,'0'0'99'16,"0"0"-54"-16,0 0 10 16,0 0-3-16,0 0-16 15,0 0-30-15,17-21-6 16,-17 21-2-16,0 0-23 15,0 0-23-15,0 0-62 16,0 3-122-16</inkml:trace>
  <inkml:trace contextRef="#ctx0" brushRef="#br0" timeOffset="200">538 3092 148 0,'0'0'174'16,"0"0"-147"-16,0 0-9 15,0 0 15-15,0 0-8 16,0 0-25-16,0 0-6 16,0 0-34-16,0 11-57 15,0 10-97-15</inkml:trace>
  <inkml:trace contextRef="#ctx0" brushRef="#br0" timeOffset="427">576 3473 273 0,'0'0'58'15,"0"0"-22"-15,0 0 14 16,0 0-4-16,0 0-32 16,0 0-14-16,13 10-1 15,-13-5-17-15,0 3-29 16,7 2-63-16,3 8-118 0</inkml:trace>
  <inkml:trace contextRef="#ctx0" brushRef="#br0" timeOffset="-1183">146 2348 0 0,'0'0'116'0,"0"0"-37"16,0 0-39-16,0 0 5 15,0 0 12-15,0 0-19 16,-7-10-16-16,7 10-2 15,0 0-3-15,0 0 4 16,0 0-11-16,0 0-8 0,7 0-1 16,-7 0 7-16,0 0-8 15,0 0 0-15,0 0-20 16,0 0-33-16,0 0-38 16,0 0-72-16</inkml:trace>
  <inkml:trace contextRef="#ctx0" brushRef="#br0" timeOffset="-992">94 1992 255 0,'0'0'93'0,"0"0"-61"0,0 0 8 16,0 0 9-16,0 0-23 15,0 0-21-15,0-44-5 16,0 44-2-16,0 0-14 15,0 0-18-15,7 0-24 16,0 5-39-16,17 15-66 16</inkml:trace>
  <inkml:trace contextRef="#ctx0" brushRef="#br0" timeOffset="-361">369 2153 198 0,'0'0'71'0,"0"0"-55"15,0 0 23-15,0 0-5 16,0 0-24-16,0 0-6 16,72-56-3-16,-54 56-2 15,2 0 1-15,-13 0-4 0,7 0-1 16,-14 2-7-16,0 8 12 15,0 6 6-15,0 2 0 16,0 0 5-16,0 0 2 16,0-3 2-16,0-2 2 15,0-3-2-15,0 1 3 16,10-6-2-16,4 5-11 16,0-5 6-16,3-2 3 15,4-3-7-15,9 0 2 16,-2 0-4-16,3 0-4 15,0-5-1-15,-17 2-29 16,-1 3-35-16,-13 0-39 16,14 3-103-16</inkml:trace>
  <inkml:trace contextRef="#ctx0" brushRef="#br0" timeOffset="-2556">18 1484 16 0,'0'0'147'15,"0"0"-128"-15,0 0 5 16,0 0-4-16,0 0-6 16,0 0-9-16,0 0-5 15,31 46 0-15,-31-46-3 16,0 0-1-16,7 0 1 15,-7 0 3-15,0 2 0 0,0-2-1 16,0 0-1 0,0 3-14-16,0 2-1 0,0 10-7 15,0 3 24-15,0 3 8 16,7-3 10-16,0-6 3 16,3-1-5-16,-10-4 15 15,0-7 0-15,0 0-16 16,0 0 4-16,7 0-4 15,-7 0-1-15,0 0-7 16,0 0-6-16,0 0 0 16,0 0-2-16,0 0-2 15,0-4-6-15,0-19-8 16,0-6-38-16,0-7-23 0,-7-5-44 16,-3-7 45-16</inkml:trace>
  <inkml:trace contextRef="#ctx0" brushRef="#br0" timeOffset="-2354">18 1222 107 0,'0'0'74'0,"0"0"-15"16,0 0 24-16,0 0-36 16,0 0-11-16,0 0-6 15,0 0-10-15,-13-90-10 16,13 90 1-16,0-3-5 16,0 0-1-16,0 3-1 15,0 0-4-15,0 0 1 16,0 0-1-16,0 0-1 15,0 0-3-15,0 0-19 0,0 0-20 16,0 0-11 0,0 3-68-16,13 20-89 0</inkml:trace>
  <inkml:trace contextRef="#ctx0" brushRef="#br0" timeOffset="-1727">293 1417 163 0,'0'0'71'0,"0"0"-53"16,0 0-2-16,0 0 26 15,0 0-28-15,0 0-11 16,0-3-3-16,0 3 0 0,0 0 0 15,0 0 0 1,0 0 1-16,0 0-1 0,0-3 3 16,0 3 4-16,0 0 7 15,0 0-3-15,0 0-1 16,0 0 3-16,0-2-8 16,0 2 1-16,0 0-4 15,0 0-1-15,0 0 2 16,0 0-3-16,0 0 0 15,0 0 1-15,0 0 0 16,0 0-1-16,0 0 0 16,0 0 0-16,0 0 2 15,0 0 2-15,0 0-3 16,0 0 4-16,0 5-2 0,0 13 11 16,7 8-3-16,0 2-3 15,10 0-4-15,-10-2-3 16,0-8 3-16,0-5 0 15,-7-3-3-15,7-5 0 16,-7 0-1-16,0-2-29 16,0 4-43-16,17 4-125 15</inkml:trace>
  <inkml:trace contextRef="#ctx0" brushRef="#br0" timeOffset="1925">318 3758 126 0,'0'0'223'15,"0"0"-176"-15,0 0-20 0,0 0 22 16,0 0-26-16,0 0-16 16,-11-8-7-16,11 8-18 15,0 0-3-15,0 0-27 16,0 8-57-16,11 10-37 0</inkml:trace>
  <inkml:trace contextRef="#ctx0" brushRef="#br0" timeOffset="1741">414 4084 12 0,'0'0'49'0,"0"0"14"16,0 0-29-16,0 0-3 0,0 0 4 15,0 0-5-15,-10-3-3 16,10 3 11-16,0 0-7 15,0 0-3-15,0 0-7 16,0 0 12-16,10 12-5 16,4 4-9-16,-1 2-3 15,-6 0-5-15,4 5-1 16,-5-2-8-16,1-1 10 16,0-5-7-16,-7-9-5 15,0-3-10-15,0-3-13 16,0 0-12-16,0 0-21 15,0 0-54-15,0 0-79 0</inkml:trace>
  <inkml:trace contextRef="#ctx0" brushRef="#br0" timeOffset="2421">531 4078 18 0,'0'0'145'0,"0"0"-100"15,0 0-24-15,0 0 38 16,0 0-7-16,0 0-25 16,38 80-5-16,-31-55-6 15,6-2 28-15,-6 4-20 16,10-2-19-16,-3-4 4 16,-7-6 20-16,-7-5-15 15,7-5-8-15,-7-5-6 16,0 0 1-16,0 0 0 15,0 0 0-15,0-5 3 16,0-18-4-16,10-13 0 16,-3-13-2-16,7 1-1 15,0-1-6-15,3 13 2 0,-3 13 0 16,-1 12-3 0,4 11 5-16,-3 0 5 0,7 16 5 15,3 12 1-15,-3 6-4 16,3-6 7-16,3 3-7 15,-10-11 7-15,4-5-4 16,-14-4-4-16,0-4 0 16,-7-7-1-16,0 0-15 15,0 0-28-15,10 0-75 16,-10 0-166-16</inkml:trace>
  <inkml:trace contextRef="#ctx0" brushRef="#br0" timeOffset="14790">1384 1909 13 0,'0'0'154'0,"0"0"-96"16,0 0-25-16,0 0 28 16,0 0-9-16,0 0-15 15,14-7 0-15,10 12-12 16,-4 5-6-16,4 0 1 0,-3 8-5 16,10-5-3-16,-10 5-1 15,10 0-3-15,0-2 0 16,-4 2-8-16,-3-6 0 15,-3-4 0-15,-7 0-1 16,3-3-20-16,-10-3-7 16,6-2-22-16,-13 0-13 15,7 0-52-15,10 0-34 16</inkml:trace>
  <inkml:trace contextRef="#ctx0" brushRef="#br0" timeOffset="15005">1738 1917 19 0,'0'0'124'0,"0"0"-42"0,0 0-30 16,0 0 21-16,0 0-25 15,0 0-14-15,-65-3-6 16,51 30-22-16,-3 3-1 16,3 4 1-16,-7-4-5 15,4-4 1-15,3-3-2 16,1-5-1-16,13-8 0 15,-7 0-25-15,7-2-15 16,0-5-40-16,0 2-69 16</inkml:trace>
  <inkml:trace contextRef="#ctx0" brushRef="#br0" timeOffset="15315">1896 1999 174 0,'0'0'77'0,"0"0"-37"15,0 0 4-15,0 0-11 0,0 0-4 16,0 0-12-16,0 100 1 15,7-72-2-15,0-5-2 16,0 0-4-16,0-4-4 16,3-6-6-16,-10-6 0 15,0-4 0-15,0-3-13 16,0 0-35-16,0 0-50 16,7 0-50-16</inkml:trace>
  <inkml:trace contextRef="#ctx0" brushRef="#br0" timeOffset="15718">2020 2115 24 0,'0'0'172'15,"0"0"-101"-15,0 0 4 16,0 0-23-16,0 0-23 0,0 0-7 16,10-41-10-1,4 25-9-15,14-4-3 0,10 1-2 16,-14-1-5-16,3 8-1 15,-3 3-4-15,-10 7 5 16,0 2-4-16,-4 0-20 16,-10 0 30-16,7 23 1 15,-7 0 7-15,0 3-1 16,0-3-1-16,0-2 7 16,0-4-7-16,-7-4 2 15,-3-5 1-15,10 0 1 16,0-3-1-16,0 2-3 0,0 4 0 15,0-1 0-15,10-2 9 16,4 5-7-16,7-3 1 16,3-2-5-16,-4-1 6 15,18-4-2-15,-7-3-7 16,3 0 13-16,-10 0-13 16,-3 0-9-16,3-10-6 15,-10-1-34-15,3 4-39 16,-3 2-66-16</inkml:trace>
  <inkml:trace contextRef="#ctx0" brushRef="#br0" timeOffset="16311">2994 1786 208 0,'0'0'60'0,"0"0"-22"15,0 0 2-15,0 0 8 16,0 0-20-16,0 0-17 15,134 136-5-15,-114-115-6 16,4-9 1-16,-10 2-1 16,-7-10-2-16,0 1-2 15,0 1-16-15,0-6-19 16,-7 3-24-16,10-3-28 16,-3 0-61-16</inkml:trace>
  <inkml:trace contextRef="#ctx0" brushRef="#br0" timeOffset="16557">3245 1745 235 0,'0'0'33'15,"0"0"11"-15,0 0-4 16,0 0-6-16,-90 136-16 15,70-97-12-15,2-4 1 16,5 2 6-16,-1-7-10 16,7-4-3-16,0-5 0 0,7-9-4 15,0-7-18-15,0-2-40 16,0-3-45 0,21 0-39-16</inkml:trace>
  <inkml:trace contextRef="#ctx0" brushRef="#br0" timeOffset="17413">3355 1858 88 0,'0'0'66'0,"0"0"-31"15,0 0-11-15,0 0-5 16,0 0-9-16,0 0-7 15,44-72 3-15,-26 69 9 16,-11 3-1-16,-1 0 3 16,-6 13 7-16,0 15-8 15,0 1-9-15,0 2-2 0,0-1-1 16,0-1 1 0,0-3 5-16,0-3 0 0,0-5 2 15,0-6 3-15,0-4-1 16,0-3-8-16,0-2 7 15,0-3-8-15,14 0-3 16,-7 0-1-16,10 0-1 16,4 0-3-16,-4-10-37 15,4-3-95-15,10 0-111 16</inkml:trace>
  <inkml:trace contextRef="#ctx0" brushRef="#br0" timeOffset="17771">3637 1858 82 0,'0'0'163'0,"0"0"-100"16,0 0-18-16,0 0 2 16,0 0-15-16,0 0-12 15,75-80-14-15,-54 73-5 16,3 4-1-16,-10 1-1 15,0 2-4-15,3 0-8 16,-3 0-7-16,-7 17 4 16,-1 7 16-16,5 4 3 15,-4-5 1-15,-7 5 1 0,0-5 1 16,0-2 5-16,7-3 21 16,-1-5-22-16,8-3 2 15,3-5 1-15,-10 0 2 16,7-5-5-16,10 3 2 15,4-3-1-15,9 0-7 16,8-3-4-16,7-14-28 16,6 1-31-16,18-5-89 15</inkml:trace>
  <inkml:trace contextRef="#ctx0" brushRef="#br0" timeOffset="18508">5009 1673 222 0,'0'0'40'0,"0"0"-1"16,0 0 34-16,0 0-26 15,0 0-21-15,193 44-3 0,-142-24 32 16,1-2-39-16,-7 0-6 16,-7-5-9-16,-7 0-1 15,-18-2 0-15,1-6-8 16,-14-3-13-16,0 0-14 15,0-2-16-15,0 0-22 16,0 0-47-16,0 0-23 16</inkml:trace>
  <inkml:trace contextRef="#ctx0" brushRef="#br0" timeOffset="18696">5395 1609 198 0,'0'0'117'0,"0"0"-69"0,0 0-9 16,-90 144-7-16,69-103-15 16,8-11-13-16,-11 4-4 15,10-8 0-15,7-11-10 16,7-2-18-16,0-5-22 16,0-6-60-16,0 3-59 15</inkml:trace>
  <inkml:trace contextRef="#ctx0" brushRef="#br0" timeOffset="19138">5566 1735 259 0,'0'0'57'15,"0"0"-16"-15,0 0 9 16,45 144-2-16,-38-111-16 16,14-7-17-16,-11-6-13 15,-3-7-1-15,-7-3 4 16,0-7-5-16,0 0 7 16,0-3-2-16,0 0-3 15,0 0-2-15,0-14 1 0,-24-18 3 16,-4-20-1-1,-3-20-3-15,0-10-2 0,11-3-5 16,20 8-6-16,0 13 1 16,0 18-9-16,20 15-5 15,4 18 0-15,-3 13 21 16,-4 0 5-16,4 10 14 16,-7 19-5-16,-4 4-1 15,-10-2-4-15,0 2-1 16,0-7-2-16,0-8-1 15,0-5-3-15,0-6-8 16,0-4-23-16,0-3-42 0,0 2-84 16</inkml:trace>
  <inkml:trace contextRef="#ctx0" brushRef="#br0" timeOffset="19603">5876 1509 59 0,'0'0'97'0,"0"0"-11"16,0 0-44-16,0 0 1 16,0 0-3-16,0 0-11 15,45-11-4-15,-1 4-14 16,15-3-9-16,10-1 10 16,-4 2-2-16,-13 9-9 15,-21 0 0-15,-18 0 0 16,-13 23 21-16,0 18 20 15,-27 17-23-15,-18 9 2 16,0-3 6-16,8-7 1 16,23-13-9-16,14-12-8 0,0-11-2 15,0-13 1-15,38-5 4 16,-4-3-5-16,28 0-5 16,-10-8-4-16,-1-7-3 15,-6-1-25-15,-11 11-21 16,-10 0-39-16,7 5-85 15</inkml:trace>
  <inkml:trace contextRef="#ctx0" brushRef="#br0" timeOffset="21457">1621 3747 79 0,'0'0'154'0,"0"0"-110"16,0 0-13-16,0 0 13 15,0 0 12-15,0 0-35 16,0 0 0-16,76 26 7 15,-35 5-5-15,14-3-4 16,-14-5 0-16,14-3-3 0,-10-7-3 16,-17-5-9-1,10-3-4-15,-25-2 0 0,11-3-4 16,-10 0-23-16,-7 0-17 16,0 0-23-16,0 0-22 15,-7-16-66-15</inkml:trace>
  <inkml:trace contextRef="#ctx0" brushRef="#br0" timeOffset="21679">1986 3639 35 0,'0'0'184'0,"0"0"-67"15,0 0-77-15,0 0-9 16,0 0-5-16,0 0-1 0,-97 157-16 15,67-113-5-15,5-6-4 16,19-9 2-16,-8-12-2 16,14-4-1-16,-7-11-11 15,7-2-27-15,0 0-30 16,0 0-46-16,27 0-56 16</inkml:trace>
  <inkml:trace contextRef="#ctx0" brushRef="#br0" timeOffset="21951">2213 3570 61 0,'0'0'212'16,"0"0"-125"-16,0 0-37 15,0 0 9-15,0 0-13 16,0 0-23-16,0 0-9 15,38 146-4-15,-14-81 10 16,-4-1-3-16,-6-8-9 16,10-9-4-16,-17-14-3 15,7-8-2-15,-14-9 0 16,10-9-26-16,-10-1-26 16,7-1-21-16,0-5-74 15,0 0-118-15</inkml:trace>
  <inkml:trace contextRef="#ctx0" brushRef="#br0" timeOffset="22392">2533 3870 59 0,'0'0'150'0,"0"0"-122"16,0 0 35-16,0 0-5 0,0 0-26 16,0 0-10-16,0 69-1 15,0-63 1-15,0-3-4 16,0-3-12-16,0 0-1 16,0 0 2-16,0 0 4 15,0 0 11-15,0-6-10 16,0-29-9-16,13-15-3 15,5-11 0-15,9 4-2 16,4 11 0-16,0 13-8 16,-10 15 4-16,3 12 6 15,-10 6 0-15,6 0 4 16,-3 29 10-16,-3 7-4 16,7 2 0-16,-4-1-3 15,-3-9 2-15,10-5-3 16,-10-5 11-16,-8-6-15 0,-6-4-2 15,7-5-22-15,-7-1-29 16,7-2-26-16,10 0-61 16,11 0-94-16</inkml:trace>
  <inkml:trace contextRef="#ctx0" brushRef="#br0" timeOffset="23633">3303 3565 66 0,'0'0'52'15,"0"0"-22"-15,0 0 43 0,0 0-28 16,0 0 17-16,0 0-17 16,76 64-12-16,-38-36 2 15,13 1-4-15,-6-4-10 16,7-7 1-16,-8 3-9 16,1-9-4-16,-17-4-4 15,-4-2-4-15,-11-4-2 16,-6-2-1-16,-7 0-15 15,0 0-9-15,0 0-31 16,0 0-45-16,0 0-94 16</inkml:trace>
  <inkml:trace contextRef="#ctx0" brushRef="#br0" timeOffset="23825">3609 3539 231 0,'0'0'91'0,"0"0"-46"16,0 0 1-16,-68 164-7 16,54-120-15-16,0-5-16 15,7-11-8-15,-10-8 0 16,17-4 0-16,0-6-21 16,0-5-31-16,0 0-64 15,0-5-80-15</inkml:trace>
  <inkml:trace contextRef="#ctx0" brushRef="#br0" timeOffset="24280">3881 3665 114 0,'0'0'196'0,"0"0"-143"15,0 0-12-15,0 0-4 16,0 0-15-16,0 0-15 15,38-84-6-15,-14 70-1 16,-3 7 0-16,3 5 0 16,-11 2 0-16,8 0 1 0,-4 4-1 15,-10 15 4-15,7 4 3 16,10-5-4-16,-10-1-2 16,0-4 3-16,3-2 0 15,-17-4-4-15,7 1 3 16,-7-3-3-16,0 0 3 15,0-2 5-15,0-1 1 16,0 6 3-16,0-3 3 16,0 3-2-16,0-1 1 15,0-1-6-15,13 2 4 16,-6-1-1-16,10-2-1 16,4 1-1-16,0-6-3 15,17 0 4-15,-1 0 5 16,8 0-3-16,-7-6-12 15,-11-2 0-15,4 1-14 0,-17-1-13 16,-7 5-30-16,3-2-17 16,-3 5-12-16,-7 0-97 15</inkml:trace>
  <inkml:trace contextRef="#ctx0" brushRef="#br0" timeOffset="24732">4483 3629 148 0,'0'0'169'0,"0"0"-115"16,0 0-5-16,0 0 4 15,0 0-22-15,0 0-9 16,14 74 3-16,-4-48-2 15,-10 3-3-15,7-6-5 16,-7-5-5-16,7-8 4 16,0-2-1-16,-7-8-3 15,0 0-9-15,7 0 2 16,-7 0 6-16,6 0-9 16,-6-29-5-16,18-15 1 15,-5-7-4-15,8 3-3 16,10 7-3-16,0 9 4 0,-4 15 7 15,-2 11-8-15,-5 6 3 16,4 0 8-16,-3 21 1 16,-7 8 7-16,3 4 1 15,-3-2-3-15,-1-8 0 16,5 0-6-16,-5-11 0 16,-6-1 0-16,0-6 0 15,0-3-10-15,3-2-24 16,4 0-40-16,17 0-21 15,3-2-37-15</inkml:trace>
  <inkml:trace contextRef="#ctx0" brushRef="#br0" timeOffset="28418">3785 2402 375 0,'0'0'132'16,"0"0"-81"-16,0 0 3 0,0 0-9 15,0 0-11-15,0 0-34 16,0-13-1-16,17 29-16 16,-3 9-3-16,-1 3-37 15,12 6-58-15,-19 2-122 16</inkml:trace>
  <inkml:trace contextRef="#ctx0" brushRef="#br0" timeOffset="29281">1975 2561 242 0,'0'0'251'0,"0"0"-197"16,0 0-7-16,0 0-2 15,0 0-20-15,0 0-25 16,-6-5-3-16,6 5-24 16,0 5-50-16,0 21-41 0,-7 12-112 15</inkml:trace>
  <inkml:trace contextRef="#ctx0" brushRef="#br0" timeOffset="29458">1924 2929 359 0,'0'0'82'0,"0"0"-61"15,0 0 41-15,0 0-8 16,0 0-40-16,0 0-14 16,24 48-11-16,-24-40-27 15,0 0-47-15,7 4-85 0</inkml:trace>
  <inkml:trace contextRef="#ctx0" brushRef="#br0" timeOffset="29648">1962 3208 80 0,'0'0'285'0,"0"0"-238"15,0 0 10-15,0 0 16 16,0 0-18-16,0 0-32 15,-7 39-21-15,7-39-2 16,0 0-10-16,0 0-33 16,0 2-40-16,0 6-79 15</inkml:trace>
  <inkml:trace contextRef="#ctx0" brushRef="#br0" timeOffset="28588">3840 2846 336 0,'0'0'122'0,"0"0"-94"15,0 0 25 1,0 0 8-16,0 0-47 0,0 0-14 16,0 0-28-16,0 0-38 15,0 3-52-15,7 10-183 16</inkml:trace>
  <inkml:trace contextRef="#ctx0" brushRef="#br0" timeOffset="28778">3840 2846 333 0,'-11'180'78'15,"11"-180"-36"-15,0 0 27 0,0 0 3 16,0 0-44-16,0 0-25 15,0 0-3-15,0 0 0 16,0 0-14-16,0 0-42 16,0 2-47-16,0 11-117 15</inkml:trace>
  <inkml:trace contextRef="#ctx0" brushRef="#br0" timeOffset="27457">5663 2474 38 0,'0'0'135'15,"0"0"-37"-15,0 0-3 16,0 0-44-16,0 0 10 0,0 0-16 16,7 25-15-16,0-16-8 15,-7-2-18-15,6-2-4 16,-6 0-1-16,0-5-30 16,7 6-25-16,-7 1-60 15,0 14-174-15</inkml:trace>
  <inkml:trace contextRef="#ctx0" brushRef="#br0" timeOffset="27658">5728 2754 268 0,'0'0'107'0,"0"0"-67"16,0 0 26-16,0 0 1 0,0 0-36 15,0 0-29-15,24 33-2 16,-24-33-4-16,0 3-22 16,0 0-34-16,0 2-73 15,0 7-209-15</inkml:trace>
  <inkml:trace contextRef="#ctx0" brushRef="#br0" timeOffset="27840">5728 2754 239 0,'31'170'183'0,"-31"-170"-140"0,0 0 8 15,0 0 27 1,0 0-39-16,0 0-29 0,0 0-10 16,0 0-16-16,0 0-35 15,0 0-66-15,0 2-177 16</inkml:trace>
  <inkml:trace contextRef="#ctx0" brushRef="#br0" timeOffset="25369">5708 3488 232 0,'0'0'90'16,"0"0"-49"-16,0 0 10 15,161 70 4-15,-116-53-20 16,6-7-19-16,-13 1-1 16,0-1-10-16,-24-5-5 15,-7-3 0-15,10 4-7 16,-17-6-26-16,0 0-27 0,0 0-47 15,0 0-66-15</inkml:trace>
  <inkml:trace contextRef="#ctx0" brushRef="#br0" timeOffset="25580">5990 3457 166 0,'0'0'154'15,"0"0"-118"-15,0 0-17 16,0 0 25-16,0 0-10 16,-97 167-20-16,80-141-9 0,3 2 2 15,14-8-4-15,-7-12-3 16,7 5-7-16,0-13-35 16,0 0-25-16,0 0-62 15,21 0-58-15</inkml:trace>
  <inkml:trace contextRef="#ctx0" brushRef="#br0" timeOffset="26007">6100 3578 9 0,'0'0'233'0,"0"0"-172"15,0 0-6-15,7 131 2 0,10-93-2 16,-17-2-20-16,13 0-12 16,-6-8-5-16,0-7 5 15,0-8 17-15,-7-10-29 16,0-3-6-16,0 0-2 16,0 0-3-16,0-14 1 15,0-27-1-15,-14-15-1 16,-6-21 1-16,9-18-1 15,5 2-24-15,6 1-7 16,6 20 6-16,18 24 11 16,4 16 3-16,-4 20 1 15,7 12 11-15,-17 0 11 0,13 21 0 16,-9 14 0-16,-12-1-5 16,-6 1 0-16,0-1 0 15,0-6 1-15,0-8-7 16,0-6-1-16,0-7-12 15,0-4-21-15,-6-3-41 16,6 2-89-16,0 1-89 16</inkml:trace>
  <inkml:trace contextRef="#ctx0" brushRef="#br0" timeOffset="27042">6382 3483 87 0,'0'0'69'0,"0"0"-29"15,0 0 22-15,0 0 13 16,0 0-20-16,0 0-14 16,0 98 3-16,0-75-7 15,0-5-2-15,0-6-8 16,0-1-3-16,0-9-3 0,0-2-13 15,0 0-2 1,0 0-5-16,0 0-1 0,0-5-1 16,0-31-8-16,0-8 6 15,0-10-3-15,13 1-12 16,12 6 1-16,2 11 4 16,-3 18-1-16,-10 13 7 15,0 5 4-15,3 0 3 16,-3 16 9-16,-8 12-1 15,12 0 1-15,-11-2 1 16,-1-5-5-16,-6-6-1 16,0-5-4-16,0-7-13 0,0-1-22 15,0-2-52-15,0 3-113 16</inkml:trace>
  <inkml:trace contextRef="#ctx0" brushRef="#br0" timeOffset="41760">1140 783 112 0,'0'0'39'16,"0"0"2"-16,0 0-17 15,0 0 6-15,0 0-5 16,0 0-1-16,0 0-5 15,-31 0-2-15,31 0 7 0,-7 0-7 16,0 0-3-16,7 0-6 16,-14 0-3-16,4 0-4 15,3-3-1-15,0 3-2 16,0 0-15-16,0 0-5 16,7 0 5-16,-7 0 12 15,7 0 5-15,-6 0 7 16,6 0 2-16,0 0 1 15,0 0 0-15,0 0-2 16,0 0 3-16,0 0 2 16,0 0-3-16,0 0-4 15,0-3-2-15,0 1 0 16,0-1-4-16,0 3 0 0,0 0 1 16,20 0 0-16,11 0 2 15,4 0 1-15,16-2 4 16,4-1-8-16,11-2 3 15,16-5 5-15,8-6-6 16,6 1 1-16,21-3-3 16,-7 0 0-16,3 0-2 15,-9 0 1-15,6 3-1 16,3-3 2-16,-3-3-2 16,0 1 2-16,11-3 0 15,2 2-2-15,-9 0 2 16,-4 1-3-16,0 5 1 0,-14-1 2 15,1 6 0 1,-8 5-1-16,-13-3 1 0,-4 6 0 16,-10-4 0-16,3 1 0 15,-6-2 0-15,10-1 0 16,-4 0 1-16,11 1-2 16,3-2 1-16,-4 0 0 15,1-2 0-15,-4 6 0 16,-13-2 0-16,10 2 0 15,-4-1 1-15,4-2 1 16,3 1 0-16,4-4-1 16,3-1 1-16,3-4-2 15,1 3 0-15,6 1 0 0,1-1 1 16,-11-3-2 0,10 6 1-16,-6-3 0 0,-11 3 0 15,11 2 1-15,-18-5 0 16,11 3-1-16,-1-3 0 15,-2 0 1-15,2 1-1 16,-9 1 4-16,9-4-1 16,-3 5-3-16,4 0 2 15,-4-3 1-15,11 5 2 16,-7-3 0-16,3 2-4 16,-4-2 0-16,-9 1 0 15,-15-3 0-15,-13 8-1 0,-7 0 0 16,-17 5 0-1,-7 0-1-15,-7 0-20 0,0 0-11 16,0 0-26-16,0 0-111 16</inkml:trace>
  <inkml:trace contextRef="#ctx0" brushRef="#br0" timeOffset="43306">620 367 181 0,'0'0'35'15,"0"0"-35"-15,0 0 9 16,0 0 5-16,0 0-7 16,0 0-7-16,0 72 0 15,14-13 55-15,3 20-14 16,-3 6-12-16,-7 18-2 15,7 10-20-15,-4 10 40 0,-3 13-31 16,13 2-7-16,-13 14-2 16,10 2-1-16,-3 0-3 15,0-10 2-15,10-6-3 16,-10-5 2-16,6 1 1 16,-2 0-2-16,-11-6 0 15,-1-7 0-15,1-9-3 16,11-6 0-16,-5-6 5 15,8-3 0-15,10-2 3 16,-10-2-7-16,9-6 3 16,1 3 1-16,-10-8-1 15,3 2 1-15,-3 6-4 0,-7-2-1 16,3-4 3 0,3-1-3-16,-6-12 2 0,10-4-2 15,-10-8 0-15,17 3 0 16,-10-11 0-16,3 3 1 15,3 0-1-15,4-2 0 16,0-1 0-16,-3 2 0 16,3-1 1-16,6-1-1 15,-9-2 0-15,3-8 0 16,0-2 0-16,-4-6 0 16,-3-7-1-16,-10-3-3 15,-7-8-4-15,0-2 6 16,10 0 0-16,-10-1-3 15,0 4 3-15,-7 0-2 0,7 1-1 16,0-1 3 0,0-1-12-16,-7 1 0 0,0-4-10 15,0-1-25-15,0-4-19 16,0-2-32-16,0-5-72 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9:50.58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10 192 232 0,'0'0'102'0,"0"0"-38"15,0 0-2-15,-13 164-4 0,13-100-8 16,13-7-21 0,12-3-2-16,-5-5 6 0,11-14-5 15,-10-6-7-15,-4-16 1 16,-3-11-14-16,-14-2 0 15,0 0 0-15,14-5-4 16,10-31 2-16,-4-28-6 16,11-23-8-16,-10-18-15 15,3 4-29-15,-3 19-29 16,-8 34-40-16,18 35-90 16</inkml:trace>
  <inkml:trace contextRef="#ctx0" brushRef="#br0" timeOffset="450">427 285 149 0,'0'0'110'15,"0"0"-57"-15,0 0-2 16,-121 130-15-16,114-78-5 16,7-9-6-16,0-2-7 15,0-9-4-15,18-7-6 16,2-7-1-16,4-8 2 0,-3-8-6 16,10-2-2-16,-10-2-1 15,3-21-9-15,3-10-6 16,-10-13-7-16,-10-6-22 15,0-4-11-15,-7 7-10 16,0 16-31 0,0 22 76-16,0 11 20 0,0 8 12 15,0 33-2-15,0 13 20 16,0 8 42-16,0-9-20 16,0-4-11-16,0-11-13 15,0-9-12-15,0-6-4 16,7-8-12-16,0-9 0 15,-7-6-19-15,0 0-42 0,7 0-39 16,10-18-12 0</inkml:trace>
  <inkml:trace contextRef="#ctx0" brushRef="#br0" timeOffset="1066">599 0 313 0,'0'0'89'16,"0"161"-13"-16,0-76-18 16,0 0-16-16,0-3-14 15,0-10-18-15,7-11 3 16,-7-9-4-16,13-9-5 16,-13-17 3-16,7-8-2 0,-7-13-3 15,0-2-2-15,7-3-9 16,-7 0-2-16,0-5-8 15,10-36 2-15,4-23 8 16,0-14-27-16,0 2-24 16,10 11 27-16,-17 32 8 15,6 23 4-15,-2 10 11 16,-4 5 10-16,-7 36 17 16,6 10-8-16,-6 8 34 15,7 3 1-15,0-13-7 16,7-8-6-16,-4-6 5 15,4-11-16-15,0-9-5 16,3-4-8-16,-3-9-2 0,6-2-5 16,11 0-5-16,7 0 3 15,0-26-9-15,14-10-7 16,-18-5-6-16,11-8 1 16,-14-5-8-16,0-2 3 15,-11 2-5-15,-13 13 10 16,-7 15 19-16,0 19 4 15,0 7 24-15,-20 0 12 16,-18 33 3-16,-7 16-17 16,0 2 13-16,14 6-3 15,18-4-11-15,-1-1-3 16,7-3 0-16,7-8-8 0,0-11-1 16,14-6-7-16,17-11-2 15,-4-8-5-15,11-5-16 16,7 0-24-16,13-23-43 15,11-11-68-15,-4-4-221 16</inkml:trace>
  <inkml:trace contextRef="#ctx0" brushRef="#br0" timeOffset="1346">1448 174 271 0,'0'0'132'15,"0"0"-98"-15,0 0 13 0,0 0 9 16,-34 136-22 0,55-97-10-16,9-1-1 0,8-2-10 15,-3 0-5-15,3-2-8 16,-7 1-6-16,-4 1 2 16,-10-5-6-16,-17-2-10 15,0-1 20-15,-17 0 1 16,-17 6 7-16,-4-4-6 15,0-5-2-15,0-6-4 16,11-6-36-16,3-6-43 16,17-2-40-16,7 1-149 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9:47.967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220 495 104 0,'0'0'345'16,"0"0"-341"-16,0 0-4 15,0 0 12-15,0 0-9 0,0 0-3 16,0 0 0 0,0 0 0-16,-58-5-3 0,44 18 0 15,7 0-2-15,-17 10-2 16,10 3 0-16,-10 4-4 16,4 7-10-16,-4-2-2 15,10 6 2-15,0-2 3 16,7-1-1-16,7-5-1 15,0-7-1-15,0-8-13 16,0-5 16-16,0-8 18 16,21-5 4-16,3 0 8 15,-4-5 23-15,11-23-21 0,-3-15-7 16,-4-17 3 0,-3-9-9-16,-4-13-1 0,-3-5-8 15,-1 2-7-15,-13-3-2 16,0-1-29-16,0 6 23 15,0 9-50-15,0 20 54 16,0 21 19-16,0 17 75 16,0 14-61-16,0 2-2 15,0 0 1-15,0 20-13 16,0 31-5-16,0 24 5 16,0 13 9-16,0-1 18 15,0-2 14-15,0-16-22 16,7-10-5-16,10-5-9 15,-10-16 0-15,0-10-5 16,0-9 0-16,7-10 0 0,-14-3-3 16,10-3 3-16,-3-3-2 15,0 0 2-15,7 7 8 16,10-4 9-16,-4 1 6 16,11-4-6-16,-10 0 0 15,17 0 3-15,-7-25-15 16,-11 2-3-16,5-10-2 15,2-3-3-15,-13-8-3 16,3-7-1-16,-10 4-6 16,-7 4-11-16,0 7 14 15,0 11 7-15,-7 4-10 16,-10 10-15-16,3 11 26 0,0 0 1 16,1 39-3-16,2 12 4 15,11 8 6-15,-7 3 13 16,7 0 5-16,0-6 1 15,7-2 8-15,10-5-13 16,4-8-3-16,-7-5-4 16,3-10-3-16,-3-12-9 15,-1-8-1-15,5-6-15 16,9 0-25-16,11-20-17 16,7-22-56-16</inkml:trace>
  <inkml:trace contextRef="#ctx0" brushRef="#br0" timeOffset="360">843 811 218 0,'0'0'84'0,"0"131"-28"16,17-75 33-16,-3-4-49 15,0-6-18-15,-8-10-5 16,-6-8-12-16,0-15-1 15,0-8-4-15,0-5 0 16,-6 0-2-16,-15-13 4 16,-3-43 6-16,-11-40-8 15,4-32-1-15,11-15-15 16,3 4-15-16,17 21-4 16,0 38 9-16,17 34 17 0,-3 25 9 15,-1 21 12-15,11 0-3 16,-3 3-8-16,3 31-1 15,4 7 1-15,-15 5 6 16,5 0-6-16,-11-7 0 16,-1-9-2-16,-6-7-5 15,0-15-23-15,7-3-32 16,-7-5-104-16</inkml:trace>
  <inkml:trace contextRef="#ctx0" brushRef="#br0" timeOffset="1064">1060 626 167 0,'0'0'49'0,"0"0"-20"16,0 0 42-16,0 0-20 15,0 0-10-15,0 0-2 16,37 49-6-16,-23-49-4 15,0 0-10-15,10 0-8 16,-3-11-6-16,3-17-5 16,-4-8-5-16,-6-5-9 15,3-2-18-15,-17-1 1 16,0 0 3-16,-7 6 17 16,-17 12-4-16,4 11 12 15,-4 15 3-15,-4 0 9 16,4 26 2-16,-4 20-9 15,11 8 2-15,10 7 11 0,7-2-3 16,0-2 0-16,7-3-2 16,17-6-4-16,4-7-6 15,-4-4 2-15,-3-14-2 16,3-8 1-16,-4-7 1 16,-6-3-1-16,3-5-1 15,-3 0 5-15,-14 0-5 16,7-33 13-16,-7-24 3 15,7-15-16-15,10-10-6 16,11-5-7-16,2 17-14 16,15 22-10-16,0 25 5 15,-7 23 12-15,-11 0-3 16,18 44-3-16,-7 17 20 16,0 16 6-16,-1 8 23 0,-23-3 7 15,0-6-12-15,-7-11-11 16,-7-14-7-16,0-13-15 15,0-17-19-15,0-5-67 16,0-4-138-16</inkml:trace>
  <inkml:trace contextRef="#ctx0" brushRef="#br0" timeOffset="1943">1792 811 162 0,'0'0'168'0,"0"0"-139"16,-51 138 9-16,51-99 10 16,0-5-28-16,0-9-12 15,6-2-2-15,19-10-6 16,-5-5 2-16,4-8-2 15,14 0 1-15,-3-31-1 16,2-13 1-16,-6-14-1 16,-10-30 0-16,3-20-2 0,-17-25-10 15,0-9-25 1,-7 9-46-16,0 20-24 0,0 31 42 16,0 36 29-16,0 28 36 15,-14 18 49-15,-3 23-18 16,-4 38-31-16,7 22 7 15,-3 9-7-15,10 13 23 16,7-5 4-16,0-4 7 16,7-12 10-16,17-17-18 15,-3-16 6-15,3-5-10 16,4-12 4-16,2-11 2 16,1-11 5-16,4-9-10 15,3-3-13-15,6 0-5 16,1-17-5-16,-7-20 0 15,0-14-4-15,-18-21-8 16,11-16-9-16,-17 7-11 16,0 17-8-16,-14 23 4 0,0 27 33 15,0 14 3-15,-28 0 17 16,-16 39-17-16,-18 20-5 16,10 11 5-16,18 1 9 15,10-4 3-15,17-10-2 16,7-1 1-16,0-15 0 15,14-2-7-15,23-9 9 16,1-7 8-16,7 1 0 16,0-12-10-16,-1-4 5 15,1-8-11-15,-17 0-2 16,3 0-1-16,-18-5-1 16,-6-21 3-16,0-15 7 0,-7-18 9 15,10-15-11-15,-3 2-9 16,7 10-1-16,0 19-1 15,3 25-10-15,-3 15 9 16,0 3 1-16,10 3-1 16,-11 30 2-16,1 13-9 15,-4 13-29-15,-3 0 39 16,0 0 1-16,0-2 2 16,0-14-3-16,0-7 2 15,-7-13-2-15,0-12-1 16,0-11-12-16,0 0-42 0,0 0-16 15,0-3-8 1,7-33-1-16,3-35-18 16</inkml:trace>
  <inkml:trace contextRef="#ctx0" brushRef="#br0" timeOffset="2205">2831 411 356 0,'0'0'71'16,"0"192"-8"-16,14-105 12 16,-4-10-46-16,4-12-19 0,0-19-5 15,-14-10-4 1,0-18 2-16,0-11-3 0,0-2 3 16,0-5-3-16,0 0 0 15,0-2-1-15,6-32-2 16,25-17-3-16,7-2-6 15,0 3-14-15,3 15-16 16,-10 12 2-16,7 12-21 16,-10 11-63-16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9:52.66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4 401 352 0,'0'0'46'15,"0"0"8"-15,0 0 3 16,0 0-21-16,0 0-18 15,0 0-10-15,0 61 4 16,0-61-5-16,0 0-3 16,0 0 2-16,0-26 1 15,0-18-5-15,0-20-2 16,0-12-19-16,0 4-26 0,21 15 12 16,-4 21 22-16,-3 18 8 15,-1 15 3-15,1 3 2 16,3 0 3-16,-3 14-3 15,10 9 1-15,4 2-2 16,3-9 8-16,-4-1 0 16,4-2-7-16,-7-11 3 15,-10 1-3-15,-7-3-2 16,0 0-2-16,-7 0-17 16,7-21-3-16,-7-9-2 15,0-11-15-15,0 2-7 16,0 13 27-16,0 11 19 15,0 10 33-15,-7 5-1 0,-14 2 17 16,-3 32-4 0,-3 12-29-16,-4 8 11 0,10 0-4 15,11 3-13-15,3-6 7 16,7-8-3-16,0-4 0 16,17-11-1-16,4-5-4 15,10-7-5-15,3-6-4 16,4-10-10-16,13 0-8 15,1-10-31-15,0-19-34 16,3-1-47-16,3-17-168 16</inkml:trace>
  <inkml:trace contextRef="#ctx0" brushRef="#br0" timeOffset="405">575 89 107 0,'0'0'188'0,"0"0"-127"15,0 0 2-15,0 0 8 16,-82 158-15-16,82-125-15 16,0-8-12-16,0-7-16 15,6-2-2-15,19-11-9 16,-12 2-1-16,8-7-2 16,3 0-4-16,-10 0-5 15,3-2-5-15,-3-24-2 16,-1-15 2-16,-6-12-2 0,0-7-16 15,-7 14-17 1,11 18 20-16,-11 18 30 16,0 10 3-16,0 0 0 0,0 33 1 15,-11 16 4-15,4 10 19 16,7-3 23-16,-7-7-13 16,7-8-6-16,0-7-6 15,0-6-8-15,0-8-1 16,0-7-11-16,0-5-5 15,7-3 0-15,-7-5-11 16,7 0-14-16,10 0-8 16,-3-8-23-16,0-17-22 15,10-21-30-15,-3-16-101 16</inkml:trace>
  <inkml:trace contextRef="#ctx0" brushRef="#br0" timeOffset="738">775 223 338 0,'0'0'91'0,"0"0"-16"16,-21 152 2-16,21-112-26 16,0-3-11-16,0-7-10 15,14-7-6-15,6-7-14 16,-13-3-6-16,10-13-4 16,-10 0-8-16,7 0-14 15,3-11-1-15,-3-21-13 16,7-15-14-16,3-5-4 15,-10 9-6-15,-1 12 16 0,-2 16 38 16,-11 15 6-16,0 0 32 16,0 0-10-16,6 23-3 15,-6 5 8-15,0 3 12 16,7-5-16-16,-7-6-6 16,7-2-10-16,0-5-3 15,-7-3-4-15,7-5-14 16,0-2-26-16,10-3-30 15,-3 0-16-15,17 0-60 16</inkml:trace>
  <inkml:trace contextRef="#ctx0" brushRef="#br0" timeOffset="1382">1205 436 312 0,'0'0'90'0,"0"0"-8"0,0 0-3 16,0 0-33-16,0 0-20 15,0 0-6-15,-38 57-4 16,38-57-13-16,-7 0-3 16,7-13-9-16,0-15 2 15,0-21-31-15,0-23-18 16,-7-2-36-16,7-3-28 16,0 20-5-16,0 23 99 15,0 25 26-15,0 9-7 16,0 0-16-16,0 33-6 15,0 8 29-15,0 11 80 16,0-6 14-16,7 5-43 0,7-5 7 16,10-3 4-16,-17-9 3 15,6-11 1-15,-6-13-11 16,-7-4-22-16,11-6-10 16,-11 0-8-16,0 0 0 15,6 0-12-15,8-18-2 16,0-3 2-16,10-10-3 15,-3 3-7-15,-4 7 3 16,-3 9-1-16,-8 9-3 16,-6 3 5-16,7 0-1 15,11 0 4-15,-5 10 0 16,18 9 1-16,-10-7 2 0,17 1-3 16,0-8 0-16,-4-5 0 15,18 0 0-15,-15-7-16 16,1-11-25-16,-17-6 1 15,-11 6 12-15,-10-2 18 16,0-1 2-16,-31-2-11 16,-20 3 5-16,-1 17 13 15,0 3 2-15,8 8 13 16,13 30-10-16,10 6 7 16,14 2 13-16,7 3 4 15,0-5 3-15,7-4-11 16,28-6-4-16,9-6-11 15,8-7-5-15,3-13-16 0,3-6-26 16,1-2-60-16,6 0-142 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9:55.107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151 264 182 0,'0'0'161'15,"0"0"-141"-15,0 0-12 16,0 0 10-16,-141 133 0 16,134-83-5-16,7-1 4 15,0-3-1-15,7-8-9 0,20-7 9 16,4-13 0 0,7-11-1-16,7-7 2 0,-11 0-4 15,4-18-2-15,-7-20 3 16,-10-5-7-16,-15-12-7 15,-6-4-1-15,0 1-17 16,-13 3 4-16,-25 12 0 16,10 17 7-16,4 13 7 15,17 11 1-15,0 2-1 16,1 0-6-16,6 26-7 16,0 4-35-16,0 1-26 15,6-2-82-15</inkml:trace>
  <inkml:trace contextRef="#ctx0" brushRef="#br0" timeOffset="404">453 123 234 0,'0'0'124'0,"25"210"-59"15,-5-112-9-15,1-13-17 16,3-13-25-16,-10-19-14 16,3-14-1-16,-10-16-7 0,-7-15-4 15,0-8-4 1,0 0 2-16,0-6 8 0,0-34 6 16,-7-24-18-16,-10-14-18 15,10 4-25-15,7 13 28 16,0 20 33-16,0 17 22 15,0 17 8-15,13 7 3 16,5 0 3-16,2 7-19 16,4 12-14-16,-3-5 7 15,3 0-6-15,-17-10 3 16,7-1-7-16,-14-3 2 16,7 0-4-16,-7-18 2 15,0-20-8-15,0-14-13 16,0-15-36-16,0-7-16 15,0 10-77-15</inkml:trace>
  <inkml:trace contextRef="#ctx0" brushRef="#br0" timeOffset="974">691 0 111 0,'0'0'88'0,"0"0"-45"0,7 151-18 15,17-53 89-15,-11 0-30 16,1-11-27-16,10-13-11 16,-10-12-4-16,10-16-10 15,-10-12-4-15,0-14-9 16,-7-13-6-16,-7-7-4 15,17 0-1-15,-10 0-4 16,6-2-4-16,1-16 0 16,10-3 0-16,4-2-1 15,-4 5 1-15,-4 3-1 0,-2 7-1 16,-5 3 2 0,1 5-3-16,3 0 0 0,-3 0 3 15,7 0 0-15,3 0 0 16,-4-5 0-16,5-6-2 15,-12-1-4-15,-6-1-2 16,0-2-3-16,-7-3 9 16,0 0 0-16,0 0 2 15,-14 2-1-15,1 6 1 16,-1 8 0-16,-3 2 1 16,3 0 3-16,7 25 5 15,0 6-9-15,-3 5 6 16,3 5 1-16,7-2-3 15,0-4-1-15,24-3-3 16,14-7-5-16,-4-4 5 16,18-6-7-16,10-10 2 0,3-5 1 15,11 0 3-15,-11-15-1 16,-20-6-3-16,-7 3 5 16,-25 0 1-16,-6-3 10 15,-7-2 11-15,0-5-1 16,0 5-10-16,-13 0 5 15,13 7-7-15,0 9-7 16,0 2-2-16,0 5-3 16,0 0-7-16,0 0-14 15,30-3-21-15,5 1-10 16,27 2-55-16,17 0-81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14:35.23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14 9 47 0,'0'0'22'0,"0"0"72"16,0 0-32-16,0 0-26 16,0 0 12-16,0 0-15 15,-14-9-3-15,14 9-8 16,0 0-6-16,0 0 3 15,0 0-3-15,0 0-4 16,0 0 3-16,0 0-3 16,0 0-3-16,0 0 1 15,0 0-1-15,0 0-1 16,0 0 1-16,0 0-6 0,0 0 1 16,0 0-2-16,0 11 0 15,0 7 1-15,0 8 36 16,14 2-24-16,-4 0-2 15,-3 6-7-15,0-1 1 16,0 0-6-16,0 4 4 16,-7-9-1-16,7-3-4 15,3-4 1-15,-10-6-2 16,0-5 1-16,0-7-4 16,0-1-9-16,0-2-42 15,0 0-90-15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30:28.745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44 5 7 0,'0'0'68'16,"0"0"-18"-16,0 0-2 15,0 0-25-15,0 0-1 16,0 0-1-16,0 0 2 16,0 0-10-16,0 0 39 15,0 0-12-15,0 0-8 16,0 0 0-16,0 0 2 16,0 0-12-16,0-3 0 0,0 3 0 15,0 0-3 1,0 0 0-16,0 0-2 0,0 0-4 15,-7 0-2-15,7-2-6 16,0 2-4-16,0 0 1 16,0 0-2-16,0 0-2 15,0 0 0-15,0 0-8 16,0 0 4-16,0 0 0 16,0 0-4-16,0 0-1 15,0 13-2-15,0 10 13 16,0 7 5-16,-6 7-4 15,-1-1 0-15,7-1-1 16,0 6 0-16,0-2 0 16,-7 7 0-16,7-5-1 0,0 1 0 15,-7 1-19-15,7-5 20 16,0-4-1-16,0-4-12 16,0-1 0-16,0-8-11 15,-10-1-29-15,10 1-53 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30:30.82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58 316 176 0,'0'0'78'0,"0"0"-26"15,0 0 0-15,0 0-19 16,0 0-10-16,0 0 3 16,24 42-8-16,-24-42 7 15,7-11 3-15,7-20-4 16,3-10 2-16,-10-5-17 16,7 5-3-16,-7 15 0 15,-7 8 0-15,7 16 4 16,-7 2-4-16,0 0-4 0,0 0-4 15,6 0-15-15,-6 2-9 16,18 6-3-16,-5-3-12 16,11-5 0-16,-3 0-7 15,0 0-10-15,10-3-48 16,-7-15-84-16</inkml:trace>
  <inkml:trace contextRef="#ctx0" brushRef="#br0" timeOffset="593">179 227 14 0,'0'0'125'0,"0"0"-99"16,0 0-11-16,-31 135 11 16,31-114-5-16,13-9-21 15,11-6 1-15,-10-1-2 16,3-5 2-16,-3 0-1 15,-7 0 1-15,7-11-1 16,-7-17 4-16,3-8 2 16,-3-2-1-16,-7 0 0 15,0 10 1-15,0 12 21 0,0 14 8 16,7 2 7-16,0 2-9 16,0 21-19-16,10 16-1 15,-10 2-7-15,0 5 15 16,-1 0-11-16,8-10-6 15,-14-3-2-15,7-7-4 16,3-8-25-16,-10-5-27 16,0-6-88-16</inkml:trace>
  <inkml:trace contextRef="#ctx0" brushRef="#br0" timeOffset="1206">474 0 324 0,'0'0'43'0,"0"134"-6"16,0-62 27-16,0-5-32 15,0-6-22-15,0-12-6 16,0-5-3-16,0-16-1 15,0-10 0-15,0-8 0 16,0-7-13-16,0-3-9 16,0 0-9-16,7 0 11 0,0-24 11 15,10-6 5 1,-3-7-6-16,0 4-16 0,3 13 11 16,-3 9 15-16,-7 11 5 15,0 0 8-15,-1 3 2 16,1 23 11-16,17 7-17 15,-3 8 6-15,10-2-1 16,7-6 30-16,0-2-15 16,-4-16-24-16,-3-5-3 15,-10-7-1-15,3-3 1 16,-4 0-2-16,-2-5 0 16,-5-26-2-16,8-10-2 15,-11-11-7-15,4-3-8 0,-7 5-15 16,-7 15-2-1,0 12 35-15,0 14 1 0,-7 9 22 16,-17 6-9 0,10 30 5-16,-24 13-16 0,18 7 2 15,-4-5 23-15,10 1-7 16,7-6-8-16,7-5 7 16,0-5 2-16,0-5-4 15,7-6-3-15,17-4-7 16,-10-11-7-16,17-2-2 15,-11-8-34-15,25 0-14 16,7 0-10-16,13-31-78 16</inkml:trace>
  <inkml:trace contextRef="#ctx0" brushRef="#br0" timeOffset="1463">1231 157 293 0,'0'0'64'0,"0"0"-38"16,0 0 15-16,0 0 2 15,-31 151-21-15,38-117-1 16,24-4-6-16,7 4-11 16,0 2 4-16,-11-3-5 15,4 6-3-15,-10-6 0 16,-4-2 0-16,-17 0-1 0,0-6-8 15,-38 4-11-15,-7-1-4 16,-6-3-49-16,-1 1-118 16</inkml:trace>
  <inkml:trace contextRef="#ctx0" brushRef="#br0" timeOffset="2248">44 78 22 0,'0'0'77'16,"0"0"13"-16,0 0-41 15,0 0-41-15,0 0 49 16,0 0-30-16,-44-75 7 16,44 75 5-16,0 0-6 15,0 0 0-15,0 0-10 16,0 0 4-16,0 3-16 0,0 27-9 15,0 19 6-15,0 15 0 16,7 8 15-16,-7-2 2 16,0-9-11-16,0-2-11 15,0-8-3-15,0-4-51 16,6-1-90-16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30:38.38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0 190 33 0,'276'-18'176'0,"102"0"-103"16,90-5-33-16,65-3-28 15,45-4-12-15,-14 1-15 16,-45 9-1-16,-61 5 12 16,-63 12 3-16,-71-5 1 15,-56 8 0-15,-69 0 0 16,-51 0-18-16,-41 0-170 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27:43.257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757 2676 186 0,'0'0'30'15,"0"0"-28"-15,0 0 5 16,0 0 27-16,0 0-7 0,0 0-20 15,-90 139 7-15,90-113-11 16,0-3 18-16,0 0 0 16,0 0-18-16,0 0-3 15,7 0-3-15,17 0 2 16,-3-2-1-16,3 2 1 16,-4-3 1-16,11 1 1 15,-10 2 0-15,17 3 12 16,-17 0-8-16,10-3 10 15,-7 0 4-15,-4-5 1 16,-6-1-9-16,-14 1-1 16,0-2-1-16,0 0 6 15,0-4-7-15,0 6 5 0,-21 0 0 16,-16 3-9 0,-1 7-2-16,-14-3-2 0,14 1-2 15,11-8-6-15,10-13-27 16,10-2-49-16,7-3-91 15</inkml:trace>
  <inkml:trace contextRef="#ctx0" brushRef="#br0" timeOffset="452">1111 2543 221 0,'0'0'73'16,"0"0"-73"-16,0 0-2 15,0 0 2-15,38 177 16 16,-7-97-2-16,7-1-9 16,-11-2 3-16,4-5-5 15,-10-2-3-15,-4-6 0 16,-3-6 3-16,-8-8-2 15,-6-15 3-15,0-6-4 16,0-14 0-16,0-2 4 16,0-11-4-16,0-2 2 15,0 0 5-15,0 0 5 16,0-18 19-16,0-15-3 0,-6-16-10 16,-1-7-11-16,7 4 14 15,0 9-9-15,0 12 7 16,0 8-2-16,7 5-2 15,6 5-9-15,5 3-6 16,-5 2 8-16,8 3-8 16,-4 0-2-16,11 0-3 15,-4 2-31-15,-4 3-26 16,-2 0-80-16,2 0-164 16</inkml:trace>
  <inkml:trace contextRef="#ctx0" brushRef="#br0" timeOffset="924">1617 2807 206 0,'0'0'149'16,"0"0"-149"-16,0 0 0 15,0 0 9-15,-83 137-1 16,83-91-4-16,-7 0-4 15,7-2 0-15,0-8 7 16,0-1 1-16,7-12 0 16,0-5 3-16,10-4-8 15,-3-10-1-15,0-4-1 0,3 0-1 16,-3 0 0 0,-1-2 0-16,11-21-1 0,-10-11-2 15,0-12-3-15,-4-3 4 16,-3 1-10-16,-7 2-10 15,7 17 18-15,0 11 3 16,0 13 0-16,10 5 0 16,-3 5 1-16,6 34 1 15,11 12-1-15,0 8 27 16,-3 8-5-16,3-6 18 16,-11-6-14-16,11-2-10 15,-10-12-8-15,3-7-4 0,-3-8-4 16,-14-17-2-1,3-1-2-15,-10-8-25 0,7 0-16 16,-7-31 12-16,7-25-9 16,-7-26-48-16,0-21-73 15</inkml:trace>
  <inkml:trace contextRef="#ctx0" brushRef="#br0" timeOffset="1238">1981 2743 292 0,'0'0'112'16,"0"0"-76"-16,0 139 40 15,0-77-13-15,0 2-20 16,7-8-26-16,7 1-2 16,0-6 1-16,3-10-10 15,-10-7-5-15,6-14 1 16,-6-10-2-16,-7-5 0 0,0-5 1 16,0 0-1-16,0 0-1 15,0-2-1-15,0-26 1 16,0-14-7-16,-7-9 0 15,7-1 2-15,0 1 1 16,0 10-9-16,0 13 6 16,18 13 5-16,-5 10 0 15,8 5 2-15,3 0-3 16,4 0 1-16,16 0-9 16,-6 0-22-16,7 2-31 15,6-2-21-15,1 0-51 16,6 0-97-16</inkml:trace>
  <inkml:trace contextRef="#ctx0" brushRef="#br0" timeOffset="1508">2521 2733 85 0,'0'0'210'16,"0"0"-138"-16,0 0-24 15,0 0-4-15,0 0-14 16,0 0-21-16,-110 92-2 15,110-53 4-15,7 2-1 16,20 0 1-16,18 3-1 16,7 2 7-16,3-2-2 0,-4-1-6 15,-6-2-3-15,-17-2 0 16,-4-4 1 0,-24 4 10-16,0-3 0 0,0 0-4 15,-38 2-10-15,0-4-3 16,-7 2-30-16,18-5-62 15,-11-1-68-15</inkml:trace>
  <inkml:trace contextRef="#ctx0" brushRef="#br0" timeOffset="3234">874 4984 22 0,'0'0'263'16,"0"0"-204"-16,0 0-36 15,0 0 9-15,0 0-2 16,0 0-11-16,-59-18-10 15,59 18-7-15,0 0 1 16,-14 0-3-16,7 18 4 16,-10 10-4-16,-3 10 0 15,13 4-3-15,0 1 3 16,-3-9 0-16,10-6-4 0,0-12 2 16,10-11-9-16,4-5 2 15,17 0 8-15,3-18 2 16,4-19 2-16,-7-9-3 15,7-2 0-15,-25-6-3 16,-6-5 0-16,-7-5 3 16,0-14-2-16,-7-14 2 15,-24-5-3-15,-6-1-12 16,2 13 5-16,-10 21 10 16,14 20 0-16,11 21 10 15,3 13 8-15,10 10-3 0,7 0-15 16,14 36-2-1,30 39 0-15,11 22 4 0,4 11 15 16,-8-1-8-16,8-14 3 16,-14-18-7-16,-1-11-2 15,-6-16-1-15,-10-6 0 16,-11-14-4-16,-3-8-1 16,-1-7-25-16,-13-10-29 15,7-1-61-15,10-2-76 16</inkml:trace>
  <inkml:trace contextRef="#ctx0" brushRef="#br0" timeOffset="3856">1077 4227 158 0,'0'0'60'15,"0"0"-57"-15,0 0 13 16,0 0 22-16,123 221 65 16,-71-119-62-16,10 8 0 15,-17-4-18-15,-11-11-11 16,4-11 4-16,-7-9-4 15,-4-11 4-15,-3-13 12 16,-3-12-10-16,-14-16-12 16,3-13-3-16,-10-10-1 0,0 0 1 15,0-15 7 1,0-42 9-16,0-25-15 0,7-26-4 16,0-2-7-16,14 13-14 15,10 22-5-15,-1 29 10 16,-9 25 7-16,3 21 3 15,-3 3 5-15,3 38 1 16,-3 20 13-16,-15 6 2 16,1 3-2-16,-7-6 7 15,0-5-7-15,0-5-5 16,-13-5 0-16,-8-6-8 16,-10 3-2-16,-7-2-41 15,7-3-56-15,-3 8-122 16</inkml:trace>
  <inkml:trace contextRef="#ctx0" brushRef="#br0" timeOffset="5026">667 6257 36 0,'0'0'216'0,"0"0"-165"15,0 0-10-15,0 0-5 16,0 0-4-16,24 192 2 16,11-122-1-16,-4-3-6 15,6-11-5-15,1-7 0 16,-17-8-3-16,10-5-6 15,-17-18 0-15,-1-6-2 0,5-6-7 16,-18-6-4 0,0 0 0-16,6-6 1 0,-6-35 5 15,7-25-6-15,-7-32 0 16,0-7-14-16,0 0-20 16,0 17 6-16,0 30 16 15,0 24 0-15,0 21 12 16,0 13-3-16,7 0 3 15,14 11 1-15,3 19 0 16,7 9 5-16,-4 2 20 16,-2 0-9-16,-5-2 1 15,4-9-6-15,-10-7-5 16,0-7 1-16,3-11-8 0,-10-3-3 16,-7-2 2-16,0 0-2 15,7-2 0-15,-7-34-10 16,7-15 3-16,-7-14-15 15,0 9-11-15,0 12 4 16,0 16 14-16,0 18 1 16,6 10 13-16,8 0-7 15,10 33 11-15,-10 21 5 16,17 11 11-16,-10 6 6 16,-4-4-8-16,-3-8-3 15,6-10-4-15,-9-8-7 16,2-18 1-16,-6-7-1 0,0-9-29 15,-7-7-20-15,7 0-73 16,10-10-56-16</inkml:trace>
  <inkml:trace contextRef="#ctx0" brushRef="#br0" timeOffset="5359">1654 6083 399 0,'0'0'37'0,"0"0"-2"0,0 0 17 15,0 156-7-15,0-118-23 16,14 6-11-16,0 0-3 16,3 5 12-16,4-14-12 15,-4 4 3-15,4-16-4 16,-1-5-2-16,-3-2 1 15,11-6-2-15,3-5-1 16,0-5 5-16,14 0-6 16,-4-8 0-16,21-15 1 15,-18-7-2-15,8 3 0 16,-14 4-1-16,-17 13-6 16,-15 8-9-16,-6 2-27 15,0 0-42-15,0 10-69 0</inkml:trace>
  <inkml:trace contextRef="#ctx0" brushRef="#br0" timeOffset="6451">2875 5895 235 0,'0'0'66'0,"0"0"-37"15,0 0 24-15,0 0-9 16,0 0-14-16,210-77-15 16,-144 49-5-16,9-5-9 15,-9 10-1-15,-15 5-27 16,-13 7-50-16,-14 11-75 16</inkml:trace>
  <inkml:trace contextRef="#ctx0" brushRef="#br0" timeOffset="6664">3027 6039 169 0,'0'0'133'0,"0"0"-72"15,148-70-4-15,-76 45-11 16,4 4-21-16,-11 9-9 15,-7 1-8-15,-20 11-8 16,0 0-36-16,-24 0-47 16,10 23-125-16</inkml:trace>
  <inkml:trace contextRef="#ctx0" brushRef="#br0" timeOffset="187172">0 7317 341 0,'0'0'32'0,"0"0"-26"15,0 0-5-15,0 0-1 16,0 0 6 0,0 0 10-16,127 0-4 0,-82 0-1 15,13 0 2-15,-6 0 2 16,24 0-8-16,3 5 5 16,17 1-8-16,18-1-3 15,2 0 3-15,12 2-3 16,-4-1 3-16,10 4-4 15,-7 3 1-15,7-1-1 16,-10 1 0-16,10-3 0 16,-7 6 0-16,-3-9 0 15,-3-1 0-15,-11-1 1 16,3-5-1-16,-3 5 0 0,-13-5 0 16,-8 0-2-16,-17 0 0 15,11 0 1-15,-1 0 0 16,-3 0 1-16,11 0 0 15,-8 0 0-15,8-5 0 16,-1-3 0-16,1-2-1 16,6-3 2-16,0 3-1 15,8 0 0-15,-8-6 0 16,0 8 0-16,0-4 0 16,8 1-1-16,-8-1 0 15,17 1 1-15,-2-7-3 16,16 3-1-16,4-3 0 0,16 0 3 15,5-5-1-15,3 0 1 16,-1 0-1-16,18 0 1 16,-10 2 1-16,3 5 0 15,-17 1 0-15,7 5-2 16,-7 0 2-16,0 4 0 16,-7 1 0-16,0 3 2 15,7 2-2-15,6-3 0 16,5 3 0-16,-11 0 0 15,6-2 0-15,1 2 0 16,10-5 3-16,-10 5-3 16,7 0 4-16,-4 0 2 15,-3 0-4-15,-7 0 4 0,-14 0-3 16,0 0 0 0,0 0 0-16,-3 0-3 0,10 0 1 15,0 0-1-15,-7 0 0 16,-7 0 2-16,-10 0 0 15,4 0-2-15,-5 0 10 16,12 0-6-16,-4 0-3 16,-4 0-1-16,7 0 1 15,-17 0 3-15,0 0-2 16,4 0-2-16,-11 0 0 16,7 0 1-16,-7 0 1 15,18 5-2-15,3-5 1 16,17 0 0-16,10 0 1 15,-3 0 0-15,7 0 3 0,-7 0-3 16,-7 0-1-16,6 0-1 16,1 0 1-16,-7-5-1 15,0 5 1-15,7 0-1 16,11-8 1-16,-5 5 1 16,1-4-2-16,17 1 4 15,4 1-3-15,-4 3 5 16,6 2-6-16,-23 0 1 15,7 0 1-15,-11 2-1 16,4 9 0-16,-7 1-1 16,0 1 0-16,0 0 1 15,0-5-1-15,-1-3 0 16,1-5 3-16,4 0-2 0,3 0 1 16,6 0 3-16,-13-5 1 15,-7-13-1-15,-14 8-3 16,-10-1 2-16,-10 4 2 15,-18 1-4-15,-3-4 0 16,-10 5 0-16,-11 0-1 16,4 2 2-16,-10-4 1 15,-15-1-3-15,1 3 4 16,-14-1-5-16,-3-3 6 16,-4-2 1-16,3-1-1 15,4-4 2-15,-3-2-7 16,10-3 0-16,6-2 11 0,1-5-5 15,0-6 1-15,-8 4-3 16,1-6-3-16,-3 8 6 16,9-3-3-16,1-7 0 15,-7-6 4-15,7-10-5 16,-7-2 0-16,6-9-2 16,-9-1-1-16,9-6 6 15,8-5-7-15,3 0 0 16,10-5 1-16,-6 0 0 15,10-6-1-15,-4 1 0 16,11 2 1-16,-18 0-1 16,1 9 0-16,-8 6-1 15,1 3-1-15,-1 6 1 16,-6 4 1-16,0 11 0 16,-14 10-2-16,-4 13 1 0,-3 5 0 15,-10-3 1-15,10 4-2 16,-10-1 4-16,7 0-2 15,-11 0 0-15,11-5 1 16,3-5-1-16,3-4 1 16,4-3-1-16,-3 6 1 15,3 6 1-15,-7 0-1 16,-4 8 2-16,-6-5-1 16,17-1-2-16,-10 1 1 15,3-4-1-15,3-1 3 0,-3-2-2 16,-3 0 1-16,10-1-1 15,-7-1 0-15,4 1 1 16,2-3-2-16,-2 0 0 16,3-4 1-16,0 1 0 15,-4-2-1-15,-2 0 0 16,-5 2 1-16,4-3 0 16,-10 3-1-16,0-5 1 15,3 1-1-15,-3 2 0 16,-1-5 0-16,5 0 0 15,-5 2-1-15,1 1 0 16,-7 4-1-16,10-2 0 16,-10 1 1-16,-7 6-2 15,7-4 3-15,0 5 0 16,0-3-5-16,0-2 4 0,3-3 1 16,4 5 0-16,-1 0-2 15,-6 3 2-15,11 2 0 16,-5 3 0-16,-6 3 0 15,0-1-1-15,10 3 1 16,-3-3 0-16,0-2-1 16,3-2 1-16,4-1-1 15,-1-5 1-15,4 1-3 16,7-4 2-16,-3-2-1 16,-4 0 2-16,-3 3-2 15,3-1 2-15,3 1 0 16,-13 2 0-16,10 1-4 0,-10-6 3 15,10-1-3-15,3-4-2 16,4 3 1-16,0 0-2 16,-3-1-1-16,3 6 4 15,-11-1 0-15,11 4 3 16,0-2 0-16,-10 2 1 16,0 2 0-16,-4 2 0 15,-3 3 0-15,-1 5 0 16,-2-2 0-16,-5 7 1 15,-6-3-1-15,7 4 0 16,-7-2 0-16,7 2 1 16,0-1 3-16,10-3-4 15,4 1 1-15,-7-3-3 0,10-2 3 16,3-6-1 0,18-5 0-16,-7-2 0 0,7-1 0 15,6-5 0-15,1 4-1 16,17-6 0-16,-11-3 1 15,14-2 0-15,-3 3 0 16,3-6 0-16,11 0 0 16,-7 0 0-16,3-2 0 15,3-3-1-15,1-5 2 16,6-5-1-16,1-6 0 16,13 3 1-16,0 1-2 15,7 1 1-15,10-1-1 16,-10-1-1-16,1 0 0 0,9 1 2 15,-10 1-1-15,4 4 2 16,-4 2-3-16,-7 0 2 16,0 5 0-16,-7-2-1 15,1 7 1-15,6 0 0 16,3 3 0-16,11 2 0 16,4 3-1-16,-4 3 1 15,3 2 0-15,4 5 1 16,-4 0 0-16,14 5-1 15,7 3 0-15,-3-5 1 16,27 2-1-16,14 0 0 16,14-4 0-16,6 2-1 15,1-3 1-15,6 0-1 16,4 0 0-16,3 3-9 0,4 2 4 16,-11 1 0-16,-6 4 2 15,-21 6 0-15,-25-1-8 16,-2 9 0-16,-22-1-2 15,5-2-10-15,-15-3-10 16,-17 0-16-16,-31 0-12 16,-3 3-23-16,-24 8-113 15</inkml:trace>
  <inkml:trace contextRef="#ctx0" brushRef="#br0" timeOffset="188977">757 7787 297 0,'0'0'77'0,"0"0"-46"16,0 0 11-16,0 0-8 16,0 0 9-16,0 0-12 15,0 0-11-15,0-29 1 16,0 29 4-16,0 0-14 0,0 0-5 15,0 3-1-15,0 33-4 16,13 21-1-16,11 17 7 16,4 13-7-16,3-2 3 15,-10-21-3-15,10-7 0 16,-1-19 0-16,-16-10-1 16,7-10 1-16,-4-10 0 15,-3-3-3-15,-7-5 3 16,0 0-5-16,-7 0 2 15,10 0 3-15,4-31 0 16,-1-12 6-16,12-14-1 16,-12-7-5-16,1 2 0 15,-7 9 0-15,3 14-5 0,-3 21 2 16,-7 5-9-16,0 13-22 16,0 0-25-16,0 0-38 15,7 3-73-15</inkml:trace>
  <inkml:trace contextRef="#ctx0" brushRef="#br0" timeOffset="189588">1290 7910 225 0,'0'0'115'0,"0"0"-68"16,0 0-14-16,0 0-12 16,0 0-21-16,-66 172 2 15,66-126-2-15,0-15-2 16,7-5 2-16,14-3 2 16,3-10 0-16,-3-8-1 15,-4-5 0-15,3 0 0 16,-6 0 1-16,-3 0-2 15,-5-23 0-15,-6 2 0 16,0-2-7-16,0 5 0 16,0 5 0-16,0 1-1 0,0 6 3 15,0 6 4 1,0 0 0-16,14 0-6 0,10 8 4 16,4 13 3-16,10 7 1 15,-7 2 19-15,-4-6 1 16,4-1-1-16,-10-11-7 15,3-1 8-15,-10-1-7 16,-8-10 0-16,-6 0-10 16,0 0 2-16,0 0 4 15,0 0 0-15,0-13 6 16,0-13-5-16,-6-4-10 16,-8-4 0-16,7 6-1 15,-3 10 0-15,10 0 0 16,0 13 1-16,0 5 3 0,17 0 3 15,-3 0-6-15,6 0-1 16,11 0-5-16,0 0-7 16,7 5 5-16,-11 1-2 15,4-4-11-15,-10 3-15 16,-14-5-19-16,3 5-37 16,-10-5-111-16</inkml:trace>
  <inkml:trace contextRef="#ctx0" brushRef="#br0" timeOffset="189970">1943 8077 55 0,'0'0'163'0,"0"0"-135"15,0 0 18-15,0 0 6 0,0 0-29 16,0 0-12-16,0 0-9 16,0 69-2-16,0-69-4 15,0 0-8-15,0 0-10 16,0-7-19-16,0-22-8 16,-7-17-29-16,-17-16-65 15</inkml:trace>
  <inkml:trace contextRef="#ctx0" brushRef="#br0" timeOffset="190088">1789 7712 165 0,'0'0'149'16,"0"0"-110"-16,0 0-3 15,0 0-15-15,0 0-12 16,0 0-9-16,51 152-21 0,-37-116-63 16,17-6-149-16</inkml:trace>
  <inkml:trace contextRef="#ctx0" brushRef="#br0" timeOffset="190547">2232 7825 229 0,'0'0'144'16,"0"0"-121"-16,0 0 0 15,0 0 4-15,-82 149-11 0,82-115-12 16,0-6-3-16,0-5 3 16,7-3 1-16,17-4 1 15,-11-6-6-15,11-2 1 16,-10-8-1-16,7 0 0 16,3 0-3-16,-10 0 0 15,10-13-2-15,-17-15 1 16,0-11-7-16,-1 3-3 15,-6-8-7-15,0 14-10 16,0 7 8-16,0 7 12 16,0 14 7-16,0 2 4 15,0 5-3-15,0 31-3 0,0 15 6 16,0 1 14 0,7-1 24-16,17-12-5 0,-10-4-12 15,10-6 5-15,-3-12-11 16,-14-1-3-16,6-8-10 15,-2-8-2-15,-11 0-22 16,7 0-21-16,0 0-29 16,-1-24-35-16,8-22-73 15</inkml:trace>
  <inkml:trace contextRef="#ctx0" brushRef="#br0" timeOffset="190957">2476 7589 31 0,'0'0'270'0,"0"0"-211"0,59 201-4 15,-28-120-8-15,0-6-18 16,-4-8 0-16,4-3 10 16,-3-8-8-16,3-7-14 15,-17-10-2-15,3-11-9 16,-10-18-1-16,0-2-5 15,-7-3 2-15,0-5-1 16,0 0 1-16,0 0 3 16,0-23-5-16,-14-21-1 0,7-10-6 15,7-10-8 1,0 8-6-16,0 12-4 0,7 19-3 16,7 16 10-16,-8 9-6 15,8 0 9-15,3 32 5 16,-3 14-16-16,-7 0 26 15,0 0 6-15,3-7 7 16,-10-4-2-16,0-6-6 16,0-6 0-16,0-16-1 15,0-2-4-15,0-5-18 16,-10 0-36-16,3 0-93 16,0 0-50-16</inkml:trace>
  <inkml:trace contextRef="#ctx0" brushRef="#br0" timeOffset="191476">2834 7677 182 0,'0'0'164'15,"21"156"-114"-15,-1-71 13 16,5-1-5-16,5-9-22 15,-2-13-6-15,3-4-2 16,7-6-16-16,-11-16 1 16,4-10-7-16,-10-9-6 15,-4-11 1-15,-3-6-1 0,-14 0-4 16,7 0-1 0,0 0-2-16,10-6 4 0,-3-17 2 15,6 3-2-15,4-1 0 16,4 1-2-16,3-3-5 15,7-1-1-15,6 1-2 16,-6 0 4-16,-3-5 4 16,2 0-3-16,-6 5-2 15,-10-8-17-15,-4 16-8 16,-17-9 13-16,0 7 18 16,-10 6 4-16,-11-1 4 15,-3 12-3-15,-3 0 5 0,3 20 7 16,-4 24-12-1,11 2 5-15,3 5 5 0,7 0 9 16,7-10 0-16,0-2-4 16,7-6 1-16,17-7-11 15,-3-5-4-15,-1-9-2 16,5-12-7-16,5 0-15 16,5-5-23-16,3-25-25 15,0-14-68-15</inkml:trace>
  <inkml:trace contextRef="#ctx0" brushRef="#br0" timeOffset="191732">3684 7841 68 0,'0'0'192'0,"0"0"-107"16,0 0-40-16,0 0-5 15,0 0-5-15,45 149-12 16,-8-119-1-16,15-1 1 15,10-1-8-15,-11 0 2 16,-6-3-9-16,-17 2-6 16,-21-4 0-16,-7 0 3 15,0 0 3-15,-14 5 0 16,-24 3-6-16,10-8-2 16,-9-8-6-16,13-4-21 15,10-9-50-15,14-2-85 16</inkml:trace>
  <inkml:trace contextRef="#ctx0" brushRef="#br0" timeOffset="194288">4960 7574 59 0,'0'0'121'0,"0"0"-59"16,0 0-5-16,0 0 0 15,0 0-21-15,0 0-9 16,-14 0-14-16,14 0 4 16,0 18 1-16,7 17-4 0,24 20 10 15,-3 14-5-15,2 8-2 16,1 10 0-16,-3 0-12 16,-4-12 3-16,-10-11 3 15,0-15-11-15,3-8-10 16,-10-18-18-16,-7-5-2 15,0-13-36-15,0-5-26 16,0 0-48-16,0-5 52 16,-7-34 11-16</inkml:trace>
  <inkml:trace contextRef="#ctx0" brushRef="#br0" timeOffset="194448">5063 8013 155 0,'0'0'139'0,"0"0"-62"15,0 0-11-15,0 0-8 16,0 0-2-16,0 0-21 15,62-23-19-15,-34 23-4 0,9 0-2 16,1-3-6-16,0-2-4 16,-10-3 0-16,-4 1-15 15,-4 2-57-15,-3 2-47 16,4 0-124-16</inkml:trace>
  <inkml:trace contextRef="#ctx0" brushRef="#br0" timeOffset="194836">5503 7838 85 0,'0'0'272'0,"0"0"-227"0,0 0 8 16,0 0 6-16,21 149-28 15,3-131-24-15,-10-3-6 16,6-4-1-16,11-9-2 15,-10-2-7-15,10 0-8 16,0-13 4-16,-3-15 4 16,-4-8-32-16,-11 3 10 15,-13-3-3-15,0 3 8 16,0 10 3-16,0 17 23 16,0 6 2-16,0 0 23 15,0 16-4-15,0 25-3 16,0 12-3-16,0 14 14 0,7-13 8 15,10 0-16-15,-10-2-9 16,7-6-4-16,-7-5 2 16,7-8-4-16,3-15-6 15,-10-7-28-15,0-9-27 16,0-2-27-16,10 0-43 16,-3-5-62-16</inkml:trace>
  <inkml:trace contextRef="#ctx0" brushRef="#br0" timeOffset="195196">5992 7987 195 0,'0'0'158'0,"0"0"-94"16,45 170-8 0,-25-117-4-16,4-7-12 0,-3-2-3 15,-4-16-20-15,-3-10-7 16,-7-7-2-16,-7-9-7 15,0-2-1-15,0 0 4 16,0-2 1-16,0-37 13 16,-14-23-12-16,-17-27-6 15,0-22 0-15,10-4-4 16,15 17-15-16,6 29-1 16,0 28-6-16,6 36 25 15,-6 5 1-15,14 0 1 0,-7 18 3 16,3 17-4-1,-3 17-5-15,7 4 3 0,-14 6-1 16,7-16-13-16,-7-5-11 16,0-13-12-16,0-12-13 15,7-8-32-15,-7-3-62 16,10-5-36-16</inkml:trace>
  <inkml:trace contextRef="#ctx0" brushRef="#br0" timeOffset="195254">5992 7987 107 0</inkml:trace>
  <inkml:trace contextRef="#ctx0" brushRef="#br0" timeOffset="195528">5992 7987 107 0,'199'90'87'0,"-185"-80"31"0,-4 3-38 0,11-8-33 16,-7-5-20-16,17 0-3 15,0 0 4-15,-4-18-9 16,11-13-8-16,-7-5-11 0,-10-5-2 16,-8 0-6-16,-13 5-10 15,0 5 4-15,0 14-2 16,0 6 16-16,-13 11 5 15,-8 0-5-15,-10 36 5 16,10 26-2-16,-3 12-2 16,11-5 12-16,13-7 10 15,0-16-8-15,0-7 1 16,0-11-6-16,20-5-1 16,11-18-7-16,7-5-2 15,-4 0 0-15,11-20-4 16,17-16-11-16,-3-21-32 0,-8-7-24 15,-6 3-81 1,-7-19-70-16</inkml:trace>
  <inkml:trace contextRef="#ctx0" brushRef="#br0" timeOffset="195773">6704 7682 72 0,'0'0'58'15,"0"0"50"-15,0 0-32 16,0 0-35-16,0 0-20 15,0 0-3-15,-14 133-7 16,42-117 14-16,16-6-2 16,1 3-4-16,7 4 1 15,-8 1 1-15,-6 11-6 0,-17 4-3 16,-4 6-1 0,-17 4 15-16,0 3 6 0,-17 3-10 15,-11-8-3-15,-3 0-9 16,0-7-10-16,11-11-5 15,13-8-28-15,7-12-64 16,0-1-153-16</inkml:trace>
  <inkml:trace contextRef="#ctx0" brushRef="#br0" timeOffset="197731">8713 7825 26 0,'0'0'93'15,"0"0"-43"-15,0 0-16 16,0 0 2-16,0 0-1 15,0 0-12-15,-52-23-12 0,45 18 9 16,-10 5-6-16,10-5 7 16,-7 5-10-16,-6 0-9 15,2 0 2-15,-2 0 2 16,-4 15-3-16,-4 16-3 16,-3 8-7-16,0 7 7 15,11-7 4-15,-1 1-2 16,11-11 1-16,10-11-3 15,0-6 0-15,10-9 0 16,24-3 0-16,4 0 5 16,14-21 14-16,-1-20 5 15,-6-8-7-15,0-4-15 0,-14-4 2 16,-11 1 3-16,-13-8-7 16,-7 0-2-16,0-3-9 15,-7 5-11-15,-20 16 8 16,-11 10-6-16,7 18 10 15,17 13 10-15,8 5 0 16,6 0 1-16,0 18 2 16,0 26-1-16,34 15 8 15,4 2 14-15,-7-4 1 16,7-4-17-16,-11-1-6 16,11-14-2-16,-7-7-22 15,-10-10-42-15,3-14-88 16</inkml:trace>
  <inkml:trace contextRef="#ctx0" brushRef="#br0" timeOffset="197947">9136 7769 174 0,'0'0'197'16,"0"0"-170"-16,0 0 13 15,0 0 4-15,0 0-20 16,0 0-24-16,38 74-6 16,-38-74-17-16,0-30-8 0,0-22-13 15,0-15-36-15,0-7-67 16</inkml:trace>
  <inkml:trace contextRef="#ctx0" brushRef="#br0" timeOffset="198067">9046 7404 169 0,'0'0'124'0,"0"0"-66"15,0 0-9-15,0 0-4 16,0 0-19-16,7 142-18 16,10-114-8-16,-3-3-24 15,14-4-43-15,3-8-69 16,20-3-82-16</inkml:trace>
  <inkml:trace contextRef="#ctx0" brushRef="#br0" timeOffset="198327">9438 7533 277 0,'0'0'134'15,"0"0"-78"-15,0 0-9 16,0 0-15-16,-72 161-17 16,72-125-15-16,0-2 0 15,28-1-4-15,3-10-3 16,-11-2-7-16,4-8-2 15,-10-3-3-15,-7 3-6 16,-7-11-15-16,0 3-15 0,0 0-5 16,0 1-2-16,-14-1-22 15,-6 0 16 1,2 0 46-16,12 0-33 0</inkml:trace>
  <inkml:trace contextRef="#ctx0" brushRef="#br0" timeOffset="199261">9803 7589 82 0,'0'0'172'15,"0"0"-95"-15,0 0-18 0,0 0 16 16,0 0-36-16,0 0-6 16,-83 67-12-16,70-41-5 15,6-1-1-15,0 6-10 16,-3 0-5-16,3 2 1 15,0-2-1-15,7-3 0 16,0-2-1-16,0-11-10 16,0-10-15-16,31-2-12 15,7-3 6-15,-4 0 4 16,11-5-17-16,-1-11-12 16,8 4-27-16,-7 1 29 15,-7 11 38-15,-7 0 17 16,-11 0 1-16,-13 0 11 15,0 11 54-15,-7-4-1 0,0 4-10 16,0-6 1-16,0 0-19 16,0-5-13-16,0 0-6 15,0 0 4-15,-7-5 3 16,7-29-11-16,0-12-8 16,0 0-5-16,0-5 0 15,7 5-1-15,17 17-3 16,-3 8-4-16,3 14 1 15,3 7 6-15,4 0-1 16,14 0 2-16,0 0 0 0,6 5 0 16,-6-5-1-1,0 0 0-15,-1 0 0 16,-6 0-1-16,-17 0-6 0,-14-5-5 16,0 0 0-16,-7 3 7 15,0-9 4-15,-21 6 0 16,-10 0-13-16,4-3-7 15,2 8 0-15,5 0 7 16,3 0 10-16,17 8 4 16,0 20 0-16,0-5 0 15,0 11 6-15,0-11-1 16,24 0 0-16,-4 0 3 16,4-13 1-16,-3 3-5 15,3-13-4-15,-10 0-1 16,10 0-17-16,-3-18-8 15,-1-5-54-15,11-5-87 16</inkml:trace>
  <inkml:trace contextRef="#ctx0" brushRef="#br0" timeOffset="199793">10663 7248 188 0,'0'0'93'15,"0"0"-30"-15,0 0-11 16,-7 156-10-16,14-94-15 16,7-3-9-16,3 2 0 0,-3 1-3 15,-1-16-1-15,-6-5 11 16,4-15-18 0,-11-11-4-16,0-10 0 0,0-5 0 15,0 0-3-15,0 0 0 16,0-12 3-16,0-16-2 15,0-8-1-15,0 8-2 16,0-1-2-16,13 8-4 16,8 14-6-16,3 2 11 15,4 5 3-15,9 0 1 16,15 0 2-16,0 0 8 16,10 0-6-16,-11-5 2 15,1-8-6-15,-1-8 3 0,-6 1-4 16,-17-1 0-1,2 3-11-15,-30 0 7 0,0-2 4 16,-6-1 1-16,-32 6-1 16,0-1-9-16,4 14 0 15,-4 2 9-15,7 5 0 16,17 31 4-16,0 8 13 16,14-1 7-16,0 6 2 15,0-3 0-15,28-10-1 16,10-3-7-16,-1-9 0 15,8-14-14-15,7-5-4 16,-1-5-17-16,8-18-36 16,10-26-82-16,3-7-225 15</inkml:trace>
  <inkml:trace contextRef="#ctx0" brushRef="#br0" timeOffset="201377">13102 7979 10 0,'0'0'82'15,"0"0"-23"-15,0 0 5 16,0 0 3-16,0 0 1 16,0 0-21-16,-14-28-12 15,0 23-1-15,-3 5-5 16,3 0-4-16,-6-5 0 15,-5 5-7-15,5 0-1 16,-4 0-3-16,-7 15-12 0,3 11 0 16,-3 5-2-1,11-1 0-15,2 4-1 0,12-11-2 16,6-7-19-16,0 1-10 16,6-4-21-16,25-2-3 15,7-11-1-15,7 0-10 16,0 0-21-16,6-18-62 15</inkml:trace>
  <inkml:trace contextRef="#ctx0" brushRef="#br0" timeOffset="201788">13102 7979 128 0,'120'-44'96'0,"-120"44"-32"0,-7 0-7 15,7 0-6 1,-10 0-9-16,10 16-18 0,0 7-18 15,0 5-4 1,0 8 3-16,10-2 0 0,11-6 3 16,-7-5-5-16,10-7 6 15,-11-4-9-15,11-6 0 16,-10-6-5-16,7 0-7 16,3-6 4-16,-10-17-9 15,-1-5-11-15,-2 0-5 16,-11-13 11-16,0-8 3 15,0 5 3-15,-11 11-8 0,5 15 23 16,6 13 1 0,0 5 19-16,0 0-7 15,0 25-2-15,17 32 1 16,10 10 18-16,11-3-6 0,-17-8 8 16,17-10-15-16,-14-12-11 15,3-11-3-15,-10-5-2 16,-3-8-3-16,-7-7-18 15,0-3-23-15,-7 0 2 16,0-21-9-16,7-22-14 16,3-19-32-16</inkml:trace>
  <inkml:trace contextRef="#ctx0" brushRef="#br0" timeOffset="202065">13532 7653 24 0,'0'0'169'0,"0"0"-98"16,0 0-1-16,0 0-23 15,37 160 22-15,-12-96-26 0,2-8-10 16,-3 1-11-16,-10-6 0 16,7-10-5-16,-4-7-6 15,-4-9-5-15,-6-15-3 16,-7-4 0-16,7-6-1 16,-7 0-1-16,0 0 2 15,0-21-1-15,7-10 2 16,10-15-2-16,4 0-1 15,3 7-1-15,10 6-1 16,4 10-2-16,0 0-8 0,0 15-12 16,-11 5-13-1,4 3-13-15,-7 0-37 0,11 0-70 16</inkml:trace>
  <inkml:trace contextRef="#ctx0" brushRef="#br0" timeOffset="202742">15251 7427 53 0,'0'0'39'0,"0"0"52"16,0 0-5 0,-72 177-34-16,48-94-14 0,10 4-15 15,1-2 5-15,-11-3 2 16,3-8-12-16,-3-12-11 16,10-16-6-16,7-10-1 15,7-15-8-15,0-11-53 16,0-8-116-16</inkml:trace>
  <inkml:trace contextRef="#ctx0" brushRef="#br0" timeOffset="204076">15437 7843 93 0,'0'0'128'0,"0"0"-85"15,0 0 27-15,0 0-18 16,0 0 0-16,0 0-11 16,7 52-8-16,10-14-13 15,-3 8 1-15,0-5-5 16,3-5 5-16,-10-2 3 16,0-6-9-16,-7-10-3 15,7-8-5-15,-7 1-4 16,0-11 2-16,0 0-1 15,0 0-4-15,0 0-2 16,0-6-1-16,0-29-1 16,7-22 3-16,-1-20-8 0,12-5-12 15,2 2-8 1,4 18 6-16,-3 32 12 0,3 17 4 16,-10 13 7-16,6 26 5 15,4 30 1-15,7 13 6 16,-3 3-2-16,-14-8 24 15,17-17-22-15,-24-12-10 16,10-9-4-16,-3-8 0 16,-8-10-1-16,1-8-29 15,0 0-17-15,10-3-14 16,4-30-21-16,3-13-85 16</inkml:trace>
  <inkml:trace contextRef="#ctx0" brushRef="#br0" timeOffset="205068">16032 7774 291 0,'0'0'69'16,"0"0"0"-16,7 167-3 15,24-121-3-15,-3-2-14 16,9-14-18-16,8-7 6 16,-7-7-3-16,-10-11-17 15,-4-5-9-15,-4 0-8 16,11-18-3-16,-10-13 1 15,3-12-9-15,-17-11-7 16,0-5 1-16,0 2-3 0,-7 19 2 16,6 14 12-16,5 19 6 15,-11 5 1-15,7 8 1 16,6 33 5-16,8 11 15 16,-4-1-11-16,4 0 7 15,10-10-3-15,-17-7 2 16,10-11 3-16,-17-13-13 15,-1-2 2-15,1-8-2 16,-7 0-3-16,0 0 1 16,0 0-5-16,0 0-1 15,7-39 0-15,0-15-5 16,3-13-2-16,4-7-11 16,0 10-2-16,10 18 2 15,-10 18-2-15,-1 20 6 16,-6 8-3-16,11 8 15 0,-12 30 3 15,8 8 8-15,3 6-1 16,4-4 4-16,-7-4-1 16,3-16 5-16,-3-10-5 15,0-7-6-15,-8-9 1 16,5-2 2-16,2 0-6 16,-6 0-1-16,14-5-3 15,3-26-1-15,-3-10-2 16,10-3-10-16,7 3-2 15,-11 6 1-15,4 14-10 16,0 10 15-16,-4 11 3 16,11 0 9-16,7 21 6 0,-7 2 1 15,7 6 3 1,-1-19 3-16,8-3 4 16,-7-7-5-16,-11 0-4 0,4-10-2 15,-7-13-4-15,-11-5-1 16,-2-3-2-16,-18 3 1 15,0 0-2-15,0-1 2 16,-7 14-7-16,-10 2 3 16,10 13 1-16,0-2-10 15,0 2-3-15,7 0 4 16,0 30 10-16,0 6 2 16,0 8 1-16,0-5 9 15,0 2 0-15,0-13 2 0,7-5 3 16,0 0-3-1,6-5-1-15,5-5 0 0,-5-8 2 16,1-2-11-16,10-3-2 16,-3 0 0-16,17-3-1 15,-18-15 1-15,11-18 0 16,0 3 1-16,4-6 0 16,2 3-1-16,-6 3 0 15,-10 15-1-15,-4 5 1 16,-10 8-1-16,0 5-5 15,0 0-3-15,-7 0-9 16,7 0-1-16,0 0-17 16,3 0-10-16,11 8-32 15,-8 2 3-15,18-5-65 16,0-3-96-16</inkml:trace>
  <inkml:trace contextRef="#ctx0" brushRef="#br0" timeOffset="205264">18130 7802 128 0,'0'0'165'16,"0"0"-110"-16,0 0 18 16,0 0-6-16,0 131-2 15,0-113-32-15,0-5-8 16,0-10-4-16,0-1-14 16,0-2-7-16,0 0-1 15,0 0-8-15,0-23-18 16,0-23-7-16,0-16-30 0,0-18-41 15,0-7-59-15</inkml:trace>
  <inkml:trace contextRef="#ctx0" brushRef="#br0" timeOffset="205381">18137 7494 212 0,'0'0'46'16,"0"0"-11"-16,0 0 52 16,0 0-38-16,0 0-37 15,14 142-12-15,3-114-17 16,4-5-26-16,17-5-70 15,7-8-85-15</inkml:trace>
  <inkml:trace contextRef="#ctx0" brushRef="#br0" timeOffset="205639">18626 7599 446 0,'0'0'49'16,"0"0"8"-16,-59 134 23 16,59-83-19-16,0-4-17 15,0-1-11-15,21-11-11 16,10-6-11-16,7-8-9 16,-11-4-2-16,11-17-12 15,0 0-12-15,7 0-24 16,-8 0-56-16,1-12-84 15,4-4-174-15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45:38.3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65 43 219 0,'0'0'58'15,"0"0"-11"-15,0 0 21 0,0 0-4 16,0 0-22-16,0 0 3 15,0 0-2-15,-38-23-9 16,38 20 2-16,0 3-12 16,0-2-5-16,0 2 2 15,0 0-10-15,0 0-4 16,0 0-2-16,0 0-5 16,0 10-4-16,0 26-1 15,14 15 5-15,3 18 2 16,-3 9-1-16,-7 1-1 0,0 0 0 15,10-1-3 1,-10-7 1-16,0-11-1 0,0-14 1 16,6-7 1-16,-13-19-4 15,11-10 3-15,-5-5 2 16,-6-5-3-16,0 0 2 16,7-28-6-16,7-29 7 15,0-17 3-15,-4-8-3 16,4 2-2-16,-7 16-1 15,-7 26 1-15,7 20 1 16,-7 15 1-16,0 3 0 16,7 3 0-16,10 38-1 15,3 12 1-15,-2 14 8 0,9-8-7 16,-3-10 6-16,-3-8-5 16,3-15 4-16,-10-6 2 15,-7-14 0-15,-1-6 5 16,1 0 1-16,-7 0-1 15,7-13 3-15,10-36-2 16,4-28-1-16,3-26-12 16,4-7-1-16,3 7-13 15,-18 26-16-15,5 31-7 16,-18 28-3-16,0 18-10 16,0 5-58-16,0 39-109 15</inkml:trace>
  <inkml:trace contextRef="#ctx0" brushRef="#br0" timeOffset="719">708 440 183 0,'0'0'85'0,"0"0"-19"15,0 0-1-15,0 0-7 16,0 0-26-16,0 0-8 0,62 0-5 16,-41 0-1-16,3 0 0 15,3 0-8-15,-13-7-1 16,10-9-2-16,-10-4-3 15,-7-1-2-15,-7-4-2 16,0 2 0-16,0 2-2 16,-21 3-2-16,-10 13-3 15,-3 5 6-15,-4 0-4 16,7 23 5-16,4 11 9 16,9 4-1-16,18 6 6 15,0-1-2-15,0 1 5 16,0-3-2-16,31-5-4 0,14-3-1 15,0-4 2 1,13-11 3-16,8-3 7 0,9-15 4 16,-2 0-11-16,9 0-7 15,-13-28-5-15,-4 0-1 16,-13-8-2-16,-7-6-11 16,-15 1 1-16,-16-7-2 15,-14-1-5-15,0 13 5 16,0 3 0-16,-24 17 7 15,-3 9 0-15,-11 7 5 16,-14 0 2-16,8 30 0 16,6 14 0-16,10 0 8 0,11 2 0 15,10 0-1 1,7-5-2-16,0 3 1 0,31-11 2 16,7 0-4-16,-4-1 3 15,11-9 4-15,0-3-3 16,13-2 2-16,-13-8-2 15,0-2-3-15,-14-8-4 16,-18 0-3-16,5 0-14 16,-12 0-19-16,15 0-58 15,3-5-69-15,11-5-233 16</inkml:trace>
  <inkml:trace contextRef="#ctx0" brushRef="#br0" timeOffset="1103">1867 25 189 0,'0'0'90'15,"0"0"-60"-15,0 0 25 16,0 0 2-16,0 156-35 0,7-112-8 16,7-1 1-16,-7 7-1 15,17 1-3-15,-17-3 4 16,7 7-10-16,3-4-2 15,-3-8-3-15,6 1 0 16,-13-10 0-16,3-11-8 16,-3-11-12-16,0-4-10 15,0-8-28-15,-7 3-43 16,14-3-70-16</inkml:trace>
  <inkml:trace contextRef="#ctx0" brushRef="#br0" timeOffset="1404">2201 89 104 0,'0'0'241'16,"0"0"-169"-16,0 0-48 16,0 0 7-16,-148 131-8 15,124-85-14-15,-7-2-8 16,11-6 5-16,-1 6 3 15,4-3 9-15,10-5 1 16,7 0 5-16,0-5 4 16,0-3-5-16,14 2-2 15,17-1 2-15,13-3-6 0,1-6-6 16,13-5 4 0,1-4-10-16,10-9-3 0,-4 1-2 15,11 2-32-15,3 1-61 16,-3 1-174-16</inkml:trace>
  <inkml:trace contextRef="#ctx0" brushRef="#br0" timeOffset="3480">3126 192 129 0,'0'0'80'0,"0"0"14"15,0 0-19-15,0 0-13 0,0 0-20 16,0 0-8-16,-13-34-19 16,13 22 0-16,27-6 9 15,11-5-5-15,7 0-7 16,6 4 2-16,1 12-2 15,-1 7 1-15,11 10-9 16,-27 24-1-16,3 12 4 16,-31 7-5-16,-7 7 2 15,0 6-4-15,-35 8-5 16,-3-4 1-16,-6-6-3 16,13-7 4-16,17-16 2 15,7-8 1-15,7-10 0 16,7 1 4-16,38-4 10 0,27-8 13 15,24-4 25-15,18-2-9 16,3-6-21-16,3 0-16 16,-17 0-6-16,-7 0-13 15,1 0-31-15,-8 0-51 16,-6 0-78-16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45:43.7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0 149 12 0,'0'0'189'0,"0"0"-117"15,0 0-40-15,0 0 20 16,0 0-4-16,0 0-22 15,83-87-7-15,-39 72 1 16,-9 7 0-16,3 8 3 16,-1 0-19-16,-16 8-3 15,3 18-1-15,-17 1 1 16,-7 1-1-16,0 1 0 16,0-1-1-16,-31 0 0 15,10 4-2-15,-9-4 2 16,9-3 0-16,4-2 0 15,10 0 0-15,7-2 1 0,0-3 0 16,7 0 2-16,37-3 11 16,18-9 9-16,4-1 6 15,16-5-6-15,15 0-8 16,-8 0 2-16,-10 0-7 16,-10-5-9-16,-18-6-12 15,-6 3-43-15,-24 6-38 16,10 2-103-16</inkml:trace>
  <inkml:trace contextRef="#ctx0" brushRef="#br0" timeOffset="564">1201 131 128 0,'0'0'239'16,"0"0"-208"-16,0 0 14 16,0 0-6-16,0 0-26 15,0 0-7-15,-90-56-1 16,76 56-2-16,8 0 1 16,-12 0-4-16,-2 0 0 15,-1 0 0-15,-3 15 1 16,3 0 0-16,4-1-1 0,3 1-2 15,8 5-1-15,6-4-10 16,0 2 2-16,0-3-5 16,0-2-8-16,13-3 12 15,18-5 12-15,-3-5 4 16,16 0 6-16,-6 0 0 16,7 0 1-16,-7-18 1 15,0 0-7-15,-11-5 0 16,4 2-5-16,-17 4 0 15,-14-1 2-15,7 7-2 16,-7 6 2-16,0 5 7 16,0 0-3-16,0 0 1 15,0 0 1-15,0 14-8 16,0 11 12-16,0 11 14 0,0 5 8 16,0 0-10-16,0 0-9 15,7 3-1-15,3-3-1 16,4-2-7-16,0-4 2 15,-8-4 1-15,5-10 7 16,-11-11-16-16,7-8-3 16,-7-2-29-16,0 0-70 15,13 6-100-15</inkml:trace>
  <inkml:trace contextRef="#ctx0" brushRef="#br0" timeOffset="2548">1765 211 41 0,'0'0'34'0,"0"0"14"15,0 0-1-15,0 0-2 16,0 0-14-16,0 0 3 16,-7-3 10-16,14 3-1 15,13 0-3-15,11 0 25 16,0 0-17-16,14 0-7 16,-11 0-7-16,18 0-12 15,-14 0-5-15,0 0-5 16,-1 0-12-16,-23 0 0 0,-7 0-1 15,0 0-29-15,-7 0-27 16,10 0-70-16,-10 0-117 16</inkml:trace>
  <inkml:trace contextRef="#ctx0" brushRef="#br0" timeOffset="3106">2446 147 10 0,'0'0'112'16,"0"0"-42"-16,0 0-22 16,0 0-1-16,0 0 12 15,0 0-33-15,-97 7-18 16,77 9 8-16,3 7 2 15,3 2 0-15,14 2-9 0,0 3 2 16,0-4-4-16,0-1-4 16,14-7 0-16,10-7 2 15,7-4 1-15,-4-7 11 16,11 0 18-16,0 0-22 16,-11-10 2-16,-3-16-4 15,-3-4-3-15,-4-9-4 16,-17-2-1-16,0 3 1 15,0 7-2-15,-17 8 1 16,-4 4 2-16,-3 10 0 16,-3 9-4-16,3 0-1 15,3 0 0-15,-10 9-1 0,11 10-11 16,13-4-30-16,-4-3-21 16,11-1-50-16,0 7-126 15</inkml:trace>
  <inkml:trace contextRef="#ctx0" brushRef="#br0" timeOffset="3690">2945 39 245 0,'0'0'39'0,"0"0"40"16,0 0-34-16,0 0-14 16,0 0-20-16,0 0-11 15,-128-10-5-15,108 30-8 16,-4-2-2-16,10 3 4 15,-3-1-5-15,17-2 6 16,-7-2 6-16,7 2-4 16,0-3-2-16,7 0 10 0,17-2 2 15,-4-8 5-15,4-2 1 16,14-3 0-16,-3 0 8 16,9-3-5-16,1-12-5 15,-7-3 8-15,-7 0 2 16,-17 0-6-16,-8-2-3 15,-6 1 3-15,0 4-5 16,0 5-4-16,0 5 2 16,0 5-1-16,0 0 0 15,-6 0-4-15,-1 20 5 16,0 16 1-16,0 5 3 16,-3 3 12-16,3 4 6 15,7 2-4-15,0-4-4 0,0 0 2 16,0-5 6-1,0-8-12-15,0-7-3 0,0-13-6 16,0-8-4-16,0-5-4 16,0 0-30-16,0 0-60 15,17 0-73-15</inkml:trace>
  <inkml:trace contextRef="#ctx0" brushRef="#br0" timeOffset="3996">3357 288 331 0,'0'0'91'0,"0"0"-41"16,0 0-2-16,0 0-18 0,0 0-15 16,0 0-2-16,141 0 0 15,-103 0-10-15,0 0-1 16,-7 0-2-16,-17 0-5 16,-7 0-12-16,-1 0-35 15,1 0-32-15,0 0-85 16</inkml:trace>
  <inkml:trace contextRef="#ctx0" brushRef="#br0" timeOffset="4444">3939 144 11 0,'0'0'317'0,"0"0"-242"15,0 0-33-15,0 0-3 16,0 0-20-16,0 0-15 16,117-33-2-16,-80 27-1 15,-16 6-1-15,3 0-13 16,-10 0-7-16,-14 0-12 15,0 0 8-15,0 14-6 0,0 4 13 16,-7 2 17 0,-7 3 7-16,-3 3 6 0,10-1 4 15,0 1 8-15,7-3 12 16,0 0-3-16,0-2-1 16,21-3 0-16,10-3-9 15,7-5-3-15,0-4-2 16,6-6-4-16,1 0-3 15,7 0-2-15,-8-8-10 16,-2-8-1-16,-5 6-12 16,-13 0-27-16,-10 5-25 15,0 2-32-15,10 1-80 0</inkml:trace>
  <inkml:trace contextRef="#ctx0" brushRef="#br0" timeOffset="4679">4902 0 227 0,'0'0'224'16,"0"0"-208"-16,0 134 43 15,0-83 13-15,13 3-39 16,1-5-15-16,10-5-6 0,-10-3-8 15,3-13-4-15,-10-7-23 16,0-4-30-16,-7-4-54 16,7-13-242-16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45:59.7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238 468 34 0,'0'0'103'16,"0"0"-95"-16,-31 193 49 15,17-137-19-15,7 1-30 16,0-9-8-16,-10-9 0 0,10-6-6 16,0-15-7-1,7-11-17-15,0-1-18 0,0-6-17 16</inkml:trace>
  <inkml:trace contextRef="#ctx0" brushRef="#br0" timeOffset="222">0 599 132 0,'0'0'188'16,"0"0"-118"-16,0 0-2 0,0 0 3 16,0 0-21-1,155-2-30-15,-96-1-5 0,2-5-9 16,-9 0-6-16,-7 0 0 15,-11 1 0-15,-3 2-28 16,-17 5-34-16,3 0-61 16,-3 0-222-16</inkml:trace>
  <inkml:trace contextRef="#ctx0" brushRef="#br0" timeOffset="722">1039 206 114 0,'0'0'54'0,"0"0"-1"16,0 0-12-16,0 0 18 0,0 0-25 15,0 0-21-15,-83 51-3 16,83-33-8-16,14 10 1 15,17 4 0-15,7 1 5 16,-4 3 17-16,-3-3 7 16,-10 1-6-16,-4-6-1 15,-10-5-11-15,-7-3-8 16,0-4 4-16,-7-1 5 16,-31-2 17-16,1 0 10 15,-15-1-17-15,7-1-4 16,7-4-11-16,18-7-10 15,6 0-5-15,4 0-28 16,10 0-27-16,0 0-26 0,10 0-40 16,35 0-117-16</inkml:trace>
  <inkml:trace contextRef="#ctx0" brushRef="#br0" timeOffset="1272">1483 381 18 0,'0'0'42'15,"0"0"6"-15,0 0 6 16,0 0-29-16,0 0-4 16,0 0-4-16,-14 0-7 15,14 0 7-15,0 0 9 16,0 0 9-16,0 0 1 15,0 0-9-15,0 0 1 0,0 0 0 16,0 0-5 0,0 0-8-16,0 0-6 0,0 0 1 15,0 0-6-15,0 0 3 16,0 0-1-16,0 0 0 16,0 0 1-16,7 0-4 15,-7 0-2-15,0 0 1 16,0 0-1-16,0 0 1 15,0 0-2-15,0 0-2 16,7 0 1-16,-7 0-10 16,0 0 1-16,0 0-1 15,0-3-6-15,0 3-20 16,0-2-16-16,7 2-31 16,0-3 0-16,-1 0-27 0</inkml:trace>
  <inkml:trace contextRef="#ctx0" brushRef="#br0" timeOffset="1326">1483 381 16 0</inkml:trace>
  <inkml:trace contextRef="#ctx0" brushRef="#br0" timeOffset="1682">1483 381 16 0,'51'-203'31'0,"-51"174"55"0,0 4-20 0,0 4-14 15,0 6 7-15,0 7-1 16,0 3-7-16,0 5-22 16,0 0 1-16,0 0-11 15,0 0-4-15,0 18-15 16,0 23-10-16,0 13 5 15,0 10 1-15,0 8 4 16,-13-5 8-16,-5-8-7 0,5-8 2 16,6-10-2-1,0-7 5-15,-10-8-1 0,17-11-4 16,0-10 1-16,-7-2-2 16,7-3-1-16,-7 0-7 15,7 0-13-15,-7-16-7 16,0-7 3-16,0-3 22 15,7-2 3-15,0 8 2 16,0 4 1-16,0 3 14 16,0 6 2-16,14 2 6 15,7 0 6-15,10 2 2 16,0 0 0-16,3 3-13 0,4-3-10 16,-7-2-10-16,7 1-5 15,-4-2-23-15,-10 1-40 16,7 5-27-16,-3 0-108 15</inkml:trace>
  <inkml:trace contextRef="#ctx0" brushRef="#br0" timeOffset="2137">1868 335 174 0,'0'0'183'16,"0"0"-164"-16,0 0 7 0,0 0 5 16,0 0-15-16,-103 131-14 15,96-111 0-15,7-7 2 16,0-3-1-16,0-5 0 16,0-5-3-16,14 0 8 15,-1 0-1-15,12 0-4 16,2 0 5-16,-3-11-7 15,-3-3 0-15,3-12-1 16,-10 3-2-16,-1-1-5 16,5 7-6-16,-12 11-4 15,-6 4 12-15,0 2 5 0,0 0 6 16,0 0 8 0,0 2-6-16,0 14-6 0,0 2 0 15,0 3 8-15,7 2-4 16,0-3-6-16,0 1 27 15,3-3-20-15,-3-3-5 16,0-5 2-16,0-7-4 16,0-1 0-16,0-2-6 15,0 0-26-15,17 0-36 16,7 0-49-16,3-23-50 16</inkml:trace>
  <inkml:trace contextRef="#ctx0" brushRef="#br0" timeOffset="2492">2291 0 105 0,'0'0'174'0,"-31"160"-86"16,24-68-22-16,0 1-17 16,7-6-26-16,0-10-16 15,0-10-6-15,0-16 0 16,7-12 0-16,0-14 4 15,0-9-3-15,-7-14 1 16,0-2-3-16,0 0 5 16,-7-15 3-16,-7-21 1 15,7-5 8-15,7-8 29 16,0 8-40-16,0 13 11 0,0 12 10 16,0 9 3-16,0 7 9 15,0 0-13-15,0 0-3 16,0 0-2-16,0 0-13 15,21 0-8-15,17 0 0 16,14 0 0-16,6-10 0 16,18-24-15-16,13 1-27 15,1 2-48-15,-18 3-92 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45:57.4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96 311 128 0,'0'0'66'0,"0"0"-29"0,0 0-17 15,0 0 28-15,0 0 4 16,0 0-37-16,0 0-9 16,0 0-3-16,0 0 3 15,0 4 3-15,0 22-3 16,0 8 11-16,0 7 10 15,0 0-1-15,0 8-5 16,0 2-5-16,0-5 3 16,-7-5-5-16,0-10-10 15,7-11 3-15,-10-7 3 16,10-5-9-16,0-8 4 16,0 0 1-16,0 0-3 0,0 0 2 15,-7-26 1-15,-14-22 17 16,4-22-14-16,3-10-9 15,8-9 0-15,6-3-4 16,0 2-3-16,13 10-1 16,18 16-12-16,7 20 8 15,-10 23 9-15,9 12-1 16,-6 9 2-16,-3 0 2 16,3 9 1-16,7 30-1 15,-11 15-1-15,-3 5 1 16,-10 8 2-16,-14-6 2 15,0-7 0-15,0-10 2 16,-21-8-1-16,-10-5 1 0,-13-8-3 16,6-8-3-1,-7-4 0-15,11-11-13 0,10 0-14 16,-4 0-18-16,11 0-26 16,17 0-50-16,0 0-121 15</inkml:trace>
  <inkml:trace contextRef="#ctx0" brushRef="#br0" timeOffset="354">320 809 213 0,'0'0'61'15,"0"0"-14"-15,0 0 22 16,0 0-3-16,0 0-25 16,0 0-10-16,0 0 10 15,0-14-1-15,0-1-13 16,0-6-12-16,6-4 0 16,8-6-6-16,7-3-2 15,10 4-7-15,-7 2 0 16,3 2-2-16,4 11 2 15,-10 4-7-15,3 4-6 0,-17 4-12 16,7 3-7 0,-1 0-13-16,-2 0 7 0,2 3-5 15,-13 9-24-15,14 1-30 16,-7 10-67-16</inkml:trace>
  <inkml:trace contextRef="#ctx0" brushRef="#br0" timeOffset="760">732 623 247 0,'0'0'112'0,"0"0"-64"0,0 0 7 15,0 0-14-15,0 0-22 16,0 0-8-16,-65 69 0 15,65-48-2-15,0 0-6 16,0-1 4-16,0-2-5 16,21-8 5-16,10-1-1 15,-1-9 1-15,5 0 0 16,3 0 5-16,6-26-4 16,-6-3-3-16,-10-1-4 15,-18-9-1-15,-10 3-4 16,0-2-1-16,0 2-5 15,-31 13-2-15,-7 7 1 16,11 11 6-16,-4 5 5 16,7 0 3-16,10 5-3 15,0 8 0-15,7 5-1 0,7 0-11 16,0-3-13-16,0 6-20 16,0-6-27-16,21 4-73 15,10-10-80-15</inkml:trace>
  <inkml:trace contextRef="#ctx0" brushRef="#br0" timeOffset="1518">1252 131 135 0,'0'0'79'0,"0"0"-25"15,0 0-1-15,0 164 5 16,0-116-20-16,-7 4-16 15,0 2 2-15,0 0-1 0,0-3-3 16,7 0-8-16,0-7 1 16,0-13-2-16,0-5-6 15,0-11 3-15,-10-7 1 16,10-3-3-16,0-3-1 16,0-2-2-16,-7 0-1 15,7 0 4-15,0 0-5 16,0 0 2-16,0 0 1 15,-7 0-1-15,7 0 12 16,0-10-2-16,0 2-1 16,0-4 0-16,0-11-7 15,0 2-1-15,7-4 3 0,10-1-4 16,-10 5-2-16,7 3-1 16,0 8 0-16,-14 2-1 15,0 6 2 1,0-3-1-16,0 5 0 0,0 0 0 15,6-8 0-15,12 0-1 16,-5-2-1-16,18-3 2 16,-3 2-5-16,-4 2 1 15,3-2 3-15,-9 11-2 16,-5 0 3-16,-6 0 3 16,7 0 4-16,-4 18-5 15,-3 13-1-15,0 2 4 16,-7-2 2-16,0 2-3 15,0-2 2-15,-24-7-3 16,10-4 2-16,-13-2 0 0,-11-3-5 16,7-4 1-16,-7-6-1 15,11-5-2-15,-4 0 0 16,10 0-3-16,4-11-10 16,-4 1-10-16,14 2-27 15,7-4-67-15,0 1-134 16</inkml:trace>
  <inkml:trace contextRef="#ctx0" brushRef="#br0" timeOffset="6642">5665 131 198 0,'0'0'15'0,"0"0"47"0,0 0-3 15,0 0-15-15,0 0-2 16,0 131-2-16,0-96-10 16,0 4-2-16,0-6-9 15,0 1 6-15,0 2-11 16,0-6-9-16,0 1-5 16,0-5 0-16,0-8-40 15,7 5-49-15,0-8-131 16</inkml:trace>
  <inkml:trace contextRef="#ctx0" brushRef="#br0" timeOffset="6990">5857 605 106 0,'0'0'274'15,"0"0"-224"-15,0 0 15 16,0 0-2-16,0 0-21 15,0 0-15-15,0 0-15 16,38-148 1-16,-17 94-12 16,3 3-1-16,3 7 0 15,4 13-3-15,-3 10-6 16,-4 19-3-16,-17 2-4 0,0 0-2 16,10 18-3-16,-10 15 3 15,-7 5 8-15,7 1 5 16,0-3 5-16,0-10 4 15,-1-1-2-15,1-6-1 16,4-7-1-16,-5-4-10 16,-6-5-3-16,7-3-14 15,7 0-11-15,3-8-31 16,4-21-28-16,10-17 15 16,-4-18-77-16</inkml:trace>
  <inkml:trace contextRef="#ctx0" brushRef="#br0" timeOffset="7714">6332 69 130 0,'0'0'109'0,"-24"149"-28"16,17-79-22-16,7-6-19 16,0-11-12-16,-7-7-2 15,7-5-7-15,-7-12-6 16,7-14 7-16,-7-7-1 15,1-5-2-15,6-3-4 16,0 0-7-16,-11 0 0 16,11 0-2-16,-7 0 0 15,7-3-1-15,-6-2-1 16,6 0 3-16,0 2-2 16,0-4 0-16,0 1-6 15,0 6 3-15,24-5-5 0,-11 5 2 16,8-5-1-16,10 3 1 15,-10-1-1-15,16-3 3 16,1 1 1-16,7-7 0 16,-7-3 0-16,-11-4-1 15,-3 4-6-15,-3-8-7 16,-14 2 4-16,-7-2 1 16,0 2 5-16,0 4 0 15,-14 6 2-15,0 7 2 16,8 4 1-16,-19 0 10 15,12 7 5-15,-18 18 1 16,10 9-4-16,4-6-9 0,17 3-1 16,0-2-3-16,0-2-7 15,0-1-2-15,17-5-5 16,4-3 4-16,10-5 5 16,-4-6 2-16,4-2 3 15,7-5 2-15,0 0 1 16,-4 0 3-16,4 0-6 15,-7-7 1-15,-10 2-1 16,-14-3 6-16,-7 3 2 16,0-3 7-16,0 0 4 15,0-2 2-15,0-3 3 16,0 1-3-16,0-4-3 0,10 3-12 16,4-2-6-16,6-3 1 15,11 5-1-15,-10 0-2 16,10 3-2-16,7-3-4 15,0 3 0 1,-4 2-16-16,-3 0-12 16,-7 8-22-16,-17-3-3 0,7 3-40 15,-14 0-119-15</inkml:trace>
  <inkml:trace contextRef="#ctx0" brushRef="#br0" timeOffset="8166">7147 331 24 0,'0'0'69'16,"0"0"-34"-16,0 0 17 15,0 0-40-15,0 0 7 16,0 0 44-16,-24 146-14 15,17-102-16-15,0-3-9 16,7-5-1-16,0-8-14 16,0-12 4-16,0-9-11 15,0-2-2-15,0-5-8 0,0 0-31 16,0 0-21 0,0-12 32-16,0-22 28 0,0-12 16 15,7-8 6-15,0-3 1 16,10 4-4-16,-3 9 17 15,-7 8 9 1,17 10 5-16,-17 8-6 0,7 6 6 16,0 1-6-16,3-1-10 15,3 4-19-15,-2-5-10 16,2 5-2-16,4-4-3 16,-3 3-5-16,-7 5-12 15,3-1-27-15,-10 5-31 16,0 0-10-16,-7 0-35 15,0 2-72-15</inkml:trace>
  <inkml:trace contextRef="#ctx0" brushRef="#br0" timeOffset="8246">7147 331 284 0</inkml:trace>
  <inkml:trace contextRef="#ctx0" brushRef="#br0" timeOffset="8346">7147 331 284 0,'-31'-13'121'0,"31"15"-36"0,0-2 11 0,7 0-50 0,10 3-25 15,4-3 3-15,10 0-13 16,-10 0-8-16,10 0-3 16,0 0-12-16,-4 0-23 15,-3 0-36-15,11 0-54 16,-11 0-109-16</inkml:trace>
  <inkml:trace contextRef="#ctx0" brushRef="#br0" timeOffset="9403">264 1119 53 0,'0'0'172'16,"0"0"-120"-16,0 0-20 16,0 0 24-16,0 0-4 15,0 0-9-15,69-31-10 16,-17 23 12-16,30-7-19 16,35 0 2-16,55-8-3 15,48 0-2-15,80 2 4 16,68-2-8-16,86-3-3 15,72 3-6-15,38 5-6 16,21 8-3-16,0 10 0 0,-35 0 1 16,-37 0 1-16,-70 5-3 15,-64 5 0-15,-84 0 3 16,-64-7-1-16,-83-3 1 16,-72 0-3-16,-56 0-21 15,-20 0-6-15,-14 0-22 16,-54 0-28-16,-12 0-116 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7:46:08.3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0 280 171 0,'230'-26'70'0,"66"-7"1"0,69 0 28 16,71-1-34-16,53 6-29 16,23 5-10-16,21 15 0 15,-6 6-9-15,-22 2-6 16,-23 0-9-16,-45 10-1 15,-35 0-1-15,-30-10 1 0,-39 0-2 16,-23-7 0-16,-35-19-28 16,-44 3-32-16,-46 8-18 15,-54-8-54-15,-55 4-104 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9-29T18:42:57.677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177 799 48 0</inkml:trace>
  <inkml:trace contextRef="#ctx0" brushRef="#br0" timeOffset="562">177 799 48 0,'37'-128'113'0,"-37"128"-55"0,0 0-5 0,0 0 17 0,0 0-25 16,-6 0-3-1,6 0-18-15,0 0-2 0,0 0-5 16,0 0-5-16,0 0-6 15,0 0-6-15,0 0 1 16,0 0-1-16,0 0 0 16,0 0 0-16,0 0 0 15,0 0 1-15,0 0 7 16,-7 0-5-16,7 0 5 16,0 12-1-16,0 6-4 15,0 3 2-15,0 6 2 16,0 7-4-16,0 2 4 0,0 11-6 15,0 1 0-15,0 6-1 16,0 5 0 0,-7 0 0-16,0-3 2 0,-3-7-2 15,-4-11 0-15,7-6 0 16,7-14 0-16,0-11-2 16,0-4 2-16,0-3 0 15,0 0-3-15,0 0-2 16,0 0 4-16,0-5-3 15,0-36 4-15,-7-26 0 16,0-25 0-16,-3-19 0 16,3-12 0-16,7-8 1 15,0-7-2-15,0-6 0 16,24 10-6-16,4 22-2 0,9 22-1 16,-6 33-3-16,-3 26 8 15,-4 18 1-15,-10 13 4 16,-1 0-5-16,5 3-11 15,-11 33 10-15,-7 18-20 16,0 18 25-16,-7 12 1 16,-31 3 7-16,-14-4 4 15,1-6 3-15,-1-13-5 16,0-10-4-16,8-13-5 16,20-13-9-16,3-10-19 15,14-2-48-15,7 4-122 16</inkml:trace>
  <inkml:trace contextRef="#ctx0" brushRef="#br0" timeOffset="1347">459 886 100 0,'0'0'74'16,"0"0"4"-16,0 0-6 15,0 0-8-15,0 0-23 16,0 0-3-16,-21-34-10 16,14 34-11-16,-3 0-14 15,-11 16-3-15,1 25 0 16,2 10-1-16,11 11 1 0,7-6 0 15,0-4 0-15,0-8-1 16,25-12 0-16,2-11 2 16,-3-10-1-16,-3-9 1 15,3-2-1-15,-10 0 0 16,6-8 2-16,-3-25-2 16,-10-11-4-16,-7-10-6 15,0 1-6-15,0 4-8 16,0 13 11-16,0 20 7 15,0 16 2-15,0 0 1 16,7 0-4-16,14 21 0 16,3 15 7-16,7 8 15 0,3 4 1 15,-10-4-2-15,4-8-4 16,-4-8-3-16,-17-7-2 16,7-8 1-16,-14-8 0 15,0-5-3-15,0 0 7 16,0 0 5-16,0 0 7 15,0-5 6-15,0-24-6 16,-7-15 0-16,0-2-6 16,7-2-8-16,0 9-4 15,0 11 0-15,0 15-4 16,0 5-1-16,0 8-3 16,20 0-1-16,11 0-11 15,0 14-4-15,7 3-19 0,-3 3-1 16,-4-4-17-1,0 0-20-15,-18 2-70 0</inkml:trace>
  <inkml:trace contextRef="#ctx0" brushRef="#br0" timeOffset="2961">992 1078 118 0,'0'0'274'0,"0"0"-218"15,0 0-7-15,0 0-15 16,0 0-23-16,0 0-11 16,-131 87-5-16,124-48-1 15,7-5-1-15,0-9-16 16,0-7 0-16,14-8 10 0,13-7 7 16,-2-3 4-16,6 0 2 15,-4-23 9-15,-3-10-5 16,-3-8-3-16,-7-1 3 15,3 6-4-15,-10 11 1 16,-1 9 5-16,-6 11 3 16,0 5 1-16,0 0-10 15,14 13 2-15,-7 20-2 16,17 8 4-16,-10 1 31 16,10-4-7-16,-10-2-1 15,0-7 0-15,3-9-2 16,-10-5-5-16,-7-7-4 0,0-5-7 15,6-3-2-15,-6 0-2 16,7 0-3-16,-7-3 1 16,7-33-3-16,0-21 0 15,17-22-2-15,-3-13-17 16,17 10-20-16,0 22-10 16,-8 35 20-16,-23 22 13 15,7 3 9-15,-7 33 3 16,0 17 4-16,3 5 10 15,4 7 2-15,-7-13 7 16,0-6-4-16,6-9 1 16,-2-11-2-16,3-10-3 15,-14-8-4-15,0-5-5 16,0 0-2-16,6 0 0 0,-6-8-1 16,7-30-3-16,0-21 4 15,17-13-11-15,-3 2-25 16,-4 22-6-16,-3 22 15 15,-7 24 14-15,-7 2 7 16,7 7 5-16,10 27 1 16,-3 10 0-16,-1-1 27 15,18-2-4-15,-10-8-1 16,10-7-2-16,0-6-5 16,-4-9-4-16,11-8-9 15,-17-3-1-15,10 0 0 16,-11-11-1-16,-2-15 0 15,-5-9-4-15,-6-9-6 0,-7-8-14 16,0 2-2-16,0 8-1 16,-7 19 13-16,-13 13 14 15,3 10 11-15,-4 13 5 16,-3 28-10-16,-4 12-3 16,11 7 7-16,10-3 5 15,7-6-4-15,7-8 3 16,24-7-1-16,7-5-5 15,0-8-5-15,6-10-1 16,-2-8-2-16,-4-5-1 16,6-2-6-16,1-30-14 15,0-14-5-15,-14-23-14 0,-11-28-10 16,-13-11-23-16,-7-8-81 16,0 16-57-16,0 26 188 15,0 30 23-15,-7 26 116 16,-6 18 16-16,13 28-70 15,-7 32-25-15,7 14 7 16,0 6 11-16,0-4-13 16,0-1-23-16,0-6-2 15,0-10-1-15,0-5-4 16,0-13 11-16,0-13-18 16,0-12-1-16,0-9 2 15,0-7-3-15,0 0 4 16,0 0-2-16,0-2-5 0,0-21-3 15,13-8 0-15,18 0 1 16,4 3 0-16,10 12-8 16,-8 4 6-16,1 9 2 15,7 3-1-15,-7 0 3 16,13 0-1-16,1 0 1 16,6 0 0-16,-6 0 0 15,-7 0-9-15,-7 0 0 16,-25 0-5-16,-6-10-1 15,-7-6 9-15,0 1 6 16,-27-8 0-16,-4 3 0 16,-7 7 0-16,-7 13 3 15,11 0 3-15,-11 13 2 16,14 22-2-16,-7 4 4 0,25 5 4 16,-1-3-5-16,14 0-4 15,0-3 0-15,20 0 4 16,18-1 1-16,7-4 2 15,0-5 2-15,-1-10 2 16,1-5-9-16,-11-8 0 16,11-5-1-16,-14 0-5 15,0 0 6-15,-10 0-6 16,-7 0 0-16,-8-3 5 16,5-4-6-16,-11-3 7 15,0-6 0-15,0-4-7 16,0-6 4-16,0-3-4 15,0-1 0-15,7-6 5 0,-1 0-5 16,15 0 0 0,3 3 0-16,7 4-3 0,-10 6 1 15,17 8-3-15,-1 5 1 16,5-1 0-16,20 4-4 16,3 2-4-16,4 2-3 15,-11 3-22-15,-6 0-5 16,-14 0-28-16,-11 0-54 15,-3 18-129-15</inkml:trace>
  <inkml:trace contextRef="#ctx0" brushRef="#br0" timeOffset="3274">3699 889 245 0,'0'0'187'0,"0"0"-152"16,0 0 5-16,0 0 0 16,0 0-16-16,0 0-24 15,-148 102 1-15,165-64-1 16,18 4 1-16,26 1 2 16,5 1 15-16,-1 2-8 15,4-2 0-15,-11-3-7 16,-20-2-1-16,-24-7 1 0,-14 2 8 15,0 2 23-15,-52-3-4 16,1 1-15-16,-8-3-11 16,-3-6-4-16,4-7-19 15,13-5-29-15,18-3-63 16,10-2-99-16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658D-BB0A-4111-B6E6-3C243613A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EB3D7-B4C7-43F7-BA97-1B9A5FAB1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85183-1F72-4F98-94FA-CED37198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9454-87D6-412A-BB2B-6941DFCD0AFB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0CA51-1D08-42C0-BF78-A0049579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20AD5-3695-4D86-A7D7-FCCDDA96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C02C-BE5A-4926-BD6B-F8D5C4DE7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95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5F4E-D864-45A4-B55E-9B5F1385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4E408-1F9B-4503-9E3F-5F667B98F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1034B-0FF4-40C4-81AC-728514A0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9454-87D6-412A-BB2B-6941DFCD0AFB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82F88-930C-439D-9C25-24331E8C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A3246-AC88-4BF2-9AB5-E1BC927D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C02C-BE5A-4926-BD6B-F8D5C4DE7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58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CE4825-C039-49FF-A4B3-766AFC46C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4C1F8-C9B1-4D6B-9C99-F2E5A620C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C5FF9-DD6F-48AE-8B04-DE0AFC61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9454-87D6-412A-BB2B-6941DFCD0AFB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46BC6-A2E2-483C-A041-A2FFBFA2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3FD1F-AEB2-4671-BC98-84FD5DF5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C02C-BE5A-4926-BD6B-F8D5C4DE7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10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CC4E-7AD0-4EB5-B56E-657C4AF6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33A5-C6F6-4A23-9794-382F32206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7DE65-F36C-4CFA-AC13-4D82CB19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9454-87D6-412A-BB2B-6941DFCD0AFB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C91A5-F8F0-40B7-9842-244A8B7A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40677-ECD6-423C-BCFD-6D60F3E7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C02C-BE5A-4926-BD6B-F8D5C4DE7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21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7A9F-D6E2-4509-B6E7-A2098C1E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50940-7DCD-40E4-A690-AE5FF9EBD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E7204-E521-4C50-A73C-3D5F78E2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9454-87D6-412A-BB2B-6941DFCD0AFB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D5306-C89D-4138-B522-2B0644F2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ED61D-4307-4F6E-9676-19085013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C02C-BE5A-4926-BD6B-F8D5C4DE7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15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6FE2-7EA4-4298-8182-217F2186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F5EE-AE53-4C07-9F9A-6746439DE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5B5BC-7E09-4A48-9A08-5ABF860FF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2622A-17C2-43BC-A658-DB45DCBA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9454-87D6-412A-BB2B-6941DFCD0AFB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E6FC6-09BA-45A3-9FD3-40C256A1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40536-6DE6-4917-B014-1F96F87C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C02C-BE5A-4926-BD6B-F8D5C4DE7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16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BA43-17C7-42C4-B464-0F48B10D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283D4-131F-4D7D-AD22-C154B013D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0F107-4902-4BA2-B308-7091D4F3F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18A63-DDB8-438D-A02B-761EF6005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EB098-ECCA-4FD8-9AAC-C46F9131E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39BB03-9754-4EA7-A2C4-098F753D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9454-87D6-412A-BB2B-6941DFCD0AFB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6D947-9BE2-4E37-A525-B3DCE8A4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B4D56-281A-44A8-BF5E-7C2644BF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C02C-BE5A-4926-BD6B-F8D5C4DE7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0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A176-0DE6-4446-98A1-59F8F556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7BA30-F06D-4EA1-8A00-1B7F1B39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9454-87D6-412A-BB2B-6941DFCD0AFB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C06E-A367-4383-B9DE-1FAD1C9C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CF3AF-0735-4636-BFFB-AF308A7A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C02C-BE5A-4926-BD6B-F8D5C4DE7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0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61564-09B8-4BBA-8B98-A879022C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9454-87D6-412A-BB2B-6941DFCD0AFB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02971-9055-4087-8163-39F14A84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E824D-671D-4C84-B57A-47D61882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C02C-BE5A-4926-BD6B-F8D5C4DE7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73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7777-9E3F-4175-8A66-0E168213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7FBF2-C61E-4D52-BB06-234C1E35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E01B2-C016-493C-85BE-D28FA44F3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8A321-87B6-4FEB-A1F9-8498ADED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9454-87D6-412A-BB2B-6941DFCD0AFB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44877-1D79-4C4A-8D09-4D429FAF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0FE2C-F904-40D8-A617-6C0E798A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C02C-BE5A-4926-BD6B-F8D5C4DE7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29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6105-9E61-4E9C-B290-164D94417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C4F94-BBF6-4DB0-B42A-59E614256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B0068-6953-4274-B122-75CBF154A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40EF4-F9FC-475F-864B-2BD0E21C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9454-87D6-412A-BB2B-6941DFCD0AFB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F116F-DCE4-4682-87BA-18397288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87E92-AE34-41F0-9AD4-2CAD0DD6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C02C-BE5A-4926-BD6B-F8D5C4DE7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97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54DEC-567E-48F2-B7F6-5876C780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3A2ED-0ACC-4F40-A38D-3BFD1080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4FF77-81ED-4F7B-BAE4-E7CA99B48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79454-87D6-412A-BB2B-6941DFCD0AFB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2D2B1-B034-48F4-84CA-C2D93ABE9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10B6F-33DD-4E6D-93E8-4D74356D1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4C02C-BE5A-4926-BD6B-F8D5C4DE7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99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customXml" Target="../ink/ink32.xml"/><Relationship Id="rId26" Type="http://schemas.openxmlformats.org/officeDocument/2006/relationships/customXml" Target="../ink/ink36.xml"/><Relationship Id="rId39" Type="http://schemas.openxmlformats.org/officeDocument/2006/relationships/image" Target="../media/image42.png"/><Relationship Id="rId21" Type="http://schemas.openxmlformats.org/officeDocument/2006/relationships/image" Target="../media/image33.png"/><Relationship Id="rId34" Type="http://schemas.openxmlformats.org/officeDocument/2006/relationships/customXml" Target="../ink/ink40.xml"/><Relationship Id="rId42" Type="http://schemas.openxmlformats.org/officeDocument/2006/relationships/customXml" Target="../ink/ink44.xml"/><Relationship Id="rId47" Type="http://schemas.openxmlformats.org/officeDocument/2006/relationships/image" Target="../media/image46.png"/><Relationship Id="rId50" Type="http://schemas.openxmlformats.org/officeDocument/2006/relationships/customXml" Target="../ink/ink48.xml"/><Relationship Id="rId55" Type="http://schemas.openxmlformats.org/officeDocument/2006/relationships/image" Target="../media/image50.png"/><Relationship Id="rId7" Type="http://schemas.openxmlformats.org/officeDocument/2006/relationships/image" Target="../media/image26.png"/><Relationship Id="rId12" Type="http://schemas.openxmlformats.org/officeDocument/2006/relationships/customXml" Target="../ink/ink29.xm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33" Type="http://schemas.openxmlformats.org/officeDocument/2006/relationships/image" Target="../media/image39.png"/><Relationship Id="rId38" Type="http://schemas.openxmlformats.org/officeDocument/2006/relationships/customXml" Target="../ink/ink42.xml"/><Relationship Id="rId46" Type="http://schemas.openxmlformats.org/officeDocument/2006/relationships/customXml" Target="../ink/ink46.xml"/><Relationship Id="rId2" Type="http://schemas.openxmlformats.org/officeDocument/2006/relationships/customXml" Target="../ink/ink24.xml"/><Relationship Id="rId16" Type="http://schemas.openxmlformats.org/officeDocument/2006/relationships/customXml" Target="../ink/ink31.xml"/><Relationship Id="rId20" Type="http://schemas.openxmlformats.org/officeDocument/2006/relationships/customXml" Target="../ink/ink33.xml"/><Relationship Id="rId29" Type="http://schemas.openxmlformats.org/officeDocument/2006/relationships/image" Target="../media/image37.png"/><Relationship Id="rId41" Type="http://schemas.openxmlformats.org/officeDocument/2006/relationships/image" Target="../media/image43.png"/><Relationship Id="rId54" Type="http://schemas.openxmlformats.org/officeDocument/2006/relationships/customXml" Target="../ink/ink5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.xml"/><Relationship Id="rId11" Type="http://schemas.openxmlformats.org/officeDocument/2006/relationships/image" Target="../media/image28.png"/><Relationship Id="rId24" Type="http://schemas.openxmlformats.org/officeDocument/2006/relationships/customXml" Target="../ink/ink35.xml"/><Relationship Id="rId32" Type="http://schemas.openxmlformats.org/officeDocument/2006/relationships/customXml" Target="../ink/ink39.xml"/><Relationship Id="rId37" Type="http://schemas.openxmlformats.org/officeDocument/2006/relationships/image" Target="../media/image41.png"/><Relationship Id="rId40" Type="http://schemas.openxmlformats.org/officeDocument/2006/relationships/customXml" Target="../ink/ink43.xml"/><Relationship Id="rId45" Type="http://schemas.openxmlformats.org/officeDocument/2006/relationships/image" Target="../media/image45.png"/><Relationship Id="rId53" Type="http://schemas.openxmlformats.org/officeDocument/2006/relationships/image" Target="../media/image49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28" Type="http://schemas.openxmlformats.org/officeDocument/2006/relationships/customXml" Target="../ink/ink37.xml"/><Relationship Id="rId36" Type="http://schemas.openxmlformats.org/officeDocument/2006/relationships/customXml" Target="../ink/ink41.xml"/><Relationship Id="rId49" Type="http://schemas.openxmlformats.org/officeDocument/2006/relationships/image" Target="../media/image47.png"/><Relationship Id="rId10" Type="http://schemas.openxmlformats.org/officeDocument/2006/relationships/customXml" Target="../ink/ink28.xml"/><Relationship Id="rId19" Type="http://schemas.openxmlformats.org/officeDocument/2006/relationships/image" Target="../media/image32.png"/><Relationship Id="rId31" Type="http://schemas.openxmlformats.org/officeDocument/2006/relationships/image" Target="../media/image38.png"/><Relationship Id="rId44" Type="http://schemas.openxmlformats.org/officeDocument/2006/relationships/customXml" Target="../ink/ink45.xml"/><Relationship Id="rId52" Type="http://schemas.openxmlformats.org/officeDocument/2006/relationships/customXml" Target="../ink/ink49.xml"/><Relationship Id="rId4" Type="http://schemas.openxmlformats.org/officeDocument/2006/relationships/customXml" Target="../ink/ink25.xml"/><Relationship Id="rId9" Type="http://schemas.openxmlformats.org/officeDocument/2006/relationships/image" Target="../media/image27.png"/><Relationship Id="rId14" Type="http://schemas.openxmlformats.org/officeDocument/2006/relationships/customXml" Target="../ink/ink30.xml"/><Relationship Id="rId22" Type="http://schemas.openxmlformats.org/officeDocument/2006/relationships/customXml" Target="../ink/ink34.xml"/><Relationship Id="rId27" Type="http://schemas.openxmlformats.org/officeDocument/2006/relationships/image" Target="../media/image36.png"/><Relationship Id="rId30" Type="http://schemas.openxmlformats.org/officeDocument/2006/relationships/customXml" Target="../ink/ink38.xml"/><Relationship Id="rId35" Type="http://schemas.openxmlformats.org/officeDocument/2006/relationships/image" Target="../media/image40.png"/><Relationship Id="rId43" Type="http://schemas.openxmlformats.org/officeDocument/2006/relationships/image" Target="../media/image44.png"/><Relationship Id="rId48" Type="http://schemas.openxmlformats.org/officeDocument/2006/relationships/customXml" Target="../ink/ink47.xml"/><Relationship Id="rId8" Type="http://schemas.openxmlformats.org/officeDocument/2006/relationships/customXml" Target="../ink/ink27.xml"/><Relationship Id="rId51" Type="http://schemas.openxmlformats.org/officeDocument/2006/relationships/image" Target="../media/image48.png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customXml" Target="../ink/ink59.xml"/><Relationship Id="rId26" Type="http://schemas.openxmlformats.org/officeDocument/2006/relationships/customXml" Target="../ink/ink63.xml"/><Relationship Id="rId39" Type="http://schemas.openxmlformats.org/officeDocument/2006/relationships/image" Target="../media/image64.png"/><Relationship Id="rId21" Type="http://schemas.openxmlformats.org/officeDocument/2006/relationships/image" Target="../media/image55.png"/><Relationship Id="rId34" Type="http://schemas.openxmlformats.org/officeDocument/2006/relationships/customXml" Target="../ink/ink67.xml"/><Relationship Id="rId42" Type="http://schemas.openxmlformats.org/officeDocument/2006/relationships/customXml" Target="../ink/ink71.xml"/><Relationship Id="rId47" Type="http://schemas.openxmlformats.org/officeDocument/2006/relationships/image" Target="../media/image68.png"/><Relationship Id="rId50" Type="http://schemas.openxmlformats.org/officeDocument/2006/relationships/customXml" Target="../ink/ink75.xml"/><Relationship Id="rId55" Type="http://schemas.openxmlformats.org/officeDocument/2006/relationships/image" Target="../media/image72.png"/><Relationship Id="rId63" Type="http://schemas.openxmlformats.org/officeDocument/2006/relationships/image" Target="../media/image76.png"/><Relationship Id="rId68" Type="http://schemas.openxmlformats.org/officeDocument/2006/relationships/customXml" Target="../ink/ink84.xml"/><Relationship Id="rId76" Type="http://schemas.openxmlformats.org/officeDocument/2006/relationships/customXml" Target="../ink/ink88.xml"/><Relationship Id="rId84" Type="http://schemas.openxmlformats.org/officeDocument/2006/relationships/customXml" Target="../ink/ink92.xml"/><Relationship Id="rId7" Type="http://schemas.openxmlformats.org/officeDocument/2006/relationships/image" Target="../media/image26.png"/><Relationship Id="rId71" Type="http://schemas.openxmlformats.org/officeDocument/2006/relationships/image" Target="../media/image80.png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29" Type="http://schemas.openxmlformats.org/officeDocument/2006/relationships/image" Target="../media/image59.png"/><Relationship Id="rId11" Type="http://schemas.openxmlformats.org/officeDocument/2006/relationships/image" Target="../media/image28.png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37" Type="http://schemas.openxmlformats.org/officeDocument/2006/relationships/image" Target="../media/image63.png"/><Relationship Id="rId40" Type="http://schemas.openxmlformats.org/officeDocument/2006/relationships/customXml" Target="../ink/ink70.xml"/><Relationship Id="rId45" Type="http://schemas.openxmlformats.org/officeDocument/2006/relationships/image" Target="../media/image67.png"/><Relationship Id="rId53" Type="http://schemas.openxmlformats.org/officeDocument/2006/relationships/image" Target="../media/image71.png"/><Relationship Id="rId58" Type="http://schemas.openxmlformats.org/officeDocument/2006/relationships/customXml" Target="../ink/ink79.xml"/><Relationship Id="rId66" Type="http://schemas.openxmlformats.org/officeDocument/2006/relationships/customXml" Target="../ink/ink83.xml"/><Relationship Id="rId74" Type="http://schemas.openxmlformats.org/officeDocument/2006/relationships/customXml" Target="../ink/ink87.xml"/><Relationship Id="rId79" Type="http://schemas.openxmlformats.org/officeDocument/2006/relationships/image" Target="../media/image84.png"/><Relationship Id="rId87" Type="http://schemas.openxmlformats.org/officeDocument/2006/relationships/image" Target="../media/image88.png"/><Relationship Id="rId5" Type="http://schemas.openxmlformats.org/officeDocument/2006/relationships/image" Target="../media/image25.png"/><Relationship Id="rId61" Type="http://schemas.openxmlformats.org/officeDocument/2006/relationships/image" Target="../media/image75.png"/><Relationship Id="rId82" Type="http://schemas.openxmlformats.org/officeDocument/2006/relationships/customXml" Target="../ink/ink91.xml"/><Relationship Id="rId19" Type="http://schemas.openxmlformats.org/officeDocument/2006/relationships/image" Target="../media/image54.png"/><Relationship Id="rId4" Type="http://schemas.openxmlformats.org/officeDocument/2006/relationships/customXml" Target="../ink/ink52.xml"/><Relationship Id="rId9" Type="http://schemas.openxmlformats.org/officeDocument/2006/relationships/image" Target="../media/image27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58.png"/><Relationship Id="rId30" Type="http://schemas.openxmlformats.org/officeDocument/2006/relationships/customXml" Target="../ink/ink65.xml"/><Relationship Id="rId35" Type="http://schemas.openxmlformats.org/officeDocument/2006/relationships/image" Target="../media/image62.png"/><Relationship Id="rId43" Type="http://schemas.openxmlformats.org/officeDocument/2006/relationships/image" Target="../media/image66.png"/><Relationship Id="rId48" Type="http://schemas.openxmlformats.org/officeDocument/2006/relationships/customXml" Target="../ink/ink74.xml"/><Relationship Id="rId56" Type="http://schemas.openxmlformats.org/officeDocument/2006/relationships/customXml" Target="../ink/ink78.xml"/><Relationship Id="rId64" Type="http://schemas.openxmlformats.org/officeDocument/2006/relationships/customXml" Target="../ink/ink82.xml"/><Relationship Id="rId69" Type="http://schemas.openxmlformats.org/officeDocument/2006/relationships/image" Target="../media/image79.png"/><Relationship Id="rId77" Type="http://schemas.openxmlformats.org/officeDocument/2006/relationships/image" Target="../media/image83.png"/><Relationship Id="rId8" Type="http://schemas.openxmlformats.org/officeDocument/2006/relationships/customXml" Target="../ink/ink54.xml"/><Relationship Id="rId51" Type="http://schemas.openxmlformats.org/officeDocument/2006/relationships/image" Target="../media/image70.png"/><Relationship Id="rId72" Type="http://schemas.openxmlformats.org/officeDocument/2006/relationships/customXml" Target="../ink/ink86.xml"/><Relationship Id="rId80" Type="http://schemas.openxmlformats.org/officeDocument/2006/relationships/customXml" Target="../ink/ink90.xml"/><Relationship Id="rId85" Type="http://schemas.openxmlformats.org/officeDocument/2006/relationships/image" Target="../media/image87.png"/><Relationship Id="rId3" Type="http://schemas.openxmlformats.org/officeDocument/2006/relationships/image" Target="../media/image24.png"/><Relationship Id="rId12" Type="http://schemas.openxmlformats.org/officeDocument/2006/relationships/customXml" Target="../ink/ink56.xml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33" Type="http://schemas.openxmlformats.org/officeDocument/2006/relationships/image" Target="../media/image61.png"/><Relationship Id="rId38" Type="http://schemas.openxmlformats.org/officeDocument/2006/relationships/customXml" Target="../ink/ink69.xml"/><Relationship Id="rId46" Type="http://schemas.openxmlformats.org/officeDocument/2006/relationships/customXml" Target="../ink/ink73.xml"/><Relationship Id="rId59" Type="http://schemas.openxmlformats.org/officeDocument/2006/relationships/image" Target="../media/image74.png"/><Relationship Id="rId67" Type="http://schemas.openxmlformats.org/officeDocument/2006/relationships/image" Target="../media/image78.png"/><Relationship Id="rId20" Type="http://schemas.openxmlformats.org/officeDocument/2006/relationships/customXml" Target="../ink/ink60.xml"/><Relationship Id="rId41" Type="http://schemas.openxmlformats.org/officeDocument/2006/relationships/image" Target="../media/image65.png"/><Relationship Id="rId54" Type="http://schemas.openxmlformats.org/officeDocument/2006/relationships/customXml" Target="../ink/ink77.xml"/><Relationship Id="rId62" Type="http://schemas.openxmlformats.org/officeDocument/2006/relationships/customXml" Target="../ink/ink81.xml"/><Relationship Id="rId70" Type="http://schemas.openxmlformats.org/officeDocument/2006/relationships/customXml" Target="../ink/ink85.xml"/><Relationship Id="rId75" Type="http://schemas.openxmlformats.org/officeDocument/2006/relationships/image" Target="../media/image82.png"/><Relationship Id="rId83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3.xml"/><Relationship Id="rId15" Type="http://schemas.openxmlformats.org/officeDocument/2006/relationships/image" Target="../media/image52.png"/><Relationship Id="rId23" Type="http://schemas.openxmlformats.org/officeDocument/2006/relationships/image" Target="../media/image56.png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49" Type="http://schemas.openxmlformats.org/officeDocument/2006/relationships/image" Target="../media/image69.png"/><Relationship Id="rId57" Type="http://schemas.openxmlformats.org/officeDocument/2006/relationships/image" Target="../media/image73.png"/><Relationship Id="rId10" Type="http://schemas.openxmlformats.org/officeDocument/2006/relationships/customXml" Target="../ink/ink55.xml"/><Relationship Id="rId31" Type="http://schemas.openxmlformats.org/officeDocument/2006/relationships/image" Target="../media/image60.png"/><Relationship Id="rId44" Type="http://schemas.openxmlformats.org/officeDocument/2006/relationships/customXml" Target="../ink/ink72.xml"/><Relationship Id="rId52" Type="http://schemas.openxmlformats.org/officeDocument/2006/relationships/customXml" Target="../ink/ink76.xml"/><Relationship Id="rId60" Type="http://schemas.openxmlformats.org/officeDocument/2006/relationships/customXml" Target="../ink/ink80.xml"/><Relationship Id="rId65" Type="http://schemas.openxmlformats.org/officeDocument/2006/relationships/image" Target="../media/image77.png"/><Relationship Id="rId73" Type="http://schemas.openxmlformats.org/officeDocument/2006/relationships/image" Target="../media/image81.png"/><Relationship Id="rId78" Type="http://schemas.openxmlformats.org/officeDocument/2006/relationships/customXml" Target="../ink/ink89.xml"/><Relationship Id="rId81" Type="http://schemas.openxmlformats.org/officeDocument/2006/relationships/image" Target="../media/image85.png"/><Relationship Id="rId86" Type="http://schemas.openxmlformats.org/officeDocument/2006/relationships/customXml" Target="../ink/ink9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customXml" Target="../ink/ink102.xml"/><Relationship Id="rId26" Type="http://schemas.openxmlformats.org/officeDocument/2006/relationships/customXml" Target="../ink/ink106.xml"/><Relationship Id="rId39" Type="http://schemas.openxmlformats.org/officeDocument/2006/relationships/image" Target="../media/image102.png"/><Relationship Id="rId21" Type="http://schemas.openxmlformats.org/officeDocument/2006/relationships/image" Target="../media/image93.png"/><Relationship Id="rId34" Type="http://schemas.openxmlformats.org/officeDocument/2006/relationships/customXml" Target="../ink/ink110.xml"/><Relationship Id="rId42" Type="http://schemas.openxmlformats.org/officeDocument/2006/relationships/customXml" Target="../ink/ink114.xml"/><Relationship Id="rId47" Type="http://schemas.openxmlformats.org/officeDocument/2006/relationships/image" Target="../media/image106.png"/><Relationship Id="rId50" Type="http://schemas.openxmlformats.org/officeDocument/2006/relationships/customXml" Target="../ink/ink118.xml"/><Relationship Id="rId55" Type="http://schemas.openxmlformats.org/officeDocument/2006/relationships/image" Target="../media/image110.png"/><Relationship Id="rId63" Type="http://schemas.openxmlformats.org/officeDocument/2006/relationships/image" Target="../media/image114.png"/><Relationship Id="rId68" Type="http://schemas.openxmlformats.org/officeDocument/2006/relationships/customXml" Target="../ink/ink127.xml"/><Relationship Id="rId76" Type="http://schemas.openxmlformats.org/officeDocument/2006/relationships/customXml" Target="../ink/ink131.xml"/><Relationship Id="rId84" Type="http://schemas.openxmlformats.org/officeDocument/2006/relationships/customXml" Target="../ink/ink135.xml"/><Relationship Id="rId89" Type="http://schemas.openxmlformats.org/officeDocument/2006/relationships/image" Target="../media/image127.png"/><Relationship Id="rId7" Type="http://schemas.openxmlformats.org/officeDocument/2006/relationships/image" Target="../media/image26.png"/><Relationship Id="rId71" Type="http://schemas.openxmlformats.org/officeDocument/2006/relationships/image" Target="../media/image118.png"/><Relationship Id="rId2" Type="http://schemas.openxmlformats.org/officeDocument/2006/relationships/customXml" Target="../ink/ink94.xml"/><Relationship Id="rId16" Type="http://schemas.openxmlformats.org/officeDocument/2006/relationships/customXml" Target="../ink/ink101.xml"/><Relationship Id="rId29" Type="http://schemas.openxmlformats.org/officeDocument/2006/relationships/image" Target="../media/image97.png"/><Relationship Id="rId11" Type="http://schemas.openxmlformats.org/officeDocument/2006/relationships/image" Target="../media/image28.png"/><Relationship Id="rId24" Type="http://schemas.openxmlformats.org/officeDocument/2006/relationships/customXml" Target="../ink/ink105.xml"/><Relationship Id="rId32" Type="http://schemas.openxmlformats.org/officeDocument/2006/relationships/customXml" Target="../ink/ink109.xml"/><Relationship Id="rId37" Type="http://schemas.openxmlformats.org/officeDocument/2006/relationships/image" Target="../media/image101.png"/><Relationship Id="rId40" Type="http://schemas.openxmlformats.org/officeDocument/2006/relationships/customXml" Target="../ink/ink113.xml"/><Relationship Id="rId45" Type="http://schemas.openxmlformats.org/officeDocument/2006/relationships/image" Target="../media/image105.png"/><Relationship Id="rId53" Type="http://schemas.openxmlformats.org/officeDocument/2006/relationships/image" Target="../media/image109.png"/><Relationship Id="rId58" Type="http://schemas.openxmlformats.org/officeDocument/2006/relationships/customXml" Target="../ink/ink122.xml"/><Relationship Id="rId66" Type="http://schemas.openxmlformats.org/officeDocument/2006/relationships/customXml" Target="../ink/ink126.xml"/><Relationship Id="rId74" Type="http://schemas.openxmlformats.org/officeDocument/2006/relationships/customXml" Target="../ink/ink130.xml"/><Relationship Id="rId79" Type="http://schemas.openxmlformats.org/officeDocument/2006/relationships/image" Target="../media/image122.png"/><Relationship Id="rId87" Type="http://schemas.openxmlformats.org/officeDocument/2006/relationships/image" Target="../media/image126.png"/><Relationship Id="rId5" Type="http://schemas.openxmlformats.org/officeDocument/2006/relationships/image" Target="../media/image25.png"/><Relationship Id="rId61" Type="http://schemas.openxmlformats.org/officeDocument/2006/relationships/image" Target="../media/image113.png"/><Relationship Id="rId82" Type="http://schemas.openxmlformats.org/officeDocument/2006/relationships/customXml" Target="../ink/ink134.xml"/><Relationship Id="rId19" Type="http://schemas.openxmlformats.org/officeDocument/2006/relationships/image" Target="../media/image92.png"/><Relationship Id="rId4" Type="http://schemas.openxmlformats.org/officeDocument/2006/relationships/customXml" Target="../ink/ink95.xml"/><Relationship Id="rId9" Type="http://schemas.openxmlformats.org/officeDocument/2006/relationships/image" Target="../media/image27.png"/><Relationship Id="rId14" Type="http://schemas.openxmlformats.org/officeDocument/2006/relationships/customXml" Target="../ink/ink100.xml"/><Relationship Id="rId22" Type="http://schemas.openxmlformats.org/officeDocument/2006/relationships/customXml" Target="../ink/ink104.xml"/><Relationship Id="rId27" Type="http://schemas.openxmlformats.org/officeDocument/2006/relationships/image" Target="../media/image96.png"/><Relationship Id="rId30" Type="http://schemas.openxmlformats.org/officeDocument/2006/relationships/customXml" Target="../ink/ink108.xml"/><Relationship Id="rId35" Type="http://schemas.openxmlformats.org/officeDocument/2006/relationships/image" Target="../media/image100.png"/><Relationship Id="rId43" Type="http://schemas.openxmlformats.org/officeDocument/2006/relationships/image" Target="../media/image104.png"/><Relationship Id="rId48" Type="http://schemas.openxmlformats.org/officeDocument/2006/relationships/customXml" Target="../ink/ink117.xml"/><Relationship Id="rId56" Type="http://schemas.openxmlformats.org/officeDocument/2006/relationships/customXml" Target="../ink/ink121.xml"/><Relationship Id="rId64" Type="http://schemas.openxmlformats.org/officeDocument/2006/relationships/customXml" Target="../ink/ink125.xml"/><Relationship Id="rId69" Type="http://schemas.openxmlformats.org/officeDocument/2006/relationships/image" Target="../media/image117.png"/><Relationship Id="rId77" Type="http://schemas.openxmlformats.org/officeDocument/2006/relationships/image" Target="../media/image121.png"/><Relationship Id="rId8" Type="http://schemas.openxmlformats.org/officeDocument/2006/relationships/customXml" Target="../ink/ink97.xml"/><Relationship Id="rId51" Type="http://schemas.openxmlformats.org/officeDocument/2006/relationships/image" Target="../media/image108.png"/><Relationship Id="rId72" Type="http://schemas.openxmlformats.org/officeDocument/2006/relationships/customXml" Target="../ink/ink129.xml"/><Relationship Id="rId80" Type="http://schemas.openxmlformats.org/officeDocument/2006/relationships/customXml" Target="../ink/ink133.xml"/><Relationship Id="rId85" Type="http://schemas.openxmlformats.org/officeDocument/2006/relationships/image" Target="../media/image125.png"/><Relationship Id="rId3" Type="http://schemas.openxmlformats.org/officeDocument/2006/relationships/image" Target="../media/image24.png"/><Relationship Id="rId12" Type="http://schemas.openxmlformats.org/officeDocument/2006/relationships/customXml" Target="../ink/ink99.xml"/><Relationship Id="rId17" Type="http://schemas.openxmlformats.org/officeDocument/2006/relationships/image" Target="../media/image91.png"/><Relationship Id="rId25" Type="http://schemas.openxmlformats.org/officeDocument/2006/relationships/image" Target="../media/image95.png"/><Relationship Id="rId33" Type="http://schemas.openxmlformats.org/officeDocument/2006/relationships/image" Target="../media/image99.png"/><Relationship Id="rId38" Type="http://schemas.openxmlformats.org/officeDocument/2006/relationships/customXml" Target="../ink/ink112.xml"/><Relationship Id="rId46" Type="http://schemas.openxmlformats.org/officeDocument/2006/relationships/customXml" Target="../ink/ink116.xml"/><Relationship Id="rId59" Type="http://schemas.openxmlformats.org/officeDocument/2006/relationships/image" Target="../media/image112.png"/><Relationship Id="rId67" Type="http://schemas.openxmlformats.org/officeDocument/2006/relationships/image" Target="../media/image116.png"/><Relationship Id="rId20" Type="http://schemas.openxmlformats.org/officeDocument/2006/relationships/customXml" Target="../ink/ink103.xml"/><Relationship Id="rId41" Type="http://schemas.openxmlformats.org/officeDocument/2006/relationships/image" Target="../media/image103.png"/><Relationship Id="rId54" Type="http://schemas.openxmlformats.org/officeDocument/2006/relationships/customXml" Target="../ink/ink120.xml"/><Relationship Id="rId62" Type="http://schemas.openxmlformats.org/officeDocument/2006/relationships/customXml" Target="../ink/ink124.xml"/><Relationship Id="rId70" Type="http://schemas.openxmlformats.org/officeDocument/2006/relationships/customXml" Target="../ink/ink128.xml"/><Relationship Id="rId75" Type="http://schemas.openxmlformats.org/officeDocument/2006/relationships/image" Target="../media/image120.png"/><Relationship Id="rId83" Type="http://schemas.openxmlformats.org/officeDocument/2006/relationships/image" Target="../media/image124.png"/><Relationship Id="rId88" Type="http://schemas.openxmlformats.org/officeDocument/2006/relationships/customXml" Target="../ink/ink13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6.xml"/><Relationship Id="rId15" Type="http://schemas.openxmlformats.org/officeDocument/2006/relationships/image" Target="../media/image90.png"/><Relationship Id="rId23" Type="http://schemas.openxmlformats.org/officeDocument/2006/relationships/image" Target="../media/image94.png"/><Relationship Id="rId28" Type="http://schemas.openxmlformats.org/officeDocument/2006/relationships/customXml" Target="../ink/ink107.xml"/><Relationship Id="rId36" Type="http://schemas.openxmlformats.org/officeDocument/2006/relationships/customXml" Target="../ink/ink111.xml"/><Relationship Id="rId49" Type="http://schemas.openxmlformats.org/officeDocument/2006/relationships/image" Target="../media/image107.png"/><Relationship Id="rId57" Type="http://schemas.openxmlformats.org/officeDocument/2006/relationships/image" Target="../media/image111.png"/><Relationship Id="rId10" Type="http://schemas.openxmlformats.org/officeDocument/2006/relationships/customXml" Target="../ink/ink98.xml"/><Relationship Id="rId31" Type="http://schemas.openxmlformats.org/officeDocument/2006/relationships/image" Target="../media/image98.png"/><Relationship Id="rId44" Type="http://schemas.openxmlformats.org/officeDocument/2006/relationships/customXml" Target="../ink/ink115.xml"/><Relationship Id="rId52" Type="http://schemas.openxmlformats.org/officeDocument/2006/relationships/customXml" Target="../ink/ink119.xml"/><Relationship Id="rId60" Type="http://schemas.openxmlformats.org/officeDocument/2006/relationships/customXml" Target="../ink/ink123.xml"/><Relationship Id="rId65" Type="http://schemas.openxmlformats.org/officeDocument/2006/relationships/image" Target="../media/image115.png"/><Relationship Id="rId73" Type="http://schemas.openxmlformats.org/officeDocument/2006/relationships/image" Target="../media/image119.png"/><Relationship Id="rId78" Type="http://schemas.openxmlformats.org/officeDocument/2006/relationships/customXml" Target="../ink/ink132.xml"/><Relationship Id="rId81" Type="http://schemas.openxmlformats.org/officeDocument/2006/relationships/image" Target="../media/image123.png"/><Relationship Id="rId86" Type="http://schemas.openxmlformats.org/officeDocument/2006/relationships/customXml" Target="../ink/ink136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3.emf"/><Relationship Id="rId18" Type="http://schemas.openxmlformats.org/officeDocument/2006/relationships/customXml" Target="../ink/ink146.xml"/><Relationship Id="rId26" Type="http://schemas.openxmlformats.org/officeDocument/2006/relationships/customXml" Target="../ink/ink150.xml"/><Relationship Id="rId39" Type="http://schemas.openxmlformats.org/officeDocument/2006/relationships/image" Target="../media/image146.emf"/><Relationship Id="rId21" Type="http://schemas.openxmlformats.org/officeDocument/2006/relationships/image" Target="../media/image137.emf"/><Relationship Id="rId34" Type="http://schemas.openxmlformats.org/officeDocument/2006/relationships/customXml" Target="../ink/ink154.xml"/><Relationship Id="rId42" Type="http://schemas.openxmlformats.org/officeDocument/2006/relationships/customXml" Target="../ink/ink158.xml"/><Relationship Id="rId47" Type="http://schemas.openxmlformats.org/officeDocument/2006/relationships/image" Target="../media/image150.emf"/><Relationship Id="rId50" Type="http://schemas.openxmlformats.org/officeDocument/2006/relationships/customXml" Target="../ink/ink162.xml"/><Relationship Id="rId55" Type="http://schemas.openxmlformats.org/officeDocument/2006/relationships/image" Target="../media/image154.emf"/><Relationship Id="rId63" Type="http://schemas.openxmlformats.org/officeDocument/2006/relationships/image" Target="../media/image158.emf"/><Relationship Id="rId7" Type="http://schemas.openxmlformats.org/officeDocument/2006/relationships/image" Target="../media/image130.emf"/><Relationship Id="rId2" Type="http://schemas.openxmlformats.org/officeDocument/2006/relationships/customXml" Target="../ink/ink138.xml"/><Relationship Id="rId16" Type="http://schemas.openxmlformats.org/officeDocument/2006/relationships/customXml" Target="../ink/ink145.xml"/><Relationship Id="rId20" Type="http://schemas.openxmlformats.org/officeDocument/2006/relationships/customXml" Target="../ink/ink147.xml"/><Relationship Id="rId29" Type="http://schemas.openxmlformats.org/officeDocument/2006/relationships/image" Target="../media/image141.emf"/><Relationship Id="rId41" Type="http://schemas.openxmlformats.org/officeDocument/2006/relationships/image" Target="../media/image147.emf"/><Relationship Id="rId54" Type="http://schemas.openxmlformats.org/officeDocument/2006/relationships/customXml" Target="../ink/ink164.xml"/><Relationship Id="rId62" Type="http://schemas.openxmlformats.org/officeDocument/2006/relationships/customXml" Target="../ink/ink16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0.xml"/><Relationship Id="rId11" Type="http://schemas.openxmlformats.org/officeDocument/2006/relationships/image" Target="../media/image132.emf"/><Relationship Id="rId24" Type="http://schemas.openxmlformats.org/officeDocument/2006/relationships/customXml" Target="../ink/ink149.xml"/><Relationship Id="rId32" Type="http://schemas.openxmlformats.org/officeDocument/2006/relationships/customXml" Target="../ink/ink153.xml"/><Relationship Id="rId37" Type="http://schemas.openxmlformats.org/officeDocument/2006/relationships/image" Target="../media/image145.emf"/><Relationship Id="rId40" Type="http://schemas.openxmlformats.org/officeDocument/2006/relationships/customXml" Target="../ink/ink157.xml"/><Relationship Id="rId45" Type="http://schemas.openxmlformats.org/officeDocument/2006/relationships/image" Target="../media/image149.emf"/><Relationship Id="rId53" Type="http://schemas.openxmlformats.org/officeDocument/2006/relationships/image" Target="../media/image153.emf"/><Relationship Id="rId58" Type="http://schemas.openxmlformats.org/officeDocument/2006/relationships/customXml" Target="../ink/ink166.xml"/><Relationship Id="rId5" Type="http://schemas.openxmlformats.org/officeDocument/2006/relationships/image" Target="../media/image129.emf"/><Relationship Id="rId15" Type="http://schemas.openxmlformats.org/officeDocument/2006/relationships/image" Target="../media/image134.emf"/><Relationship Id="rId23" Type="http://schemas.openxmlformats.org/officeDocument/2006/relationships/image" Target="../media/image138.emf"/><Relationship Id="rId28" Type="http://schemas.openxmlformats.org/officeDocument/2006/relationships/customXml" Target="../ink/ink151.xml"/><Relationship Id="rId36" Type="http://schemas.openxmlformats.org/officeDocument/2006/relationships/customXml" Target="../ink/ink155.xml"/><Relationship Id="rId49" Type="http://schemas.openxmlformats.org/officeDocument/2006/relationships/image" Target="../media/image151.emf"/><Relationship Id="rId57" Type="http://schemas.openxmlformats.org/officeDocument/2006/relationships/image" Target="../media/image155.emf"/><Relationship Id="rId61" Type="http://schemas.openxmlformats.org/officeDocument/2006/relationships/image" Target="../media/image157.emf"/><Relationship Id="rId10" Type="http://schemas.openxmlformats.org/officeDocument/2006/relationships/customXml" Target="../ink/ink142.xml"/><Relationship Id="rId19" Type="http://schemas.openxmlformats.org/officeDocument/2006/relationships/image" Target="../media/image136.emf"/><Relationship Id="rId31" Type="http://schemas.openxmlformats.org/officeDocument/2006/relationships/image" Target="../media/image142.emf"/><Relationship Id="rId44" Type="http://schemas.openxmlformats.org/officeDocument/2006/relationships/customXml" Target="../ink/ink159.xml"/><Relationship Id="rId52" Type="http://schemas.openxmlformats.org/officeDocument/2006/relationships/customXml" Target="../ink/ink163.xml"/><Relationship Id="rId60" Type="http://schemas.openxmlformats.org/officeDocument/2006/relationships/customXml" Target="../ink/ink167.xml"/><Relationship Id="rId65" Type="http://schemas.openxmlformats.org/officeDocument/2006/relationships/image" Target="../media/image159.emf"/><Relationship Id="rId4" Type="http://schemas.openxmlformats.org/officeDocument/2006/relationships/customXml" Target="../ink/ink139.xml"/><Relationship Id="rId9" Type="http://schemas.openxmlformats.org/officeDocument/2006/relationships/image" Target="../media/image131.emf"/><Relationship Id="rId14" Type="http://schemas.openxmlformats.org/officeDocument/2006/relationships/customXml" Target="../ink/ink144.xml"/><Relationship Id="rId22" Type="http://schemas.openxmlformats.org/officeDocument/2006/relationships/customXml" Target="../ink/ink148.xml"/><Relationship Id="rId27" Type="http://schemas.openxmlformats.org/officeDocument/2006/relationships/image" Target="../media/image140.emf"/><Relationship Id="rId30" Type="http://schemas.openxmlformats.org/officeDocument/2006/relationships/customXml" Target="../ink/ink152.xml"/><Relationship Id="rId35" Type="http://schemas.openxmlformats.org/officeDocument/2006/relationships/image" Target="../media/image144.emf"/><Relationship Id="rId43" Type="http://schemas.openxmlformats.org/officeDocument/2006/relationships/image" Target="../media/image148.emf"/><Relationship Id="rId48" Type="http://schemas.openxmlformats.org/officeDocument/2006/relationships/customXml" Target="../ink/ink161.xml"/><Relationship Id="rId56" Type="http://schemas.openxmlformats.org/officeDocument/2006/relationships/customXml" Target="../ink/ink165.xml"/><Relationship Id="rId64" Type="http://schemas.openxmlformats.org/officeDocument/2006/relationships/customXml" Target="../ink/ink169.xml"/><Relationship Id="rId8" Type="http://schemas.openxmlformats.org/officeDocument/2006/relationships/customXml" Target="../ink/ink141.xml"/><Relationship Id="rId51" Type="http://schemas.openxmlformats.org/officeDocument/2006/relationships/image" Target="../media/image152.emf"/><Relationship Id="rId3" Type="http://schemas.openxmlformats.org/officeDocument/2006/relationships/image" Target="../media/image128.emf"/><Relationship Id="rId12" Type="http://schemas.openxmlformats.org/officeDocument/2006/relationships/customXml" Target="../ink/ink143.xml"/><Relationship Id="rId17" Type="http://schemas.openxmlformats.org/officeDocument/2006/relationships/image" Target="../media/image135.emf"/><Relationship Id="rId25" Type="http://schemas.openxmlformats.org/officeDocument/2006/relationships/image" Target="../media/image139.emf"/><Relationship Id="rId33" Type="http://schemas.openxmlformats.org/officeDocument/2006/relationships/image" Target="../media/image143.emf"/><Relationship Id="rId38" Type="http://schemas.openxmlformats.org/officeDocument/2006/relationships/customXml" Target="../ink/ink156.xml"/><Relationship Id="rId46" Type="http://schemas.openxmlformats.org/officeDocument/2006/relationships/customXml" Target="../ink/ink160.xml"/><Relationship Id="rId59" Type="http://schemas.openxmlformats.org/officeDocument/2006/relationships/image" Target="../media/image15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C6D99A9-3239-4E76-8FDF-F93CC12416D2}"/>
                  </a:ext>
                </a:extLst>
              </p14:cNvPr>
              <p14:cNvContentPartPr/>
              <p14:nvPr/>
            </p14:nvContentPartPr>
            <p14:xfrm>
              <a:off x="422184" y="242280"/>
              <a:ext cx="1312200" cy="434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C6D99A9-3239-4E76-8FDF-F93CC12416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184" y="233280"/>
                <a:ext cx="132984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955EC93-1CE8-4B4D-9A95-40723632411C}"/>
                  </a:ext>
                </a:extLst>
              </p14:cNvPr>
              <p14:cNvContentPartPr/>
              <p14:nvPr/>
            </p14:nvContentPartPr>
            <p14:xfrm>
              <a:off x="2283024" y="228240"/>
              <a:ext cx="551880" cy="183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955EC93-1CE8-4B4D-9A95-4072363241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4024" y="219240"/>
                <a:ext cx="5695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423079F-825C-4D93-98F6-C79D2549A300}"/>
                  </a:ext>
                </a:extLst>
              </p14:cNvPr>
              <p14:cNvContentPartPr/>
              <p14:nvPr/>
            </p14:nvContentPartPr>
            <p14:xfrm>
              <a:off x="2913384" y="113040"/>
              <a:ext cx="971640" cy="348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423079F-825C-4D93-98F6-C79D2549A3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04384" y="104040"/>
                <a:ext cx="98928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0653ADF-5938-4F94-9958-9BA07DCD569E}"/>
                  </a:ext>
                </a:extLst>
              </p14:cNvPr>
              <p14:cNvContentPartPr/>
              <p14:nvPr/>
            </p14:nvContentPartPr>
            <p14:xfrm>
              <a:off x="5288664" y="6840"/>
              <a:ext cx="2892960" cy="557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0653ADF-5938-4F94-9958-9BA07DCD56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79664" y="-2160"/>
                <a:ext cx="291060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4600C63-89C5-4B52-860E-61E453959837}"/>
                  </a:ext>
                </a:extLst>
              </p14:cNvPr>
              <p14:cNvContentPartPr/>
              <p14:nvPr/>
            </p14:nvContentPartPr>
            <p14:xfrm>
              <a:off x="2344224" y="1510200"/>
              <a:ext cx="878040" cy="5115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4600C63-89C5-4B52-860E-61E45395983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38104" y="1504080"/>
                <a:ext cx="89028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FE1574E-51D9-4731-80D1-CE56464D226D}"/>
                  </a:ext>
                </a:extLst>
              </p14:cNvPr>
              <p14:cNvContentPartPr/>
              <p14:nvPr/>
            </p14:nvContentPartPr>
            <p14:xfrm>
              <a:off x="3429984" y="1435320"/>
              <a:ext cx="1231200" cy="2332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FE1574E-51D9-4731-80D1-CE56464D226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23864" y="1429200"/>
                <a:ext cx="12434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8DD198E-A294-48CF-A0DA-063A24746568}"/>
                  </a:ext>
                </a:extLst>
              </p14:cNvPr>
              <p14:cNvContentPartPr/>
              <p14:nvPr/>
            </p14:nvContentPartPr>
            <p14:xfrm>
              <a:off x="3473184" y="1772640"/>
              <a:ext cx="1105200" cy="2001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8DD198E-A294-48CF-A0DA-063A2474656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67064" y="1766520"/>
                <a:ext cx="11174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AE53C22-6B56-4EC7-B0AF-E0F130CDBE1B}"/>
                  </a:ext>
                </a:extLst>
              </p14:cNvPr>
              <p14:cNvContentPartPr/>
              <p14:nvPr/>
            </p14:nvContentPartPr>
            <p14:xfrm>
              <a:off x="661584" y="903240"/>
              <a:ext cx="3778200" cy="7711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AE53C22-6B56-4EC7-B0AF-E0F130CDBE1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5464" y="897120"/>
                <a:ext cx="379044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4FBF6D2-3CBC-45EF-907D-9FB66E8ACBB5}"/>
                  </a:ext>
                </a:extLst>
              </p14:cNvPr>
              <p14:cNvContentPartPr/>
              <p14:nvPr/>
            </p14:nvContentPartPr>
            <p14:xfrm>
              <a:off x="875424" y="1403640"/>
              <a:ext cx="25560" cy="1270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4FBF6D2-3CBC-45EF-907D-9FB66E8ACBB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9304" y="1397520"/>
                <a:ext cx="378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C95A77E3-82F3-4E31-9C89-9AEDD95146D6}"/>
                  </a:ext>
                </a:extLst>
              </p14:cNvPr>
              <p14:cNvContentPartPr/>
              <p14:nvPr/>
            </p14:nvContentPartPr>
            <p14:xfrm>
              <a:off x="616224" y="1834560"/>
              <a:ext cx="902160" cy="12564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C95A77E3-82F3-4E31-9C89-9AEDD95146D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0104" y="1828440"/>
                <a:ext cx="914400" cy="12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63C54FB6-3F01-4869-A76C-63DF4469DD51}"/>
                  </a:ext>
                </a:extLst>
              </p14:cNvPr>
              <p14:cNvContentPartPr/>
              <p14:nvPr/>
            </p14:nvContentPartPr>
            <p14:xfrm>
              <a:off x="8847624" y="1370520"/>
              <a:ext cx="474480" cy="21924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63C54FB6-3F01-4869-A76C-63DF4469DD5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41504" y="1364400"/>
                <a:ext cx="4867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102032BB-BEAE-4994-A8C5-ACA233EF68D4}"/>
                  </a:ext>
                </a:extLst>
              </p14:cNvPr>
              <p14:cNvContentPartPr/>
              <p14:nvPr/>
            </p14:nvContentPartPr>
            <p14:xfrm>
              <a:off x="8894784" y="1684800"/>
              <a:ext cx="870840" cy="20556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102032BB-BEAE-4994-A8C5-ACA233EF68D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88664" y="1678680"/>
                <a:ext cx="8830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AED0913F-4884-44C2-8640-CF4CD67131F3}"/>
                  </a:ext>
                </a:extLst>
              </p14:cNvPr>
              <p14:cNvContentPartPr/>
              <p14:nvPr/>
            </p14:nvContentPartPr>
            <p14:xfrm>
              <a:off x="2202744" y="804240"/>
              <a:ext cx="8164440" cy="236844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AED0913F-4884-44C2-8640-CF4CD67131F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96624" y="798120"/>
                <a:ext cx="8176680" cy="23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F4F1F8DA-FE12-4974-937F-5B395E30C83F}"/>
                  </a:ext>
                </a:extLst>
              </p14:cNvPr>
              <p14:cNvContentPartPr/>
              <p14:nvPr/>
            </p14:nvContentPartPr>
            <p14:xfrm>
              <a:off x="6033864" y="2845440"/>
              <a:ext cx="4812840" cy="76212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F4F1F8DA-FE12-4974-937F-5B395E30C83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27744" y="2839320"/>
                <a:ext cx="482508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2EDAF174-00EB-46D3-8533-8EFB1DD27FB2}"/>
                  </a:ext>
                </a:extLst>
              </p14:cNvPr>
              <p14:cNvContentPartPr/>
              <p14:nvPr/>
            </p14:nvContentPartPr>
            <p14:xfrm>
              <a:off x="7014864" y="3695400"/>
              <a:ext cx="3497400" cy="30204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2EDAF174-00EB-46D3-8533-8EFB1DD27FB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08744" y="3689280"/>
                <a:ext cx="35096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5304D469-A005-44C5-A5A0-4CE827AAD761}"/>
                  </a:ext>
                </a:extLst>
              </p14:cNvPr>
              <p14:cNvContentPartPr/>
              <p14:nvPr/>
            </p14:nvContentPartPr>
            <p14:xfrm>
              <a:off x="2546544" y="3618000"/>
              <a:ext cx="662400" cy="19620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5304D469-A005-44C5-A5A0-4CE827AAD76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40424" y="3611880"/>
                <a:ext cx="6746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AC1094EF-53DF-422D-A24A-1370E598BF68}"/>
                  </a:ext>
                </a:extLst>
              </p14:cNvPr>
              <p14:cNvContentPartPr/>
              <p14:nvPr/>
            </p14:nvContentPartPr>
            <p14:xfrm>
              <a:off x="4226304" y="4813560"/>
              <a:ext cx="335880" cy="249120"/>
            </p14:xfrm>
          </p:contentPart>
        </mc:Choice>
        <mc:Fallback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AC1094EF-53DF-422D-A24A-1370E598BF6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20184" y="4807440"/>
                <a:ext cx="34812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DAF01328-AE6C-4129-A829-035B73C19042}"/>
                  </a:ext>
                </a:extLst>
              </p14:cNvPr>
              <p14:cNvContentPartPr/>
              <p14:nvPr/>
            </p14:nvContentPartPr>
            <p14:xfrm>
              <a:off x="4732824" y="4883760"/>
              <a:ext cx="1228680" cy="264960"/>
            </p14:xfrm>
          </p:contentPart>
        </mc:Choice>
        <mc:Fallback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DAF01328-AE6C-4129-A829-035B73C1904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26704" y="4877640"/>
                <a:ext cx="124092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95F27EB8-80E9-40A9-84D4-A503EA124D2F}"/>
                  </a:ext>
                </a:extLst>
              </p14:cNvPr>
              <p14:cNvContentPartPr/>
              <p14:nvPr/>
            </p14:nvContentPartPr>
            <p14:xfrm>
              <a:off x="1910784" y="4964040"/>
              <a:ext cx="5375520" cy="1258560"/>
            </p14:xfrm>
          </p:contentPart>
        </mc:Choice>
        <mc:Fallback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95F27EB8-80E9-40A9-84D4-A503EA124D2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04664" y="4957920"/>
                <a:ext cx="5387760" cy="12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37" name="Ink 536">
                <a:extLst>
                  <a:ext uri="{FF2B5EF4-FFF2-40B4-BE49-F238E27FC236}">
                    <a16:creationId xmlns:a16="http://schemas.microsoft.com/office/drawing/2014/main" id="{B062565F-1AD2-4FAC-886E-2BA6B53750B7}"/>
                  </a:ext>
                </a:extLst>
              </p14:cNvPr>
              <p14:cNvContentPartPr/>
              <p14:nvPr/>
            </p14:nvContentPartPr>
            <p14:xfrm>
              <a:off x="330744" y="3369240"/>
              <a:ext cx="10894680" cy="2452680"/>
            </p14:xfrm>
          </p:contentPart>
        </mc:Choice>
        <mc:Fallback>
          <p:pic>
            <p:nvPicPr>
              <p:cNvPr id="537" name="Ink 536">
                <a:extLst>
                  <a:ext uri="{FF2B5EF4-FFF2-40B4-BE49-F238E27FC236}">
                    <a16:creationId xmlns:a16="http://schemas.microsoft.com/office/drawing/2014/main" id="{B062565F-1AD2-4FAC-886E-2BA6B53750B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4624" y="3363120"/>
                <a:ext cx="10906920" cy="24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39" name="Ink 538">
                <a:extLst>
                  <a:ext uri="{FF2B5EF4-FFF2-40B4-BE49-F238E27FC236}">
                    <a16:creationId xmlns:a16="http://schemas.microsoft.com/office/drawing/2014/main" id="{6AFBE696-1DB6-4FB5-97F9-A222F1308CE9}"/>
                  </a:ext>
                </a:extLst>
              </p14:cNvPr>
              <p14:cNvContentPartPr/>
              <p14:nvPr/>
            </p14:nvContentPartPr>
            <p14:xfrm>
              <a:off x="477984" y="5312520"/>
              <a:ext cx="9804960" cy="1102320"/>
            </p14:xfrm>
          </p:contentPart>
        </mc:Choice>
        <mc:Fallback>
          <p:pic>
            <p:nvPicPr>
              <p:cNvPr id="539" name="Ink 538">
                <a:extLst>
                  <a:ext uri="{FF2B5EF4-FFF2-40B4-BE49-F238E27FC236}">
                    <a16:creationId xmlns:a16="http://schemas.microsoft.com/office/drawing/2014/main" id="{6AFBE696-1DB6-4FB5-97F9-A222F1308CE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1864" y="5306400"/>
                <a:ext cx="9817200" cy="11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17" name="Ink 616">
                <a:extLst>
                  <a:ext uri="{FF2B5EF4-FFF2-40B4-BE49-F238E27FC236}">
                    <a16:creationId xmlns:a16="http://schemas.microsoft.com/office/drawing/2014/main" id="{D37DB5BC-54AE-4961-8E86-49C7C906C907}"/>
                  </a:ext>
                </a:extLst>
              </p14:cNvPr>
              <p14:cNvContentPartPr/>
              <p14:nvPr/>
            </p14:nvContentPartPr>
            <p14:xfrm>
              <a:off x="6907944" y="6638400"/>
              <a:ext cx="762480" cy="179640"/>
            </p14:xfrm>
          </p:contentPart>
        </mc:Choice>
        <mc:Fallback>
          <p:pic>
            <p:nvPicPr>
              <p:cNvPr id="617" name="Ink 616">
                <a:extLst>
                  <a:ext uri="{FF2B5EF4-FFF2-40B4-BE49-F238E27FC236}">
                    <a16:creationId xmlns:a16="http://schemas.microsoft.com/office/drawing/2014/main" id="{D37DB5BC-54AE-4961-8E86-49C7C906C90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01824" y="6632280"/>
                <a:ext cx="7747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84" name="Ink 683">
                <a:extLst>
                  <a:ext uri="{FF2B5EF4-FFF2-40B4-BE49-F238E27FC236}">
                    <a16:creationId xmlns:a16="http://schemas.microsoft.com/office/drawing/2014/main" id="{337E7981-6290-47A6-A121-6CC6FF39FEA2}"/>
                  </a:ext>
                </a:extLst>
              </p14:cNvPr>
              <p14:cNvContentPartPr/>
              <p14:nvPr/>
            </p14:nvContentPartPr>
            <p14:xfrm>
              <a:off x="5968704" y="5437440"/>
              <a:ext cx="4808520" cy="1224000"/>
            </p14:xfrm>
          </p:contentPart>
        </mc:Choice>
        <mc:Fallback>
          <p:pic>
            <p:nvPicPr>
              <p:cNvPr id="684" name="Ink 683">
                <a:extLst>
                  <a:ext uri="{FF2B5EF4-FFF2-40B4-BE49-F238E27FC236}">
                    <a16:creationId xmlns:a16="http://schemas.microsoft.com/office/drawing/2014/main" id="{337E7981-6290-47A6-A121-6CC6FF39FEA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62584" y="5431320"/>
                <a:ext cx="4820760" cy="123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56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D4ECD59-0C41-4B45-9705-632B87D72C37}"/>
                  </a:ext>
                </a:extLst>
              </p14:cNvPr>
              <p14:cNvContentPartPr/>
              <p14:nvPr/>
            </p14:nvContentPartPr>
            <p14:xfrm>
              <a:off x="556104" y="364680"/>
              <a:ext cx="1580400" cy="284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D4ECD59-0C41-4B45-9705-632B87D72C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7104" y="355680"/>
                <a:ext cx="159804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7D25FF2-D5D3-4C87-942F-835487E6335F}"/>
                  </a:ext>
                </a:extLst>
              </p14:cNvPr>
              <p14:cNvContentPartPr/>
              <p14:nvPr/>
            </p14:nvContentPartPr>
            <p14:xfrm>
              <a:off x="2722944" y="359640"/>
              <a:ext cx="1802160" cy="190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7D25FF2-D5D3-4C87-942F-835487E633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13944" y="350640"/>
                <a:ext cx="18198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537056D-6B32-417C-B293-B0A8C66995E7}"/>
                  </a:ext>
                </a:extLst>
              </p14:cNvPr>
              <p14:cNvContentPartPr/>
              <p14:nvPr/>
            </p14:nvContentPartPr>
            <p14:xfrm>
              <a:off x="6201264" y="232920"/>
              <a:ext cx="984960" cy="333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537056D-6B32-417C-B293-B0A8C66995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92264" y="223920"/>
                <a:ext cx="10026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0A8172-A11B-4F3C-BBBA-4D4D35E7555B}"/>
                  </a:ext>
                </a:extLst>
              </p14:cNvPr>
              <p14:cNvContentPartPr/>
              <p14:nvPr/>
            </p14:nvContentPartPr>
            <p14:xfrm>
              <a:off x="5464704" y="282240"/>
              <a:ext cx="2658960" cy="403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0A8172-A11B-4F3C-BBBA-4D4D35E755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55704" y="273240"/>
                <a:ext cx="267660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C77E835-F625-4DEB-84FF-5EC882DB692B}"/>
                  </a:ext>
                </a:extLst>
              </p14:cNvPr>
              <p14:cNvContentPartPr/>
              <p14:nvPr/>
            </p14:nvContentPartPr>
            <p14:xfrm>
              <a:off x="947424" y="724680"/>
              <a:ext cx="2566080" cy="1011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C77E835-F625-4DEB-84FF-5EC882DB69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8424" y="715680"/>
                <a:ext cx="25837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A9E5359-0A93-4850-8809-4EF6B0D64588}"/>
                  </a:ext>
                </a:extLst>
              </p14:cNvPr>
              <p14:cNvContentPartPr/>
              <p14:nvPr/>
            </p14:nvContentPartPr>
            <p14:xfrm>
              <a:off x="2071704" y="1251360"/>
              <a:ext cx="1925640" cy="4320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A9E5359-0A93-4850-8809-4EF6B0D645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62704" y="1242360"/>
                <a:ext cx="194328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2A0D4ED-68E1-462C-8902-DE8A8F0F746F}"/>
                  </a:ext>
                </a:extLst>
              </p14:cNvPr>
              <p14:cNvContentPartPr/>
              <p14:nvPr/>
            </p14:nvContentPartPr>
            <p14:xfrm>
              <a:off x="501384" y="1459080"/>
              <a:ext cx="1240560" cy="3639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2A0D4ED-68E1-462C-8902-DE8A8F0F746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2384" y="1450080"/>
                <a:ext cx="12582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F33596C-0F27-4059-AF78-529C89531398}"/>
                  </a:ext>
                </a:extLst>
              </p14:cNvPr>
              <p14:cNvContentPartPr/>
              <p14:nvPr/>
            </p14:nvContentPartPr>
            <p14:xfrm>
              <a:off x="4575504" y="1263240"/>
              <a:ext cx="4035240" cy="4035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F33596C-0F27-4059-AF78-529C8953139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66504" y="1254240"/>
                <a:ext cx="405288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C2561C6-F526-4341-A3EE-DBA3DCBD2693}"/>
                  </a:ext>
                </a:extLst>
              </p14:cNvPr>
              <p14:cNvContentPartPr/>
              <p14:nvPr/>
            </p14:nvContentPartPr>
            <p14:xfrm>
              <a:off x="4844064" y="2074320"/>
              <a:ext cx="327240" cy="1123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C2561C6-F526-4341-A3EE-DBA3DCBD269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35064" y="2065320"/>
                <a:ext cx="3448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1AE66FB6-AA2B-4E19-9928-91F4F48648D3}"/>
                  </a:ext>
                </a:extLst>
              </p14:cNvPr>
              <p14:cNvContentPartPr/>
              <p14:nvPr/>
            </p14:nvContentPartPr>
            <p14:xfrm>
              <a:off x="274944" y="1658520"/>
              <a:ext cx="118080" cy="248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1AE66FB6-AA2B-4E19-9928-91F4F48648D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5944" y="1649520"/>
                <a:ext cx="1357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B16FF3C-CA6C-4929-BC90-21699CB7006E}"/>
                  </a:ext>
                </a:extLst>
              </p14:cNvPr>
              <p14:cNvContentPartPr/>
              <p14:nvPr/>
            </p14:nvContentPartPr>
            <p14:xfrm>
              <a:off x="357384" y="2476080"/>
              <a:ext cx="132120" cy="10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B16FF3C-CA6C-4929-BC90-21699CB7006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8384" y="2467080"/>
                <a:ext cx="14976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F797A88-F0CE-4CAF-8519-D33BC87C1E61}"/>
                  </a:ext>
                </a:extLst>
              </p14:cNvPr>
              <p14:cNvContentPartPr/>
              <p14:nvPr/>
            </p14:nvContentPartPr>
            <p14:xfrm>
              <a:off x="583824" y="1985040"/>
              <a:ext cx="1786680" cy="8892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F797A88-F0CE-4CAF-8519-D33BC87C1E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4824" y="1976040"/>
                <a:ext cx="1804320" cy="90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38FCE176-FF1D-4194-BBD5-9FA268B9E646}"/>
                  </a:ext>
                </a:extLst>
              </p14:cNvPr>
              <p14:cNvContentPartPr/>
              <p14:nvPr/>
            </p14:nvContentPartPr>
            <p14:xfrm>
              <a:off x="2653824" y="3030120"/>
              <a:ext cx="811440" cy="3070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38FCE176-FF1D-4194-BBD5-9FA268B9E64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44824" y="3021120"/>
                <a:ext cx="82908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7559CE33-2BA2-4666-B597-7FE80680A521}"/>
                  </a:ext>
                </a:extLst>
              </p14:cNvPr>
              <p14:cNvContentPartPr/>
              <p14:nvPr/>
            </p14:nvContentPartPr>
            <p14:xfrm>
              <a:off x="2947224" y="4089240"/>
              <a:ext cx="953640" cy="58644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7559CE33-2BA2-4666-B597-7FE80680A52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38224" y="4080240"/>
                <a:ext cx="97128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E6BAB7FE-8E1D-4431-9319-C3242F347BB6}"/>
                  </a:ext>
                </a:extLst>
              </p14:cNvPr>
              <p14:cNvContentPartPr/>
              <p14:nvPr/>
            </p14:nvContentPartPr>
            <p14:xfrm>
              <a:off x="290784" y="1888200"/>
              <a:ext cx="7254000" cy="259128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E6BAB7FE-8E1D-4431-9319-C3242F347BB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1784" y="1879200"/>
                <a:ext cx="7271640" cy="260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085DCC6D-20CA-46E6-8630-7CF5F1E6DE06}"/>
                  </a:ext>
                </a:extLst>
              </p14:cNvPr>
              <p14:cNvContentPartPr/>
              <p14:nvPr/>
            </p14:nvContentPartPr>
            <p14:xfrm>
              <a:off x="3274104" y="3889800"/>
              <a:ext cx="867240" cy="26820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085DCC6D-20CA-46E6-8630-7CF5F1E6DE0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65104" y="3880800"/>
                <a:ext cx="8848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09087A9F-07FD-4976-B298-FF4A84599A62}"/>
                  </a:ext>
                </a:extLst>
              </p14:cNvPr>
              <p14:cNvContentPartPr/>
              <p14:nvPr/>
            </p14:nvContentPartPr>
            <p14:xfrm>
              <a:off x="379344" y="5022360"/>
              <a:ext cx="672480" cy="32652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09087A9F-07FD-4976-B298-FF4A84599A6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0344" y="5013360"/>
                <a:ext cx="69012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ED1AE026-BF87-42D2-8740-EC2C69205B62}"/>
                  </a:ext>
                </a:extLst>
              </p14:cNvPr>
              <p14:cNvContentPartPr/>
              <p14:nvPr/>
            </p14:nvContentPartPr>
            <p14:xfrm>
              <a:off x="1510824" y="4729320"/>
              <a:ext cx="2778840" cy="43704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ED1AE026-BF87-42D2-8740-EC2C69205B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01824" y="4720320"/>
                <a:ext cx="279648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F4702CC5-E5B5-4848-B1F8-6FBD1BF18543}"/>
                  </a:ext>
                </a:extLst>
              </p14:cNvPr>
              <p14:cNvContentPartPr/>
              <p14:nvPr/>
            </p14:nvContentPartPr>
            <p14:xfrm>
              <a:off x="1570224" y="5328360"/>
              <a:ext cx="2696040" cy="100008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F4702CC5-E5B5-4848-B1F8-6FBD1BF1854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61224" y="5319360"/>
                <a:ext cx="2713680" cy="10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A443312F-E9D2-4102-BD15-875DF7422D35}"/>
                  </a:ext>
                </a:extLst>
              </p14:cNvPr>
              <p14:cNvContentPartPr/>
              <p14:nvPr/>
            </p14:nvContentPartPr>
            <p14:xfrm>
              <a:off x="857064" y="2969280"/>
              <a:ext cx="563760" cy="80604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A443312F-E9D2-4102-BD15-875DF7422D3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0944" y="2963160"/>
                <a:ext cx="576000" cy="8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5679BADE-9F46-432D-BDF7-32A87894DB42}"/>
                  </a:ext>
                </a:extLst>
              </p14:cNvPr>
              <p14:cNvContentPartPr/>
              <p14:nvPr/>
            </p14:nvContentPartPr>
            <p14:xfrm>
              <a:off x="1214544" y="2309400"/>
              <a:ext cx="1049040" cy="82692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5679BADE-9F46-432D-BDF7-32A87894DB4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08424" y="2303280"/>
                <a:ext cx="1061280" cy="8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38BDCF33-7944-4643-BE8A-811E128590AE}"/>
                  </a:ext>
                </a:extLst>
              </p14:cNvPr>
              <p14:cNvContentPartPr/>
              <p14:nvPr/>
            </p14:nvContentPartPr>
            <p14:xfrm>
              <a:off x="2282304" y="2351880"/>
              <a:ext cx="2977200" cy="25200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38BDCF33-7944-4643-BE8A-811E128590A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76184" y="2345760"/>
                <a:ext cx="29894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2F18CF30-6D7E-4DD1-8236-1C3EC0D08324}"/>
                  </a:ext>
                </a:extLst>
              </p14:cNvPr>
              <p14:cNvContentPartPr/>
              <p14:nvPr/>
            </p14:nvContentPartPr>
            <p14:xfrm>
              <a:off x="5480544" y="2506320"/>
              <a:ext cx="934200" cy="25812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2F18CF30-6D7E-4DD1-8236-1C3EC0D0832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74424" y="2500200"/>
                <a:ext cx="9464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72DBEF2B-8346-48DB-9AEA-A3A24C23BD13}"/>
                  </a:ext>
                </a:extLst>
              </p14:cNvPr>
              <p14:cNvContentPartPr/>
              <p14:nvPr/>
            </p14:nvContentPartPr>
            <p14:xfrm>
              <a:off x="6670704" y="2337120"/>
              <a:ext cx="1044360" cy="26460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72DBEF2B-8346-48DB-9AEA-A3A24C23BD1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64584" y="2331000"/>
                <a:ext cx="10566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8F10367B-2791-4DD7-BF88-30D7BB0169E8}"/>
                  </a:ext>
                </a:extLst>
              </p14:cNvPr>
              <p14:cNvContentPartPr/>
              <p14:nvPr/>
            </p14:nvContentPartPr>
            <p14:xfrm>
              <a:off x="5894184" y="2480400"/>
              <a:ext cx="494640" cy="43200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8F10367B-2791-4DD7-BF88-30D7BB0169E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88064" y="2474280"/>
                <a:ext cx="50688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078EFE82-F4D6-42A7-938F-266861793AC6}"/>
                  </a:ext>
                </a:extLst>
              </p14:cNvPr>
              <p14:cNvContentPartPr/>
              <p14:nvPr/>
            </p14:nvContentPartPr>
            <p14:xfrm>
              <a:off x="5730744" y="2836080"/>
              <a:ext cx="1738800" cy="31176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078EFE82-F4D6-42A7-938F-266861793AC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24624" y="2829960"/>
                <a:ext cx="17510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C9FEF990-EE4C-4C42-8A68-408A17D7BE1E}"/>
                  </a:ext>
                </a:extLst>
              </p14:cNvPr>
              <p14:cNvContentPartPr/>
              <p14:nvPr/>
            </p14:nvContentPartPr>
            <p14:xfrm>
              <a:off x="7735584" y="2081160"/>
              <a:ext cx="2193480" cy="868320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C9FEF990-EE4C-4C42-8A68-408A17D7BE1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29464" y="2075040"/>
                <a:ext cx="2205720" cy="88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394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D4ECD59-0C41-4B45-9705-632B87D72C37}"/>
                  </a:ext>
                </a:extLst>
              </p14:cNvPr>
              <p14:cNvContentPartPr/>
              <p14:nvPr/>
            </p14:nvContentPartPr>
            <p14:xfrm>
              <a:off x="556104" y="364680"/>
              <a:ext cx="1580400" cy="284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D4ECD59-0C41-4B45-9705-632B87D72C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7104" y="355680"/>
                <a:ext cx="159804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7D25FF2-D5D3-4C87-942F-835487E6335F}"/>
                  </a:ext>
                </a:extLst>
              </p14:cNvPr>
              <p14:cNvContentPartPr/>
              <p14:nvPr/>
            </p14:nvContentPartPr>
            <p14:xfrm>
              <a:off x="2722944" y="359640"/>
              <a:ext cx="1802160" cy="190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7D25FF2-D5D3-4C87-942F-835487E633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13944" y="350640"/>
                <a:ext cx="18198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537056D-6B32-417C-B293-B0A8C66995E7}"/>
                  </a:ext>
                </a:extLst>
              </p14:cNvPr>
              <p14:cNvContentPartPr/>
              <p14:nvPr/>
            </p14:nvContentPartPr>
            <p14:xfrm>
              <a:off x="6201264" y="232920"/>
              <a:ext cx="984960" cy="333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537056D-6B32-417C-B293-B0A8C66995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92264" y="223920"/>
                <a:ext cx="10026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0A8172-A11B-4F3C-BBBA-4D4D35E7555B}"/>
                  </a:ext>
                </a:extLst>
              </p14:cNvPr>
              <p14:cNvContentPartPr/>
              <p14:nvPr/>
            </p14:nvContentPartPr>
            <p14:xfrm>
              <a:off x="5464704" y="282240"/>
              <a:ext cx="2658960" cy="403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0A8172-A11B-4F3C-BBBA-4D4D35E755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55704" y="273240"/>
                <a:ext cx="267660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C77E835-F625-4DEB-84FF-5EC882DB692B}"/>
                  </a:ext>
                </a:extLst>
              </p14:cNvPr>
              <p14:cNvContentPartPr/>
              <p14:nvPr/>
            </p14:nvContentPartPr>
            <p14:xfrm>
              <a:off x="947424" y="724680"/>
              <a:ext cx="2566080" cy="1011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C77E835-F625-4DEB-84FF-5EC882DB69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8424" y="715680"/>
                <a:ext cx="25837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9ECCF8E-3F39-488A-8BC6-DF69675E3191}"/>
                  </a:ext>
                </a:extLst>
              </p14:cNvPr>
              <p14:cNvContentPartPr/>
              <p14:nvPr/>
            </p14:nvContentPartPr>
            <p14:xfrm>
              <a:off x="496704" y="1131480"/>
              <a:ext cx="1486080" cy="349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9ECCF8E-3F39-488A-8BC6-DF69675E31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0584" y="1125360"/>
                <a:ext cx="14983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D1D0AEF2-B442-40FC-BE26-EA73F1AA07C9}"/>
                  </a:ext>
                </a:extLst>
              </p14:cNvPr>
              <p14:cNvContentPartPr/>
              <p14:nvPr/>
            </p14:nvContentPartPr>
            <p14:xfrm>
              <a:off x="2122464" y="1040760"/>
              <a:ext cx="3171600" cy="42840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D1D0AEF2-B442-40FC-BE26-EA73F1AA07C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16344" y="1034640"/>
                <a:ext cx="318384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A40BF99F-C788-4345-9EBD-8A3BB5C75926}"/>
                  </a:ext>
                </a:extLst>
              </p14:cNvPr>
              <p14:cNvContentPartPr/>
              <p14:nvPr/>
            </p14:nvContentPartPr>
            <p14:xfrm>
              <a:off x="5691864" y="1086840"/>
              <a:ext cx="2024640" cy="42624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A40BF99F-C788-4345-9EBD-8A3BB5C7592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85744" y="1080720"/>
                <a:ext cx="203688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B3BAB48-E712-409F-9639-FC237591E355}"/>
                  </a:ext>
                </a:extLst>
              </p14:cNvPr>
              <p14:cNvContentPartPr/>
              <p14:nvPr/>
            </p14:nvContentPartPr>
            <p14:xfrm>
              <a:off x="2082864" y="1856880"/>
              <a:ext cx="248040" cy="96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B3BAB48-E712-409F-9639-FC237591E35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76744" y="1850760"/>
                <a:ext cx="2602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F98037F-7616-497C-86A0-EE337231A672}"/>
                  </a:ext>
                </a:extLst>
              </p14:cNvPr>
              <p14:cNvContentPartPr/>
              <p14:nvPr/>
            </p14:nvContentPartPr>
            <p14:xfrm>
              <a:off x="609384" y="1753200"/>
              <a:ext cx="1227240" cy="292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F98037F-7616-497C-86A0-EE337231A67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3264" y="1747080"/>
                <a:ext cx="12394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7107475-CD04-4551-8757-15B73EFC7F91}"/>
                  </a:ext>
                </a:extLst>
              </p14:cNvPr>
              <p14:cNvContentPartPr/>
              <p14:nvPr/>
            </p14:nvContentPartPr>
            <p14:xfrm>
              <a:off x="2820864" y="1747800"/>
              <a:ext cx="1125360" cy="2988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7107475-CD04-4551-8757-15B73EFC7F9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14744" y="1741680"/>
                <a:ext cx="11376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DAE8A90-CA3D-4AA1-92D5-08D1E6AD218E}"/>
                  </a:ext>
                </a:extLst>
              </p14:cNvPr>
              <p14:cNvContentPartPr/>
              <p14:nvPr/>
            </p14:nvContentPartPr>
            <p14:xfrm>
              <a:off x="4228104" y="1758600"/>
              <a:ext cx="339120" cy="2685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DAE8A90-CA3D-4AA1-92D5-08D1E6AD218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21984" y="1752480"/>
                <a:ext cx="3513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8B7CE35-B2A8-4A5E-BE32-2F8A808426A5}"/>
                  </a:ext>
                </a:extLst>
              </p14:cNvPr>
              <p14:cNvContentPartPr/>
              <p14:nvPr/>
            </p14:nvContentPartPr>
            <p14:xfrm>
              <a:off x="4804464" y="1698840"/>
              <a:ext cx="1032120" cy="2847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8B7CE35-B2A8-4A5E-BE32-2F8A808426A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98344" y="1692720"/>
                <a:ext cx="104436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94737B34-7D31-4497-B25B-69424DD6B871}"/>
                  </a:ext>
                </a:extLst>
              </p14:cNvPr>
              <p14:cNvContentPartPr/>
              <p14:nvPr/>
            </p14:nvContentPartPr>
            <p14:xfrm>
              <a:off x="2050464" y="2571840"/>
              <a:ext cx="210960" cy="6804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94737B34-7D31-4497-B25B-69424DD6B87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44344" y="2565720"/>
                <a:ext cx="22320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5B482CCA-1D94-4C77-B155-8CFCFFB1EEF9}"/>
                  </a:ext>
                </a:extLst>
              </p14:cNvPr>
              <p14:cNvContentPartPr/>
              <p14:nvPr/>
            </p14:nvContentPartPr>
            <p14:xfrm>
              <a:off x="429744" y="2375280"/>
              <a:ext cx="1230120" cy="63108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5B482CCA-1D94-4C77-B155-8CFCFFB1EEF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3624" y="2369160"/>
                <a:ext cx="124236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04F19F23-5AC2-4D85-B641-017586A235C8}"/>
                  </a:ext>
                </a:extLst>
              </p14:cNvPr>
              <p14:cNvContentPartPr/>
              <p14:nvPr/>
            </p14:nvContentPartPr>
            <p14:xfrm>
              <a:off x="2531064" y="2384280"/>
              <a:ext cx="996120" cy="24624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04F19F23-5AC2-4D85-B641-017586A235C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24944" y="2378160"/>
                <a:ext cx="10083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21C3FC86-116A-458A-9B66-45E2218A904A}"/>
                  </a:ext>
                </a:extLst>
              </p14:cNvPr>
              <p14:cNvContentPartPr/>
              <p14:nvPr/>
            </p14:nvContentPartPr>
            <p14:xfrm>
              <a:off x="4079064" y="2277000"/>
              <a:ext cx="1062720" cy="26856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21C3FC86-116A-458A-9B66-45E2218A904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72944" y="2270880"/>
                <a:ext cx="10749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048E711-AED5-40A7-BFC6-F599D98383C7}"/>
                  </a:ext>
                </a:extLst>
              </p14:cNvPr>
              <p14:cNvContentPartPr/>
              <p14:nvPr/>
            </p14:nvContentPartPr>
            <p14:xfrm>
              <a:off x="5294784" y="2266920"/>
              <a:ext cx="163800" cy="1256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048E711-AED5-40A7-BFC6-F599D98383C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88664" y="2260800"/>
                <a:ext cx="1760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C90C9C1-5A66-409C-BD46-65644C644F52}"/>
                  </a:ext>
                </a:extLst>
              </p14:cNvPr>
              <p14:cNvContentPartPr/>
              <p14:nvPr/>
            </p14:nvContentPartPr>
            <p14:xfrm>
              <a:off x="5439864" y="2199600"/>
              <a:ext cx="155160" cy="1627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C90C9C1-5A66-409C-BD46-65644C644F5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33744" y="2193480"/>
                <a:ext cx="1674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20EB885-190D-4A64-AF13-1001103384B3}"/>
                  </a:ext>
                </a:extLst>
              </p14:cNvPr>
              <p14:cNvContentPartPr/>
              <p14:nvPr/>
            </p14:nvContentPartPr>
            <p14:xfrm>
              <a:off x="5600784" y="2211480"/>
              <a:ext cx="56160" cy="1299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20EB885-190D-4A64-AF13-1001103384B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94664" y="2205360"/>
                <a:ext cx="684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B548577-0F65-4230-9DC4-F14C98B73D91}"/>
                  </a:ext>
                </a:extLst>
              </p14:cNvPr>
              <p14:cNvContentPartPr/>
              <p14:nvPr/>
            </p14:nvContentPartPr>
            <p14:xfrm>
              <a:off x="5711304" y="2250360"/>
              <a:ext cx="68040" cy="1191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B548577-0F65-4230-9DC4-F14C98B73D9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05184" y="2244240"/>
                <a:ext cx="802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3F6BE67-9FF7-49DA-98F4-8B8C15F1DE8E}"/>
                  </a:ext>
                </a:extLst>
              </p14:cNvPr>
              <p14:cNvContentPartPr/>
              <p14:nvPr/>
            </p14:nvContentPartPr>
            <p14:xfrm>
              <a:off x="5767104" y="2147760"/>
              <a:ext cx="191880" cy="2239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3F6BE67-9FF7-49DA-98F4-8B8C15F1DE8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760984" y="2141640"/>
                <a:ext cx="2041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3DC992E-6D74-48F9-A0EA-63DE8CDE64A8}"/>
                  </a:ext>
                </a:extLst>
              </p14:cNvPr>
              <p14:cNvContentPartPr/>
              <p14:nvPr/>
            </p14:nvContentPartPr>
            <p14:xfrm>
              <a:off x="6758184" y="2241720"/>
              <a:ext cx="473760" cy="1285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3DC992E-6D74-48F9-A0EA-63DE8CDE64A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52064" y="2235600"/>
                <a:ext cx="4860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1955631-DB6C-4784-A8AE-20A87A8D0FE0}"/>
                  </a:ext>
                </a:extLst>
              </p14:cNvPr>
              <p14:cNvContentPartPr/>
              <p14:nvPr/>
            </p14:nvContentPartPr>
            <p14:xfrm>
              <a:off x="6115584" y="2223720"/>
              <a:ext cx="451440" cy="1371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1955631-DB6C-4784-A8AE-20A87A8D0FE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09464" y="2217600"/>
                <a:ext cx="4636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AB1820A-9507-4F1C-A5A4-20CD6E28B0C9}"/>
                  </a:ext>
                </a:extLst>
              </p14:cNvPr>
              <p14:cNvContentPartPr/>
              <p14:nvPr/>
            </p14:nvContentPartPr>
            <p14:xfrm>
              <a:off x="434784" y="1102680"/>
              <a:ext cx="8176680" cy="23601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AB1820A-9507-4F1C-A5A4-20CD6E28B0C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8664" y="1096560"/>
                <a:ext cx="8188920" cy="23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F871DB9-024D-4460-8BB8-8642A076CE97}"/>
                  </a:ext>
                </a:extLst>
              </p14:cNvPr>
              <p14:cNvContentPartPr/>
              <p14:nvPr/>
            </p14:nvContentPartPr>
            <p14:xfrm>
              <a:off x="2138304" y="4948200"/>
              <a:ext cx="1111320" cy="2685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F871DB9-024D-4460-8BB8-8642A076CE9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32184" y="4942080"/>
                <a:ext cx="11235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7939DB3-960F-49E2-A218-3C5AA0541559}"/>
                  </a:ext>
                </a:extLst>
              </p14:cNvPr>
              <p14:cNvContentPartPr/>
              <p14:nvPr/>
            </p14:nvContentPartPr>
            <p14:xfrm>
              <a:off x="2034264" y="4320000"/>
              <a:ext cx="1996560" cy="3358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7939DB3-960F-49E2-A218-3C5AA054155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028144" y="4313880"/>
                <a:ext cx="200880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4608E84-2D34-42B3-9C1A-99FB892F8929}"/>
                  </a:ext>
                </a:extLst>
              </p14:cNvPr>
              <p14:cNvContentPartPr/>
              <p14:nvPr/>
            </p14:nvContentPartPr>
            <p14:xfrm>
              <a:off x="1497144" y="4435560"/>
              <a:ext cx="288720" cy="622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4608E84-2D34-42B3-9C1A-99FB892F892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491024" y="4429440"/>
                <a:ext cx="30096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209FFB8-E38E-4766-AC2B-12C9CD21A2D4}"/>
                  </a:ext>
                </a:extLst>
              </p14:cNvPr>
              <p14:cNvContentPartPr/>
              <p14:nvPr/>
            </p14:nvContentPartPr>
            <p14:xfrm>
              <a:off x="2127144" y="3760200"/>
              <a:ext cx="1824480" cy="3042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209FFB8-E38E-4766-AC2B-12C9CD21A2D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121024" y="3754080"/>
                <a:ext cx="183672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FA8024F-2498-417F-80E5-AE8BA3612DF2}"/>
                  </a:ext>
                </a:extLst>
              </p14:cNvPr>
              <p14:cNvContentPartPr/>
              <p14:nvPr/>
            </p14:nvContentPartPr>
            <p14:xfrm>
              <a:off x="1681464" y="3873960"/>
              <a:ext cx="219600" cy="982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FA8024F-2498-417F-80E5-AE8BA3612DF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675344" y="3867840"/>
                <a:ext cx="2318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CE67A931-DCCA-4B81-A945-51922439A22E}"/>
                  </a:ext>
                </a:extLst>
              </p14:cNvPr>
              <p14:cNvContentPartPr/>
              <p14:nvPr/>
            </p14:nvContentPartPr>
            <p14:xfrm>
              <a:off x="5121984" y="3602880"/>
              <a:ext cx="347760" cy="21852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CE67A931-DCCA-4B81-A945-51922439A22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115864" y="3596760"/>
                <a:ext cx="3600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4DD5ED02-3EF2-4C58-A20B-B88ED9C3EA71}"/>
                  </a:ext>
                </a:extLst>
              </p14:cNvPr>
              <p14:cNvContentPartPr/>
              <p14:nvPr/>
            </p14:nvContentPartPr>
            <p14:xfrm>
              <a:off x="5744424" y="3445920"/>
              <a:ext cx="1199160" cy="26748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4DD5ED02-3EF2-4C58-A20B-B88ED9C3EA7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738304" y="3439800"/>
                <a:ext cx="12114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24AEE4B2-F89C-4EE4-8E95-5F58DF4D8D89}"/>
                  </a:ext>
                </a:extLst>
              </p14:cNvPr>
              <p14:cNvContentPartPr/>
              <p14:nvPr/>
            </p14:nvContentPartPr>
            <p14:xfrm>
              <a:off x="5226744" y="3947040"/>
              <a:ext cx="742320" cy="1566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4AEE4B2-F89C-4EE4-8E95-5F58DF4D8D8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20624" y="3940906"/>
                <a:ext cx="754560" cy="168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590CFEA-0747-4909-B70B-D5A9E15B5D49}"/>
                  </a:ext>
                </a:extLst>
              </p14:cNvPr>
              <p14:cNvContentPartPr/>
              <p14:nvPr/>
            </p14:nvContentPartPr>
            <p14:xfrm>
              <a:off x="6598704" y="3887640"/>
              <a:ext cx="261720" cy="1630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590CFEA-0747-4909-B70B-D5A9E15B5D4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592584" y="3881520"/>
                <a:ext cx="2739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C6479957-C046-4E5A-8AEB-352EAA42B645}"/>
                  </a:ext>
                </a:extLst>
              </p14:cNvPr>
              <p14:cNvContentPartPr/>
              <p14:nvPr/>
            </p14:nvContentPartPr>
            <p14:xfrm>
              <a:off x="4797984" y="3639240"/>
              <a:ext cx="2388240" cy="18111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C6479957-C046-4E5A-8AEB-352EAA42B64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791864" y="3633120"/>
                <a:ext cx="2400480" cy="18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231EE19F-61B5-4039-A788-B2D0E12049B0}"/>
                  </a:ext>
                </a:extLst>
              </p14:cNvPr>
              <p14:cNvContentPartPr/>
              <p14:nvPr/>
            </p14:nvContentPartPr>
            <p14:xfrm>
              <a:off x="10267824" y="1173960"/>
              <a:ext cx="595440" cy="2952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231EE19F-61B5-4039-A788-B2D0E12049B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261704" y="1167840"/>
                <a:ext cx="60768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F8DE8090-3E5A-4FCC-8021-A87D9B3AC0C0}"/>
                  </a:ext>
                </a:extLst>
              </p14:cNvPr>
              <p14:cNvContentPartPr/>
              <p14:nvPr/>
            </p14:nvContentPartPr>
            <p14:xfrm>
              <a:off x="8924304" y="1030680"/>
              <a:ext cx="1128600" cy="4244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F8DE8090-3E5A-4FCC-8021-A87D9B3AC0C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918184" y="1024560"/>
                <a:ext cx="114084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3F63688E-1009-4EE2-846D-8DEE1E16F663}"/>
                  </a:ext>
                </a:extLst>
              </p14:cNvPr>
              <p14:cNvContentPartPr/>
              <p14:nvPr/>
            </p14:nvContentPartPr>
            <p14:xfrm>
              <a:off x="11119584" y="1254240"/>
              <a:ext cx="646920" cy="2163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3F63688E-1009-4EE2-846D-8DEE1E16F66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113464" y="1248120"/>
                <a:ext cx="6591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F9001017-3A33-46DA-934F-E8FBEC7D298A}"/>
                  </a:ext>
                </a:extLst>
              </p14:cNvPr>
              <p14:cNvContentPartPr/>
              <p14:nvPr/>
            </p14:nvContentPartPr>
            <p14:xfrm>
              <a:off x="8939424" y="1606320"/>
              <a:ext cx="646560" cy="2667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F9001017-3A33-46DA-934F-E8FBEC7D298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933304" y="1600200"/>
                <a:ext cx="6588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003902E1-443D-4383-BCBD-31631BE77829}"/>
                  </a:ext>
                </a:extLst>
              </p14:cNvPr>
              <p14:cNvContentPartPr/>
              <p14:nvPr/>
            </p14:nvContentPartPr>
            <p14:xfrm>
              <a:off x="11336664" y="1418760"/>
              <a:ext cx="16200" cy="2232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003902E1-443D-4383-BCBD-31631BE7782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330544" y="1412640"/>
                <a:ext cx="284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0645F7A5-A612-46A1-A621-8863138F03C9}"/>
                  </a:ext>
                </a:extLst>
              </p14:cNvPr>
              <p14:cNvContentPartPr/>
              <p14:nvPr/>
            </p14:nvContentPartPr>
            <p14:xfrm>
              <a:off x="9804864" y="1765080"/>
              <a:ext cx="508680" cy="2674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0645F7A5-A612-46A1-A621-8863138F03C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798744" y="1758960"/>
                <a:ext cx="5209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D1DB944B-475D-4158-8A58-3BD27C679CE7}"/>
                  </a:ext>
                </a:extLst>
              </p14:cNvPr>
              <p14:cNvContentPartPr/>
              <p14:nvPr/>
            </p14:nvContentPartPr>
            <p14:xfrm>
              <a:off x="9102504" y="2205000"/>
              <a:ext cx="1877760" cy="6876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D1DB944B-475D-4158-8A58-3BD27C679CE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096384" y="2198880"/>
                <a:ext cx="1890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CD44C79D-DA66-4879-B3B3-6ED39AC9C61E}"/>
                  </a:ext>
                </a:extLst>
              </p14:cNvPr>
              <p14:cNvContentPartPr/>
              <p14:nvPr/>
            </p14:nvContentPartPr>
            <p14:xfrm>
              <a:off x="480504" y="2893680"/>
              <a:ext cx="10091160" cy="3009600"/>
            </p14:xfrm>
          </p:contentPart>
        </mc:Choice>
        <mc:Fallback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CD44C79D-DA66-4879-B3B3-6ED39AC9C61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74384" y="2887560"/>
                <a:ext cx="10103400" cy="30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286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D4ECD59-0C41-4B45-9705-632B87D72C37}"/>
                  </a:ext>
                </a:extLst>
              </p14:cNvPr>
              <p14:cNvContentPartPr/>
              <p14:nvPr/>
            </p14:nvContentPartPr>
            <p14:xfrm>
              <a:off x="556104" y="364680"/>
              <a:ext cx="1580400" cy="284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D4ECD59-0C41-4B45-9705-632B87D72C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7104" y="355680"/>
                <a:ext cx="159804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7D25FF2-D5D3-4C87-942F-835487E6335F}"/>
                  </a:ext>
                </a:extLst>
              </p14:cNvPr>
              <p14:cNvContentPartPr/>
              <p14:nvPr/>
            </p14:nvContentPartPr>
            <p14:xfrm>
              <a:off x="2722944" y="359640"/>
              <a:ext cx="1802160" cy="190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7D25FF2-D5D3-4C87-942F-835487E633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13944" y="350640"/>
                <a:ext cx="18198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537056D-6B32-417C-B293-B0A8C66995E7}"/>
                  </a:ext>
                </a:extLst>
              </p14:cNvPr>
              <p14:cNvContentPartPr/>
              <p14:nvPr/>
            </p14:nvContentPartPr>
            <p14:xfrm>
              <a:off x="6201264" y="232920"/>
              <a:ext cx="984960" cy="333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537056D-6B32-417C-B293-B0A8C66995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92264" y="223920"/>
                <a:ext cx="10026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0A8172-A11B-4F3C-BBBA-4D4D35E7555B}"/>
                  </a:ext>
                </a:extLst>
              </p14:cNvPr>
              <p14:cNvContentPartPr/>
              <p14:nvPr/>
            </p14:nvContentPartPr>
            <p14:xfrm>
              <a:off x="5464704" y="282240"/>
              <a:ext cx="2658960" cy="403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0A8172-A11B-4F3C-BBBA-4D4D35E755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55704" y="273240"/>
                <a:ext cx="267660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C77E835-F625-4DEB-84FF-5EC882DB692B}"/>
                  </a:ext>
                </a:extLst>
              </p14:cNvPr>
              <p14:cNvContentPartPr/>
              <p14:nvPr/>
            </p14:nvContentPartPr>
            <p14:xfrm>
              <a:off x="947424" y="724680"/>
              <a:ext cx="2566080" cy="1011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C77E835-F625-4DEB-84FF-5EC882DB69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8424" y="715680"/>
                <a:ext cx="25837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CC2B8A0-154D-49ED-B1B0-B80ECE53FC1F}"/>
                  </a:ext>
                </a:extLst>
              </p14:cNvPr>
              <p14:cNvContentPartPr/>
              <p14:nvPr/>
            </p14:nvContentPartPr>
            <p14:xfrm>
              <a:off x="1244064" y="1134000"/>
              <a:ext cx="1433160" cy="577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CC2B8A0-154D-49ED-B1B0-B80ECE53FC1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7944" y="1127880"/>
                <a:ext cx="144540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C1D0D0F-25D7-491F-8260-59E338FCAFC8}"/>
                  </a:ext>
                </a:extLst>
              </p14:cNvPr>
              <p14:cNvContentPartPr/>
              <p14:nvPr/>
            </p14:nvContentPartPr>
            <p14:xfrm>
              <a:off x="3178704" y="1349280"/>
              <a:ext cx="1242360" cy="328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C1D0D0F-25D7-491F-8260-59E338FCAFC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72584" y="1343160"/>
                <a:ext cx="12546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24C0A3EB-7708-40B4-ABA3-7C3B19943481}"/>
                  </a:ext>
                </a:extLst>
              </p14:cNvPr>
              <p14:cNvContentPartPr/>
              <p14:nvPr/>
            </p14:nvContentPartPr>
            <p14:xfrm>
              <a:off x="6460464" y="1338480"/>
              <a:ext cx="533880" cy="42948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24C0A3EB-7708-40B4-ABA3-7C3B199434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54344" y="1332360"/>
                <a:ext cx="54612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04932B3D-7830-4A38-B4E0-813271C6A337}"/>
                  </a:ext>
                </a:extLst>
              </p14:cNvPr>
              <p14:cNvContentPartPr/>
              <p14:nvPr/>
            </p14:nvContentPartPr>
            <p14:xfrm>
              <a:off x="4663344" y="1416960"/>
              <a:ext cx="1485720" cy="28332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04932B3D-7830-4A38-B4E0-813271C6A33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57224" y="1410840"/>
                <a:ext cx="149796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34AFF30F-4915-4349-95A0-858CB515850F}"/>
                  </a:ext>
                </a:extLst>
              </p14:cNvPr>
              <p14:cNvContentPartPr/>
              <p14:nvPr/>
            </p14:nvContentPartPr>
            <p14:xfrm>
              <a:off x="7382784" y="1436040"/>
              <a:ext cx="231480" cy="13968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34AFF30F-4915-4349-95A0-858CB515850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76664" y="1429920"/>
                <a:ext cx="2437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8A09216E-5142-40E5-818E-261D09BE07D7}"/>
                  </a:ext>
                </a:extLst>
              </p14:cNvPr>
              <p14:cNvContentPartPr/>
              <p14:nvPr/>
            </p14:nvContentPartPr>
            <p14:xfrm>
              <a:off x="7634064" y="1363320"/>
              <a:ext cx="203400" cy="23868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8A09216E-5142-40E5-818E-261D09BE07D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27944" y="1357200"/>
                <a:ext cx="2156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9A28698C-F11B-4BB9-BBC9-B39523A22290}"/>
                  </a:ext>
                </a:extLst>
              </p14:cNvPr>
              <p14:cNvContentPartPr/>
              <p14:nvPr/>
            </p14:nvContentPartPr>
            <p14:xfrm>
              <a:off x="8101344" y="1536840"/>
              <a:ext cx="17280" cy="723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9A28698C-F11B-4BB9-BBC9-B39523A2229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95224" y="1530720"/>
                <a:ext cx="295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AA5636E7-2B1A-4F7F-9FC6-B7384A76AA7F}"/>
                  </a:ext>
                </a:extLst>
              </p14:cNvPr>
              <p14:cNvContentPartPr/>
              <p14:nvPr/>
            </p14:nvContentPartPr>
            <p14:xfrm>
              <a:off x="8113944" y="1403640"/>
              <a:ext cx="55440" cy="6552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AA5636E7-2B1A-4F7F-9FC6-B7384A76AA7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07824" y="1397520"/>
                <a:ext cx="6768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D8F28E56-456E-4C33-9A17-0B2F005E4035}"/>
                  </a:ext>
                </a:extLst>
              </p14:cNvPr>
              <p14:cNvContentPartPr/>
              <p14:nvPr/>
            </p14:nvContentPartPr>
            <p14:xfrm>
              <a:off x="8219064" y="1458360"/>
              <a:ext cx="61560" cy="1677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D8F28E56-456E-4C33-9A17-0B2F005E403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12944" y="1452240"/>
                <a:ext cx="738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A5FEA56C-6CE8-42DB-8D72-669C4B63C78B}"/>
                  </a:ext>
                </a:extLst>
              </p14:cNvPr>
              <p14:cNvContentPartPr/>
              <p14:nvPr/>
            </p14:nvContentPartPr>
            <p14:xfrm>
              <a:off x="8566464" y="1344960"/>
              <a:ext cx="42480" cy="25344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A5FEA56C-6CE8-42DB-8D72-669C4B63C78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60344" y="1338840"/>
                <a:ext cx="547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56272217-B463-4E0A-BB01-FBEF877474FA}"/>
                  </a:ext>
                </a:extLst>
              </p14:cNvPr>
              <p14:cNvContentPartPr/>
              <p14:nvPr/>
            </p14:nvContentPartPr>
            <p14:xfrm>
              <a:off x="8547744" y="1324440"/>
              <a:ext cx="141840" cy="21096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56272217-B463-4E0A-BB01-FBEF877474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41624" y="1318320"/>
                <a:ext cx="15408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563A0222-968D-41B4-9D4D-0254509A7F48}"/>
                  </a:ext>
                </a:extLst>
              </p14:cNvPr>
              <p14:cNvContentPartPr/>
              <p14:nvPr/>
            </p14:nvContentPartPr>
            <p14:xfrm>
              <a:off x="8684184" y="1306800"/>
              <a:ext cx="338400" cy="27864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563A0222-968D-41B4-9D4D-0254509A7F4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78064" y="1300680"/>
                <a:ext cx="35064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CDB46E2D-47C2-434E-8941-9E30895FEBFA}"/>
                  </a:ext>
                </a:extLst>
              </p14:cNvPr>
              <p14:cNvContentPartPr/>
              <p14:nvPr/>
            </p14:nvContentPartPr>
            <p14:xfrm>
              <a:off x="9287544" y="1361520"/>
              <a:ext cx="242640" cy="20520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CDB46E2D-47C2-434E-8941-9E30895FEBF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81424" y="1355400"/>
                <a:ext cx="2548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A29BA2BE-7F31-4549-B60A-234602201D8E}"/>
                  </a:ext>
                </a:extLst>
              </p14:cNvPr>
              <p14:cNvContentPartPr/>
              <p14:nvPr/>
            </p14:nvContentPartPr>
            <p14:xfrm>
              <a:off x="9564384" y="1293840"/>
              <a:ext cx="123120" cy="25920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A29BA2BE-7F31-4549-B60A-234602201D8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58264" y="1287720"/>
                <a:ext cx="1353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2C6B1D64-F0EB-4435-B014-019370E00AF1}"/>
                  </a:ext>
                </a:extLst>
              </p14:cNvPr>
              <p14:cNvContentPartPr/>
              <p14:nvPr/>
            </p14:nvContentPartPr>
            <p14:xfrm>
              <a:off x="9740424" y="1452600"/>
              <a:ext cx="122760" cy="12744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2C6B1D64-F0EB-4435-B014-019370E00AF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34304" y="1446480"/>
                <a:ext cx="1350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CE91539D-F605-4551-8CE5-85570C365269}"/>
                  </a:ext>
                </a:extLst>
              </p14:cNvPr>
              <p14:cNvContentPartPr/>
              <p14:nvPr/>
            </p14:nvContentPartPr>
            <p14:xfrm>
              <a:off x="9948144" y="1276560"/>
              <a:ext cx="198720" cy="28188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CE91539D-F605-4551-8CE5-85570C36526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42024" y="1270440"/>
                <a:ext cx="2109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C8DBDD5A-0DED-4020-B54E-4FA695FD5FDF}"/>
                  </a:ext>
                </a:extLst>
              </p14:cNvPr>
              <p14:cNvContentPartPr/>
              <p14:nvPr/>
            </p14:nvContentPartPr>
            <p14:xfrm>
              <a:off x="10434144" y="1325520"/>
              <a:ext cx="468000" cy="24588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C8DBDD5A-0DED-4020-B54E-4FA695FD5FD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428024" y="1319400"/>
                <a:ext cx="4802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63D7C8F-1E75-4858-9A96-1FE19B60EC2C}"/>
                  </a:ext>
                </a:extLst>
              </p14:cNvPr>
              <p14:cNvContentPartPr/>
              <p14:nvPr/>
            </p14:nvContentPartPr>
            <p14:xfrm>
              <a:off x="1307784" y="1917000"/>
              <a:ext cx="1983960" cy="3715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63D7C8F-1E75-4858-9A96-1FE19B60EC2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01664" y="1910880"/>
                <a:ext cx="19962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6520041-1305-4813-B411-43ECB086C468}"/>
                  </a:ext>
                </a:extLst>
              </p14:cNvPr>
              <p14:cNvContentPartPr/>
              <p14:nvPr/>
            </p14:nvContentPartPr>
            <p14:xfrm>
              <a:off x="3760824" y="2056320"/>
              <a:ext cx="785160" cy="2505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6520041-1305-4813-B411-43ECB086C46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54704" y="2050200"/>
                <a:ext cx="7974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7B2F8D6-0DC9-44C5-89AD-ADB206935A64}"/>
                  </a:ext>
                </a:extLst>
              </p14:cNvPr>
              <p14:cNvContentPartPr/>
              <p14:nvPr/>
            </p14:nvContentPartPr>
            <p14:xfrm>
              <a:off x="4806624" y="2111760"/>
              <a:ext cx="822960" cy="2509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7B2F8D6-0DC9-44C5-89AD-ADB206935A6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800504" y="2105640"/>
                <a:ext cx="8352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9018A851-E92D-44BC-81AF-3D1CD7BA86AD}"/>
                  </a:ext>
                </a:extLst>
              </p14:cNvPr>
              <p14:cNvContentPartPr/>
              <p14:nvPr/>
            </p14:nvContentPartPr>
            <p14:xfrm>
              <a:off x="5939904" y="2079360"/>
              <a:ext cx="447120" cy="25740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9018A851-E92D-44BC-81AF-3D1CD7BA86A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33784" y="2073240"/>
                <a:ext cx="4593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41C2EF75-3218-47F1-BB67-B4D8D150A7BB}"/>
                  </a:ext>
                </a:extLst>
              </p14:cNvPr>
              <p14:cNvContentPartPr/>
              <p14:nvPr/>
            </p14:nvContentPartPr>
            <p14:xfrm>
              <a:off x="7911264" y="1986120"/>
              <a:ext cx="1503720" cy="41328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41C2EF75-3218-47F1-BB67-B4D8D150A7B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905144" y="1980000"/>
                <a:ext cx="15159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55412AE5-2335-4926-972F-2708FA96E5F2}"/>
                  </a:ext>
                </a:extLst>
              </p14:cNvPr>
              <p14:cNvContentPartPr/>
              <p14:nvPr/>
            </p14:nvContentPartPr>
            <p14:xfrm>
              <a:off x="6745224" y="2009880"/>
              <a:ext cx="876960" cy="35388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55412AE5-2335-4926-972F-2708FA96E5F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739104" y="2003760"/>
                <a:ext cx="88920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82B1733-E643-43F1-9BA1-ADB9CCDB3F2D}"/>
                  </a:ext>
                </a:extLst>
              </p14:cNvPr>
              <p14:cNvContentPartPr/>
              <p14:nvPr/>
            </p14:nvContentPartPr>
            <p14:xfrm>
              <a:off x="3931464" y="4265640"/>
              <a:ext cx="360" cy="3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82B1733-E643-43F1-9BA1-ADB9CCDB3F2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925344" y="42595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A767053-F2B0-429A-B148-239E3643DD2D}"/>
                  </a:ext>
                </a:extLst>
              </p14:cNvPr>
              <p14:cNvContentPartPr/>
              <p14:nvPr/>
            </p14:nvContentPartPr>
            <p14:xfrm>
              <a:off x="1182504" y="3115080"/>
              <a:ext cx="1159920" cy="3121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A767053-F2B0-429A-B148-239E3643DD2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76384" y="3108960"/>
                <a:ext cx="117216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3981766-631C-4D23-A1E5-A465A071F23D}"/>
                  </a:ext>
                </a:extLst>
              </p14:cNvPr>
              <p14:cNvContentPartPr/>
              <p14:nvPr/>
            </p14:nvContentPartPr>
            <p14:xfrm>
              <a:off x="2713224" y="3134520"/>
              <a:ext cx="1424160" cy="3618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3981766-631C-4D23-A1E5-A465A071F23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707104" y="3128400"/>
                <a:ext cx="143640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9D45E45-6B2B-411A-8C45-DA0AE0D37FD3}"/>
                  </a:ext>
                </a:extLst>
              </p14:cNvPr>
              <p14:cNvContentPartPr/>
              <p14:nvPr/>
            </p14:nvContentPartPr>
            <p14:xfrm>
              <a:off x="4524744" y="3216960"/>
              <a:ext cx="1307880" cy="3607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9D45E45-6B2B-411A-8C45-DA0AE0D37FD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18624" y="3210840"/>
                <a:ext cx="132012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CE3E8047-290B-4C22-A9D7-D032EB85C44D}"/>
                  </a:ext>
                </a:extLst>
              </p14:cNvPr>
              <p14:cNvContentPartPr/>
              <p14:nvPr/>
            </p14:nvContentPartPr>
            <p14:xfrm>
              <a:off x="1487064" y="4407120"/>
              <a:ext cx="1275840" cy="29124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CE3E8047-290B-4C22-A9D7-D032EB85C44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480944" y="4401000"/>
                <a:ext cx="128808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8782A830-587B-4A2D-B9FC-F08EB2CA222A}"/>
                  </a:ext>
                </a:extLst>
              </p14:cNvPr>
              <p14:cNvContentPartPr/>
              <p14:nvPr/>
            </p14:nvContentPartPr>
            <p14:xfrm>
              <a:off x="1385544" y="3891600"/>
              <a:ext cx="947880" cy="31788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8782A830-587B-4A2D-B9FC-F08EB2CA222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379424" y="3885480"/>
                <a:ext cx="9601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DF296CF2-8DD0-4D58-82F4-ECEA0774AB0B}"/>
                  </a:ext>
                </a:extLst>
              </p14:cNvPr>
              <p14:cNvContentPartPr/>
              <p14:nvPr/>
            </p14:nvContentPartPr>
            <p14:xfrm>
              <a:off x="1673904" y="4904280"/>
              <a:ext cx="927000" cy="22860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DF296CF2-8DD0-4D58-82F4-ECEA0774AB0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667784" y="4898160"/>
                <a:ext cx="9392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0C47AE43-604D-40BD-97B8-E215D86FF649}"/>
                  </a:ext>
                </a:extLst>
              </p14:cNvPr>
              <p14:cNvContentPartPr/>
              <p14:nvPr/>
            </p14:nvContentPartPr>
            <p14:xfrm>
              <a:off x="2917344" y="4935600"/>
              <a:ext cx="233280" cy="7848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0C47AE43-604D-40BD-97B8-E215D86FF64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11224" y="4929480"/>
                <a:ext cx="2455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6691C55D-C508-488E-8480-C1D35A6ACC2B}"/>
                  </a:ext>
                </a:extLst>
              </p14:cNvPr>
              <p14:cNvContentPartPr/>
              <p14:nvPr/>
            </p14:nvContentPartPr>
            <p14:xfrm>
              <a:off x="3467064" y="4832640"/>
              <a:ext cx="1388520" cy="30456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6691C55D-C508-488E-8480-C1D35A6ACC2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60944" y="4826520"/>
                <a:ext cx="14007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B946C7EF-6A96-475F-B523-2B35819EE638}"/>
                  </a:ext>
                </a:extLst>
              </p14:cNvPr>
              <p14:cNvContentPartPr/>
              <p14:nvPr/>
            </p14:nvContentPartPr>
            <p14:xfrm>
              <a:off x="3515664" y="4459680"/>
              <a:ext cx="1222560" cy="24336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B946C7EF-6A96-475F-B523-2B35819EE63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509544" y="4453560"/>
                <a:ext cx="12348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9BAF90AA-5511-4277-97A3-51ACC1450688}"/>
                  </a:ext>
                </a:extLst>
              </p14:cNvPr>
              <p14:cNvContentPartPr/>
              <p14:nvPr/>
            </p14:nvContentPartPr>
            <p14:xfrm>
              <a:off x="2910144" y="4440960"/>
              <a:ext cx="314280" cy="12060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9BAF90AA-5511-4277-97A3-51ACC145068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904024" y="4434840"/>
                <a:ext cx="3265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FA9B911-1A5C-4FF7-948B-D37964D01B5C}"/>
                  </a:ext>
                </a:extLst>
              </p14:cNvPr>
              <p14:cNvContentPartPr/>
              <p14:nvPr/>
            </p14:nvContentPartPr>
            <p14:xfrm>
              <a:off x="2898984" y="4003920"/>
              <a:ext cx="237960" cy="856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FA9B911-1A5C-4FF7-948B-D37964D01B5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892864" y="3997800"/>
                <a:ext cx="25020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81FC6D26-9240-43B1-A057-5983B958FAC3}"/>
                  </a:ext>
                </a:extLst>
              </p14:cNvPr>
              <p14:cNvContentPartPr/>
              <p14:nvPr/>
            </p14:nvContentPartPr>
            <p14:xfrm>
              <a:off x="3464544" y="4004640"/>
              <a:ext cx="1178280" cy="2826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81FC6D26-9240-43B1-A057-5983B958FAC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458424" y="3998520"/>
                <a:ext cx="119052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DAFDDA1-A3C1-41E7-8AF9-96293101C773}"/>
                  </a:ext>
                </a:extLst>
              </p14:cNvPr>
              <p14:cNvContentPartPr/>
              <p14:nvPr/>
            </p14:nvContentPartPr>
            <p14:xfrm>
              <a:off x="5787624" y="4179600"/>
              <a:ext cx="1064520" cy="3628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DAFDDA1-A3C1-41E7-8AF9-96293101C77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81504" y="4173480"/>
                <a:ext cx="107676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65ED66E3-5E2C-4BD6-A5C6-84D1A467415A}"/>
                  </a:ext>
                </a:extLst>
              </p14:cNvPr>
              <p14:cNvContentPartPr/>
              <p14:nvPr/>
            </p14:nvContentPartPr>
            <p14:xfrm>
              <a:off x="4965384" y="4066920"/>
              <a:ext cx="531720" cy="2692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65ED66E3-5E2C-4BD6-A5C6-84D1A467415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59264" y="4060800"/>
                <a:ext cx="54396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C06732E9-133D-4022-A303-BC30596D5D75}"/>
                  </a:ext>
                </a:extLst>
              </p14:cNvPr>
              <p14:cNvContentPartPr/>
              <p14:nvPr/>
            </p14:nvContentPartPr>
            <p14:xfrm>
              <a:off x="744384" y="2594880"/>
              <a:ext cx="10155960" cy="8326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C06732E9-133D-4022-A303-BC30596D5D7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38264" y="2588760"/>
                <a:ext cx="10168200" cy="84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839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D4ECD59-0C41-4B45-9705-632B87D72C37}"/>
                  </a:ext>
                </a:extLst>
              </p14:cNvPr>
              <p14:cNvContentPartPr/>
              <p14:nvPr/>
            </p14:nvContentPartPr>
            <p14:xfrm>
              <a:off x="556104" y="364680"/>
              <a:ext cx="1580400" cy="284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D4ECD59-0C41-4B45-9705-632B87D72C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7104" y="355680"/>
                <a:ext cx="159804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7D25FF2-D5D3-4C87-942F-835487E6335F}"/>
                  </a:ext>
                </a:extLst>
              </p14:cNvPr>
              <p14:cNvContentPartPr/>
              <p14:nvPr/>
            </p14:nvContentPartPr>
            <p14:xfrm>
              <a:off x="2722944" y="359640"/>
              <a:ext cx="1802160" cy="190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7D25FF2-D5D3-4C87-942F-835487E633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13944" y="350640"/>
                <a:ext cx="18198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537056D-6B32-417C-B293-B0A8C66995E7}"/>
                  </a:ext>
                </a:extLst>
              </p14:cNvPr>
              <p14:cNvContentPartPr/>
              <p14:nvPr/>
            </p14:nvContentPartPr>
            <p14:xfrm>
              <a:off x="6201264" y="232920"/>
              <a:ext cx="984960" cy="333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537056D-6B32-417C-B293-B0A8C66995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92264" y="223920"/>
                <a:ext cx="10026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0A8172-A11B-4F3C-BBBA-4D4D35E7555B}"/>
                  </a:ext>
                </a:extLst>
              </p14:cNvPr>
              <p14:cNvContentPartPr/>
              <p14:nvPr/>
            </p14:nvContentPartPr>
            <p14:xfrm>
              <a:off x="5464704" y="282240"/>
              <a:ext cx="2658960" cy="403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0A8172-A11B-4F3C-BBBA-4D4D35E755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55704" y="273240"/>
                <a:ext cx="267660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C77E835-F625-4DEB-84FF-5EC882DB692B}"/>
                  </a:ext>
                </a:extLst>
              </p14:cNvPr>
              <p14:cNvContentPartPr/>
              <p14:nvPr/>
            </p14:nvContentPartPr>
            <p14:xfrm>
              <a:off x="947424" y="724680"/>
              <a:ext cx="2566080" cy="1011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C77E835-F625-4DEB-84FF-5EC882DB69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8424" y="715680"/>
                <a:ext cx="25837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D8463A9C-99DB-40F4-A60E-9C3FDDCCDC70}"/>
                  </a:ext>
                </a:extLst>
              </p14:cNvPr>
              <p14:cNvContentPartPr/>
              <p14:nvPr/>
            </p14:nvContentPartPr>
            <p14:xfrm>
              <a:off x="1386624" y="1289520"/>
              <a:ext cx="1630080" cy="36144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D8463A9C-99DB-40F4-A60E-9C3FDDCCDC7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80504" y="1283400"/>
                <a:ext cx="16423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C90E711D-8F0C-4AE8-A607-CDF60DACAB3C}"/>
                  </a:ext>
                </a:extLst>
              </p14:cNvPr>
              <p14:cNvContentPartPr/>
              <p14:nvPr/>
            </p14:nvContentPartPr>
            <p14:xfrm>
              <a:off x="953544" y="1327320"/>
              <a:ext cx="293760" cy="28008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C90E711D-8F0C-4AE8-A607-CDF60DACAB3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7424" y="1321200"/>
                <a:ext cx="3060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30C06B40-5438-45B3-A8A5-80B50D16FBF6}"/>
                  </a:ext>
                </a:extLst>
              </p14:cNvPr>
              <p14:cNvContentPartPr/>
              <p14:nvPr/>
            </p14:nvContentPartPr>
            <p14:xfrm>
              <a:off x="3404064" y="1342080"/>
              <a:ext cx="2697120" cy="43560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30C06B40-5438-45B3-A8A5-80B50D16FBF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97944" y="1335960"/>
                <a:ext cx="270936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FACC8C19-DB5D-4E00-AA11-2BF9C8AC1963}"/>
                  </a:ext>
                </a:extLst>
              </p14:cNvPr>
              <p14:cNvContentPartPr/>
              <p14:nvPr/>
            </p14:nvContentPartPr>
            <p14:xfrm>
              <a:off x="998184" y="2692800"/>
              <a:ext cx="2210760" cy="101304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FACC8C19-DB5D-4E00-AA11-2BF9C8AC196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2064" y="2686680"/>
                <a:ext cx="2223000" cy="10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91B4F8B8-B6E8-4F6D-BC76-25BF28AAF3F3}"/>
                  </a:ext>
                </a:extLst>
              </p14:cNvPr>
              <p14:cNvContentPartPr/>
              <p14:nvPr/>
            </p14:nvContentPartPr>
            <p14:xfrm>
              <a:off x="1222104" y="3435840"/>
              <a:ext cx="113040" cy="23688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91B4F8B8-B6E8-4F6D-BC76-25BF28AAF3F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86104" y="3363840"/>
                <a:ext cx="18468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72211174-A4A9-4A5A-876B-E39701B95FA4}"/>
                  </a:ext>
                </a:extLst>
              </p14:cNvPr>
              <p14:cNvContentPartPr/>
              <p14:nvPr/>
            </p14:nvContentPartPr>
            <p14:xfrm>
              <a:off x="1563744" y="3425760"/>
              <a:ext cx="238320" cy="18036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72211174-A4A9-4A5A-876B-E39701B95FA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27744" y="3353760"/>
                <a:ext cx="30996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F191A36-B5E2-4B75-8BD6-F42263D56E7D}"/>
                  </a:ext>
                </a:extLst>
              </p14:cNvPr>
              <p14:cNvContentPartPr/>
              <p14:nvPr/>
            </p14:nvContentPartPr>
            <p14:xfrm>
              <a:off x="1889544" y="3042360"/>
              <a:ext cx="332280" cy="58500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F191A36-B5E2-4B75-8BD6-F42263D56E7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53544" y="2970360"/>
                <a:ext cx="403920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B19AABBD-250C-4206-8C1A-0DA2058F2C15}"/>
                  </a:ext>
                </a:extLst>
              </p14:cNvPr>
              <p14:cNvContentPartPr/>
              <p14:nvPr/>
            </p14:nvContentPartPr>
            <p14:xfrm>
              <a:off x="2290944" y="3359880"/>
              <a:ext cx="157680" cy="26028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B19AABBD-250C-4206-8C1A-0DA2058F2C1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54944" y="3287880"/>
                <a:ext cx="22932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74737806-AC0B-41F5-B977-AF9C5C69A23A}"/>
                  </a:ext>
                </a:extLst>
              </p14:cNvPr>
              <p14:cNvContentPartPr/>
              <p14:nvPr/>
            </p14:nvContentPartPr>
            <p14:xfrm>
              <a:off x="2563104" y="3484080"/>
              <a:ext cx="120600" cy="12600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74737806-AC0B-41F5-B977-AF9C5C69A23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27104" y="3412080"/>
                <a:ext cx="1922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E4AC2D76-FC94-45F3-92E4-9710DED7DC48}"/>
                  </a:ext>
                </a:extLst>
              </p14:cNvPr>
              <p14:cNvContentPartPr/>
              <p14:nvPr/>
            </p14:nvContentPartPr>
            <p14:xfrm>
              <a:off x="2765064" y="3462480"/>
              <a:ext cx="302040" cy="13248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E4AC2D76-FC94-45F3-92E4-9710DED7DC4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29064" y="3390480"/>
                <a:ext cx="37368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B46B95B-0100-4FB4-B734-25C7CE5F6310}"/>
                  </a:ext>
                </a:extLst>
              </p14:cNvPr>
              <p14:cNvContentPartPr/>
              <p14:nvPr/>
            </p14:nvContentPartPr>
            <p14:xfrm>
              <a:off x="2032464" y="2198520"/>
              <a:ext cx="1030320" cy="368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B46B95B-0100-4FB4-B734-25C7CE5F631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26344" y="2192400"/>
                <a:ext cx="10425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A6CACF7-2257-4851-8236-5F5A8535E564}"/>
                  </a:ext>
                </a:extLst>
              </p14:cNvPr>
              <p14:cNvContentPartPr/>
              <p14:nvPr/>
            </p14:nvContentPartPr>
            <p14:xfrm>
              <a:off x="1214904" y="2186640"/>
              <a:ext cx="531360" cy="3214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A6CACF7-2257-4851-8236-5F5A8535E56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08784" y="2180520"/>
                <a:ext cx="54360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EF8075A-79B6-481B-80AB-A18396C8768C}"/>
                  </a:ext>
                </a:extLst>
              </p14:cNvPr>
              <p14:cNvContentPartPr/>
              <p14:nvPr/>
            </p14:nvContentPartPr>
            <p14:xfrm>
              <a:off x="6337704" y="2838960"/>
              <a:ext cx="1833480" cy="454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EF8075A-79B6-481B-80AB-A18396C8768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1584" y="2832840"/>
                <a:ext cx="184572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9F2AA2F-F548-40CA-9D55-D21EE49EEE33}"/>
                  </a:ext>
                </a:extLst>
              </p14:cNvPr>
              <p14:cNvContentPartPr/>
              <p14:nvPr/>
            </p14:nvContentPartPr>
            <p14:xfrm>
              <a:off x="4737864" y="2703960"/>
              <a:ext cx="1372320" cy="5252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9F2AA2F-F548-40CA-9D55-D21EE49EEE3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31744" y="2697840"/>
                <a:ext cx="138456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53289D70-D6BC-4E99-9D89-51276F4DAA8F}"/>
                  </a:ext>
                </a:extLst>
              </p14:cNvPr>
              <p14:cNvContentPartPr/>
              <p14:nvPr/>
            </p14:nvContentPartPr>
            <p14:xfrm>
              <a:off x="4348704" y="3795480"/>
              <a:ext cx="1211400" cy="54540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53289D70-D6BC-4E99-9D89-51276F4DAA8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42584" y="3789360"/>
                <a:ext cx="122364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8863DD48-C06B-4FE1-8A3B-0367B842506E}"/>
                  </a:ext>
                </a:extLst>
              </p14:cNvPr>
              <p14:cNvContentPartPr/>
              <p14:nvPr/>
            </p14:nvContentPartPr>
            <p14:xfrm>
              <a:off x="6040344" y="3698280"/>
              <a:ext cx="1228680" cy="55944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8863DD48-C06B-4FE1-8A3B-0367B842506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34224" y="3692160"/>
                <a:ext cx="124092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7E9B29C-A1E1-4B1C-A7F8-CEBF6DDCB82B}"/>
                  </a:ext>
                </a:extLst>
              </p14:cNvPr>
              <p14:cNvContentPartPr/>
              <p14:nvPr/>
            </p14:nvContentPartPr>
            <p14:xfrm>
              <a:off x="7869504" y="3746160"/>
              <a:ext cx="1289160" cy="4525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7E9B29C-A1E1-4B1C-A7F8-CEBF6DDCB82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63384" y="3740040"/>
                <a:ext cx="130140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3A41CAD-A1C5-4487-8902-AAB515F9F8C6}"/>
                  </a:ext>
                </a:extLst>
              </p14:cNvPr>
              <p14:cNvContentPartPr/>
              <p14:nvPr/>
            </p14:nvContentPartPr>
            <p14:xfrm>
              <a:off x="4245024" y="4602600"/>
              <a:ext cx="1339920" cy="7880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3A41CAD-A1C5-4487-8902-AAB515F9F8C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38904" y="4596480"/>
                <a:ext cx="135216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ABEE31C-3989-47E9-8E6B-155D64565404}"/>
                  </a:ext>
                </a:extLst>
              </p14:cNvPr>
              <p14:cNvContentPartPr/>
              <p14:nvPr/>
            </p14:nvContentPartPr>
            <p14:xfrm>
              <a:off x="6182904" y="4572360"/>
              <a:ext cx="1173960" cy="7542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ABEE31C-3989-47E9-8E6B-155D6456540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76784" y="4566240"/>
                <a:ext cx="1186200" cy="7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EA7565A-0F54-4DDE-89E8-F5A071D83BEE}"/>
                  </a:ext>
                </a:extLst>
              </p14:cNvPr>
              <p14:cNvContentPartPr/>
              <p14:nvPr/>
            </p14:nvContentPartPr>
            <p14:xfrm>
              <a:off x="7749264" y="4371840"/>
              <a:ext cx="1572840" cy="8460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EA7565A-0F54-4DDE-89E8-F5A071D83BE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743144" y="4365720"/>
                <a:ext cx="1585080" cy="85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2E25D31-BC4D-47A7-94F3-2F4FE6FDB38C}"/>
                  </a:ext>
                </a:extLst>
              </p14:cNvPr>
              <p14:cNvContentPartPr/>
              <p14:nvPr/>
            </p14:nvContentPartPr>
            <p14:xfrm>
              <a:off x="8152824" y="4209480"/>
              <a:ext cx="1169280" cy="2239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2E25D31-BC4D-47A7-94F3-2F4FE6FDB38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146704" y="4203360"/>
                <a:ext cx="11815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D2A52C4-69A9-424E-BDA8-780F8AEB060A}"/>
                  </a:ext>
                </a:extLst>
              </p14:cNvPr>
              <p14:cNvContentPartPr/>
              <p14:nvPr/>
            </p14:nvContentPartPr>
            <p14:xfrm>
              <a:off x="6533544" y="4202640"/>
              <a:ext cx="837000" cy="3045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D2A52C4-69A9-424E-BDA8-780F8AEB060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527424" y="4196520"/>
                <a:ext cx="84924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859D165-1296-4F45-A8C9-E606420F693F}"/>
                  </a:ext>
                </a:extLst>
              </p14:cNvPr>
              <p14:cNvContentPartPr/>
              <p14:nvPr/>
            </p14:nvContentPartPr>
            <p14:xfrm>
              <a:off x="4556784" y="4258080"/>
              <a:ext cx="681480" cy="2530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859D165-1296-4F45-A8C9-E606420F693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50664" y="4251960"/>
                <a:ext cx="6937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B3D04194-6BF2-4219-9ED2-5B3DD248EA21}"/>
                  </a:ext>
                </a:extLst>
              </p14:cNvPr>
              <p14:cNvContentPartPr/>
              <p14:nvPr/>
            </p14:nvContentPartPr>
            <p14:xfrm>
              <a:off x="4626264" y="5558400"/>
              <a:ext cx="1049040" cy="58212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B3D04194-6BF2-4219-9ED2-5B3DD248EA2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20144" y="5552280"/>
                <a:ext cx="106128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261CDFC1-15FA-4CB2-BC51-BEE8419367D3}"/>
                  </a:ext>
                </a:extLst>
              </p14:cNvPr>
              <p14:cNvContentPartPr/>
              <p14:nvPr/>
            </p14:nvContentPartPr>
            <p14:xfrm>
              <a:off x="6395664" y="5583240"/>
              <a:ext cx="869400" cy="77184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261CDFC1-15FA-4CB2-BC51-BEE8419367D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389544" y="5577120"/>
                <a:ext cx="88164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BD76EFD-D5A3-47C5-B3F6-595336718685}"/>
                  </a:ext>
                </a:extLst>
              </p14:cNvPr>
              <p14:cNvContentPartPr/>
              <p14:nvPr/>
            </p14:nvContentPartPr>
            <p14:xfrm>
              <a:off x="7994424" y="5579640"/>
              <a:ext cx="1514880" cy="7452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BD76EFD-D5A3-47C5-B3F6-59533671868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988304" y="5573517"/>
                <a:ext cx="1527120" cy="757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336B8DD-4073-466B-9757-78A1A37D0917}"/>
                  </a:ext>
                </a:extLst>
              </p14:cNvPr>
              <p14:cNvContentPartPr/>
              <p14:nvPr/>
            </p14:nvContentPartPr>
            <p14:xfrm>
              <a:off x="718104" y="1744200"/>
              <a:ext cx="5643360" cy="3452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336B8DD-4073-466B-9757-78A1A37D091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11984" y="1738080"/>
                <a:ext cx="5655600" cy="35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439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Sullivan</dc:creator>
  <cp:lastModifiedBy>Rob Sullivan</cp:lastModifiedBy>
  <cp:revision>5</cp:revision>
  <dcterms:created xsi:type="dcterms:W3CDTF">2021-09-29T17:44:36Z</dcterms:created>
  <dcterms:modified xsi:type="dcterms:W3CDTF">2021-09-29T18:52:36Z</dcterms:modified>
</cp:coreProperties>
</file>