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96" r:id="rId3"/>
    <p:sldId id="395" r:id="rId4"/>
    <p:sldId id="398" r:id="rId5"/>
    <p:sldId id="399" r:id="rId6"/>
    <p:sldId id="394" r:id="rId7"/>
    <p:sldId id="400" r:id="rId8"/>
    <p:sldId id="40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9" autoAdjust="0"/>
    <p:restoredTop sz="94660"/>
  </p:normalViewPr>
  <p:slideViewPr>
    <p:cSldViewPr>
      <p:cViewPr varScale="1">
        <p:scale>
          <a:sx n="114" d="100"/>
          <a:sy n="114" d="100"/>
        </p:scale>
        <p:origin x="144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FD25-52A8-46E0-96CB-781EBB317D5A}" type="datetimeFigureOut">
              <a:rPr lang="en-IE" smtClean="0"/>
              <a:t>22/09/2021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68AB7-485F-4C3E-9B32-4B6E8B651F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1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C4DBC4-787E-4058-8C4C-A5386723F2EB}" type="datetime1">
              <a:rPr lang="en-IE" smtClean="0"/>
              <a:t>22/09/2021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F295-1FAF-42EC-AEA9-6AD8B5077078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2A80-8FA8-4200-817F-B935D9108D8C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8C3B92-998F-44E8-9879-56DD6E53538E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5754A1-0A71-41C7-A563-7C58ED569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8315BE-9153-421C-83AF-110091001627}" type="datetime1">
              <a:rPr lang="en-IE" smtClean="0"/>
              <a:t>22/09/2021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80F4A1-E4C0-4D3E-87CC-EE4176F0D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D57E57-314B-4B8E-AB4F-B5962FB76A0F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D514B6-BE14-40B7-8E1D-5F3E9A17C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D16-1D44-43DC-A587-70F8DC7326E7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72D53F-8125-41CC-A4BB-95F4570F9C85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AEF-29F0-4CF0-BC88-2928DA77B8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94A-ABB1-451B-A9D6-F7F80BAB6C1C}" type="datetime1">
              <a:rPr lang="en-IE" smtClean="0"/>
              <a:t>22/09/2021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7515-2281-47DB-9FCB-61CB00284583}" type="datetime1">
              <a:rPr lang="en-IE" smtClean="0"/>
              <a:t>22/09/2021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563-5B2E-4B6E-905F-A20D455B1A31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64A-4BBC-452F-870B-281897BC602F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EB4-BE09-4793-8FE0-0CC1B1F523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AD547F-0155-40A8-9D8E-BFDD9DCC2B0B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80"/>
            <a:ext cx="8229600" cy="990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E" dirty="0"/>
              <a:t>PSI </a:t>
            </a:r>
            <a:r>
              <a:rPr lang="en-IE"/>
              <a:t>Group Exercise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78994" y="1268760"/>
            <a:ext cx="8229600" cy="4937760"/>
          </a:xfrm>
        </p:spPr>
        <p:txBody>
          <a:bodyPr>
            <a:normAutofit/>
          </a:bodyPr>
          <a:lstStyle/>
          <a:p>
            <a:r>
              <a:rPr lang="en-IE" dirty="0"/>
              <a:t>Instructions	</a:t>
            </a:r>
          </a:p>
          <a:p>
            <a:pPr lvl="1"/>
            <a:r>
              <a:rPr lang="en-IE" dirty="0"/>
              <a:t>The exercise should take about 10 minutes</a:t>
            </a:r>
          </a:p>
          <a:p>
            <a:pPr lvl="1"/>
            <a:r>
              <a:rPr lang="en-IE" dirty="0"/>
              <a:t>Everyone introduce themselves to each other</a:t>
            </a:r>
          </a:p>
          <a:p>
            <a:pPr lvl="1"/>
            <a:r>
              <a:rPr lang="en-IE" dirty="0"/>
              <a:t>Discuss each picture and accompanying question</a:t>
            </a:r>
          </a:p>
          <a:p>
            <a:pPr lvl="1"/>
            <a:r>
              <a:rPr lang="en-IE" dirty="0"/>
              <a:t>Agree a list of conclusions to report back to the class</a:t>
            </a:r>
          </a:p>
          <a:p>
            <a:pPr lvl="1"/>
            <a:r>
              <a:rPr lang="en-IE" dirty="0"/>
              <a:t>Elect a person to do the reporting</a:t>
            </a:r>
          </a:p>
        </p:txBody>
      </p:sp>
    </p:spTree>
    <p:extLst>
      <p:ext uri="{BB962C8B-B14F-4D97-AF65-F5344CB8AC3E}">
        <p14:creationId xmlns:p14="http://schemas.microsoft.com/office/powerpoint/2010/main" val="4708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480277"/>
            <a:ext cx="8229600" cy="2336304"/>
          </a:xfrm>
        </p:spPr>
        <p:txBody>
          <a:bodyPr>
            <a:normAutofit/>
          </a:bodyPr>
          <a:lstStyle/>
          <a:p>
            <a:r>
              <a:rPr lang="en-IE" dirty="0"/>
              <a:t>This statistic was banned in the UK for not meeting advertising standards. Why do you think this was?</a:t>
            </a:r>
          </a:p>
        </p:txBody>
      </p:sp>
      <p:pic>
        <p:nvPicPr>
          <p:cNvPr id="1026" name="Picture 2" descr="Kick in the teeth over toothpaste ads - Manchester Evening News">
            <a:extLst>
              <a:ext uri="{FF2B5EF4-FFF2-40B4-BE49-F238E27FC236}">
                <a16:creationId xmlns:a16="http://schemas.microsoft.com/office/drawing/2014/main" id="{FCADF548-8436-4210-A67B-C5E1BD29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wrong with this?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506377" cy="470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1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8760"/>
            <a:ext cx="4005502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0" y="141277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Effect of ‘Stand Your Ground’ law making it legal to defend yourself and your property.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What does this graph suggest and why?</a:t>
            </a:r>
          </a:p>
        </p:txBody>
      </p:sp>
    </p:spTree>
    <p:extLst>
      <p:ext uri="{BB962C8B-B14F-4D97-AF65-F5344CB8AC3E}">
        <p14:creationId xmlns:p14="http://schemas.microsoft.com/office/powerpoint/2010/main" val="245963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wrong with this?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6414864" cy="483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1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this imply?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295400"/>
            <a:ext cx="9036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is wrong with </a:t>
            </a:r>
            <a:r>
              <a:rPr lang="en-IE" dirty="0" err="1"/>
              <a:t>with</a:t>
            </a:r>
            <a:r>
              <a:rPr lang="en-IE" dirty="0"/>
              <a:t> these two pictures side-by-side?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5"/>
            <a:ext cx="860656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Attempt by Fox News to demonstrate under-representation of one section of population at undergraduate education using categorisations for ethnicity from US census.</a:t>
            </a:r>
          </a:p>
        </p:txBody>
      </p:sp>
    </p:spTree>
    <p:extLst>
      <p:ext uri="{BB962C8B-B14F-4D97-AF65-F5344CB8AC3E}">
        <p14:creationId xmlns:p14="http://schemas.microsoft.com/office/powerpoint/2010/main" val="404200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this?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0688"/>
            <a:ext cx="395605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40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142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Gill Sans MT</vt:lpstr>
      <vt:lpstr>Wingdings</vt:lpstr>
      <vt:lpstr>Wingdings 3</vt:lpstr>
      <vt:lpstr>Origin</vt:lpstr>
      <vt:lpstr>PSI Group Exercise 1</vt:lpstr>
      <vt:lpstr>This statistic was banned in the UK for not meeting advertising standards. Why do you think this was?</vt:lpstr>
      <vt:lpstr>What’s wrong with this?</vt:lpstr>
      <vt:lpstr>PowerPoint Presentation</vt:lpstr>
      <vt:lpstr>What is wrong with this?</vt:lpstr>
      <vt:lpstr>What does this imply?</vt:lpstr>
      <vt:lpstr>What is wrong with with these two pictures side-by-side?</vt:lpstr>
      <vt:lpstr>What about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Jelena Vasic</cp:lastModifiedBy>
  <cp:revision>224</cp:revision>
  <dcterms:created xsi:type="dcterms:W3CDTF">2015-09-11T12:33:47Z</dcterms:created>
  <dcterms:modified xsi:type="dcterms:W3CDTF">2021-09-22T03:16:33Z</dcterms:modified>
</cp:coreProperties>
</file>