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9" autoAdjust="0"/>
    <p:restoredTop sz="94660"/>
  </p:normalViewPr>
  <p:slideViewPr>
    <p:cSldViewPr>
      <p:cViewPr varScale="1">
        <p:scale>
          <a:sx n="114" d="100"/>
          <a:sy n="114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FD25-52A8-46E0-96CB-781EBB317D5A}" type="datetimeFigureOut">
              <a:rPr lang="en-IE" smtClean="0"/>
              <a:t>22/09/2021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68AB7-485F-4C3E-9B32-4B6E8B651F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417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C4DBC4-787E-4058-8C4C-A5386723F2EB}" type="datetime1">
              <a:rPr lang="en-IE" smtClean="0"/>
              <a:t>22/09/2021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F295-1FAF-42EC-AEA9-6AD8B5077078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2A80-8FA8-4200-817F-B935D9108D8C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8C3B92-998F-44E8-9879-56DD6E53538E}" type="datetime1">
              <a:rPr lang="en-IE" smtClean="0"/>
              <a:t>22/09/2021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5754A1-0A71-41C7-A563-7C58ED569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3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8315BE-9153-421C-83AF-110091001627}" type="datetime1">
              <a:rPr lang="en-IE" smtClean="0"/>
              <a:t>22/09/2021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80F4A1-E4C0-4D3E-87CC-EE4176F0D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D57E57-314B-4B8E-AB4F-B5962FB76A0F}" type="datetime1">
              <a:rPr lang="en-IE" smtClean="0"/>
              <a:t>22/09/2021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D514B6-BE14-40B7-8E1D-5F3E9A17C3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ED16-1D44-43DC-A587-70F8DC7326E7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972D53F-8125-41CC-A4BB-95F4570F9C85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AEF-29F0-4CF0-BC88-2928DA77B855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94A-ABB1-451B-A9D6-F7F80BAB6C1C}" type="datetime1">
              <a:rPr lang="en-IE" smtClean="0"/>
              <a:t>22/09/2021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7515-2281-47DB-9FCB-61CB00284583}" type="datetime1">
              <a:rPr lang="en-IE" smtClean="0"/>
              <a:t>22/09/2021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563-5B2E-4B6E-905F-A20D455B1A31}" type="datetime1">
              <a:rPr lang="en-IE" smtClean="0"/>
              <a:t>22/09/2021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64A-4BBC-452F-870B-281897BC602F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5EB4-BE09-4793-8FE0-0CC1B1F52355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AD547F-0155-40A8-9D8E-BFDD9DCC2B0B}" type="datetime1">
              <a:rPr lang="en-IE" smtClean="0"/>
              <a:t>22/09/2021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80"/>
            <a:ext cx="8229600" cy="990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E" dirty="0"/>
              <a:t>PSI Group Exercise 2	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78994" y="1268760"/>
            <a:ext cx="8229600" cy="4937760"/>
          </a:xfrm>
        </p:spPr>
        <p:txBody>
          <a:bodyPr>
            <a:normAutofit/>
          </a:bodyPr>
          <a:lstStyle/>
          <a:p>
            <a:r>
              <a:rPr lang="en-IE" dirty="0"/>
              <a:t>Instructions	</a:t>
            </a:r>
          </a:p>
          <a:p>
            <a:pPr lvl="1"/>
            <a:r>
              <a:rPr lang="en-IE" dirty="0"/>
              <a:t>The exercise should take </a:t>
            </a:r>
            <a:r>
              <a:rPr lang="en-IE"/>
              <a:t>about 15 </a:t>
            </a:r>
            <a:r>
              <a:rPr lang="en-IE" dirty="0"/>
              <a:t>minutes</a:t>
            </a:r>
          </a:p>
          <a:p>
            <a:pPr lvl="1"/>
            <a:r>
              <a:rPr lang="en-IE" dirty="0"/>
              <a:t>Everyone introduce themselves to each other</a:t>
            </a:r>
          </a:p>
          <a:p>
            <a:pPr lvl="1"/>
            <a:r>
              <a:rPr lang="en-IE" dirty="0"/>
              <a:t>For each question listed on the next page, discuss and decide:</a:t>
            </a:r>
            <a:endParaRPr lang="en-GB" dirty="0"/>
          </a:p>
          <a:p>
            <a:pPr lvl="2"/>
            <a:r>
              <a:rPr lang="en-GB" dirty="0"/>
              <a:t>what is the instance (the thing) we are looking at?</a:t>
            </a:r>
          </a:p>
          <a:p>
            <a:pPr lvl="2"/>
            <a:r>
              <a:rPr lang="en-GB" dirty="0"/>
              <a:t>what is a suitable context i.e. population and sample (give an example if many are valid)?</a:t>
            </a:r>
          </a:p>
          <a:p>
            <a:pPr lvl="2"/>
            <a:r>
              <a:rPr lang="en-GB" dirty="0"/>
              <a:t>what are the relevant properties (variables)?</a:t>
            </a:r>
          </a:p>
          <a:p>
            <a:pPr lvl="2"/>
            <a:r>
              <a:rPr lang="en-GB" dirty="0"/>
              <a:t>are we looking to describe, find a relationship or predict?</a:t>
            </a:r>
          </a:p>
          <a:p>
            <a:pPr lvl="1"/>
            <a:r>
              <a:rPr lang="en-GB" dirty="0"/>
              <a:t>Remember, in most of these cases there is no ‘right’ answer</a:t>
            </a:r>
            <a:endParaRPr lang="en-IE" dirty="0"/>
          </a:p>
          <a:p>
            <a:pPr lvl="1"/>
            <a:r>
              <a:rPr lang="en-IE" dirty="0"/>
              <a:t>Agree a list of conclusions to report back to the class</a:t>
            </a:r>
          </a:p>
          <a:p>
            <a:pPr lvl="1"/>
            <a:r>
              <a:rPr lang="en-IE" dirty="0"/>
              <a:t>Elect a person to do the reporting</a:t>
            </a:r>
          </a:p>
        </p:txBody>
      </p:sp>
    </p:spTree>
    <p:extLst>
      <p:ext uri="{BB962C8B-B14F-4D97-AF65-F5344CB8AC3E}">
        <p14:creationId xmlns:p14="http://schemas.microsoft.com/office/powerpoint/2010/main" val="47089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49E-8DB1-4D7F-8367-6DD2E0E9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en-IE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0816-6741-43DC-9BED-2CC2E86B5D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"What is the average length of a pop song?"</a:t>
            </a:r>
          </a:p>
          <a:p>
            <a:r>
              <a:rPr lang="en-GB" dirty="0"/>
              <a:t>"Is there a connection between the time of year and how people feel?</a:t>
            </a:r>
          </a:p>
          <a:p>
            <a:r>
              <a:rPr lang="en-GB" dirty="0"/>
              <a:t>"What is the weather like today (while looking out the window)?"</a:t>
            </a:r>
          </a:p>
          <a:p>
            <a:r>
              <a:rPr lang="en-GB" dirty="0"/>
              <a:t>"What is the weather like today (before opening the blinds)?"</a:t>
            </a:r>
          </a:p>
          <a:p>
            <a:r>
              <a:rPr lang="en-GB" dirty="0"/>
              <a:t>"Why am I always hungry?"</a:t>
            </a:r>
          </a:p>
          <a:p>
            <a:r>
              <a:rPr lang="en-GB" dirty="0"/>
              <a:t>"Is there a relationship between the average age of actors in a film and its popularity?"</a:t>
            </a:r>
          </a:p>
          <a:p>
            <a:r>
              <a:rPr lang="en-GB" dirty="0"/>
              <a:t>"Can the detection of troll-posted social media messages be automated?"</a:t>
            </a:r>
          </a:p>
          <a:p>
            <a:r>
              <a:rPr lang="en-GB" dirty="0"/>
              <a:t>"What causes homelessness?"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422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215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Bookman Old Style</vt:lpstr>
      <vt:lpstr>Calibri</vt:lpstr>
      <vt:lpstr>Gill Sans MT</vt:lpstr>
      <vt:lpstr>Wingdings</vt:lpstr>
      <vt:lpstr>Wingdings 3</vt:lpstr>
      <vt:lpstr>Origin</vt:lpstr>
      <vt:lpstr>PSI Group Exercise 2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Jelena Vasic</cp:lastModifiedBy>
  <cp:revision>227</cp:revision>
  <dcterms:created xsi:type="dcterms:W3CDTF">2015-09-11T12:33:47Z</dcterms:created>
  <dcterms:modified xsi:type="dcterms:W3CDTF">2021-09-22T03:16:23Z</dcterms:modified>
</cp:coreProperties>
</file>