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9" autoAdjust="0"/>
    <p:restoredTop sz="94660"/>
  </p:normalViewPr>
  <p:slideViewPr>
    <p:cSldViewPr>
      <p:cViewPr varScale="1">
        <p:scale>
          <a:sx n="114" d="100"/>
          <a:sy n="114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FD25-52A8-46E0-96CB-781EBB317D5A}" type="datetimeFigureOut">
              <a:rPr lang="en-IE" smtClean="0"/>
              <a:t>22/09/2021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68AB7-485F-4C3E-9B32-4B6E8B651F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417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6C4DBC4-787E-4058-8C4C-A5386723F2EB}" type="datetime1">
              <a:rPr lang="en-IE" smtClean="0"/>
              <a:t>22/09/2021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F295-1FAF-42EC-AEA9-6AD8B5077078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2A80-8FA8-4200-817F-B935D9108D8C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A8C3B92-998F-44E8-9879-56DD6E53538E}" type="datetime1">
              <a:rPr lang="en-IE" smtClean="0"/>
              <a:t>22/09/2021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55754A1-0A71-41C7-A563-7C58ED569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3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98315BE-9153-421C-83AF-110091001627}" type="datetime1">
              <a:rPr lang="en-IE" smtClean="0"/>
              <a:t>22/09/2021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E80F4A1-E4C0-4D3E-87CC-EE4176F0D6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D57E57-314B-4B8E-AB4F-B5962FB76A0F}" type="datetime1">
              <a:rPr lang="en-IE" smtClean="0"/>
              <a:t>22/09/2021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D514B6-BE14-40B7-8E1D-5F3E9A17C3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ED16-1D44-43DC-A587-70F8DC7326E7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972D53F-8125-41CC-A4BB-95F4570F9C85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AEF-29F0-4CF0-BC88-2928DA77B855}" type="datetime1">
              <a:rPr lang="en-IE" smtClean="0"/>
              <a:t>22/09/2021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94A-ABB1-451B-A9D6-F7F80BAB6C1C}" type="datetime1">
              <a:rPr lang="en-IE" smtClean="0"/>
              <a:t>22/09/2021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7515-2281-47DB-9FCB-61CB00284583}" type="datetime1">
              <a:rPr lang="en-IE" smtClean="0"/>
              <a:t>22/09/2021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563-5B2E-4B6E-905F-A20D455B1A31}" type="datetime1">
              <a:rPr lang="en-IE" smtClean="0"/>
              <a:t>22/09/2021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64A-4BBC-452F-870B-281897BC602F}" type="datetime1">
              <a:rPr lang="en-IE" smtClean="0"/>
              <a:t>22/09/2021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5EB4-BE09-4793-8FE0-0CC1B1F52355}" type="datetime1">
              <a:rPr lang="en-IE" smtClean="0"/>
              <a:t>22/09/2021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AD547F-0155-40A8-9D8E-BFDD9DCC2B0B}" type="datetime1">
              <a:rPr lang="en-IE" smtClean="0"/>
              <a:t>22/09/2021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  <p:sldLayoutId id="2147483686" r:id="rId13"/>
    <p:sldLayoutId id="2147483687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180"/>
            <a:ext cx="8229600" cy="990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E" dirty="0"/>
              <a:t>PSI Group Exercise 4	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478994" y="1268760"/>
            <a:ext cx="8229600" cy="4937760"/>
          </a:xfrm>
        </p:spPr>
        <p:txBody>
          <a:bodyPr>
            <a:normAutofit/>
          </a:bodyPr>
          <a:lstStyle/>
          <a:p>
            <a:r>
              <a:rPr lang="en-IE" dirty="0"/>
              <a:t>Instructions	</a:t>
            </a:r>
          </a:p>
          <a:p>
            <a:pPr lvl="1"/>
            <a:r>
              <a:rPr lang="en-IE" dirty="0"/>
              <a:t>The exercise should take about 10 minutes</a:t>
            </a:r>
          </a:p>
          <a:p>
            <a:pPr lvl="1"/>
            <a:r>
              <a:rPr lang="en-IE" dirty="0"/>
              <a:t>Everyone introduce themselves to each other</a:t>
            </a:r>
          </a:p>
          <a:p>
            <a:pPr lvl="1"/>
            <a:r>
              <a:rPr lang="en-GB" dirty="0"/>
              <a:t>Discuss the questions on the following pages </a:t>
            </a:r>
          </a:p>
          <a:p>
            <a:pPr lvl="1"/>
            <a:r>
              <a:rPr lang="en-GB" dirty="0"/>
              <a:t>Be aware that the questions might have more than one right answer</a:t>
            </a:r>
          </a:p>
          <a:p>
            <a:pPr lvl="1"/>
            <a:r>
              <a:rPr lang="en-IE" dirty="0"/>
              <a:t>Agree a list of conclusions to report back to the class</a:t>
            </a:r>
          </a:p>
          <a:p>
            <a:pPr lvl="1"/>
            <a:r>
              <a:rPr lang="en-IE"/>
              <a:t>Elect a person to do the reporting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089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49E-8DB1-4D7F-8367-6DD2E0E9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 fontScale="90000"/>
          </a:bodyPr>
          <a:lstStyle/>
          <a:p>
            <a:r>
              <a:rPr lang="en-IE" dirty="0"/>
              <a:t>(1) What kinds of variables are in the table?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1F2E7-2F83-48CC-93FB-065488E238E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0039" y="1268760"/>
            <a:ext cx="3715268" cy="274358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62D3FD-CCA0-4FEE-9399-5823D86EA159}"/>
              </a:ext>
            </a:extLst>
          </p:cNvPr>
          <p:cNvSpPr txBox="1">
            <a:spLocks/>
          </p:cNvSpPr>
          <p:nvPr/>
        </p:nvSpPr>
        <p:spPr>
          <a:xfrm>
            <a:off x="4572000" y="1268760"/>
            <a:ext cx="3977437" cy="2808312"/>
          </a:xfrm>
          <a:prstGeom prst="rect">
            <a:avLst/>
          </a:prstGeom>
        </p:spPr>
        <p:txBody>
          <a:bodyPr vert="horz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Be careful, some are tricky.</a:t>
            </a:r>
          </a:p>
          <a:p>
            <a:endParaRPr lang="en-IE" dirty="0"/>
          </a:p>
          <a:p>
            <a:r>
              <a:rPr lang="en-IE" dirty="0"/>
              <a:t>Also, describe in detail e.g. for a numeric variable, is it discrete or continuous and what is its scale…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3F2CDD-5EE3-4838-ABBA-30B93E7B1FA1}"/>
              </a:ext>
            </a:extLst>
          </p:cNvPr>
          <p:cNvSpPr txBox="1">
            <a:spLocks/>
          </p:cNvSpPr>
          <p:nvPr/>
        </p:nvSpPr>
        <p:spPr>
          <a:xfrm>
            <a:off x="493502" y="4439908"/>
            <a:ext cx="8229600" cy="756320"/>
          </a:xfrm>
          <a:prstGeom prst="rect">
            <a:avLst/>
          </a:prstGeom>
        </p:spPr>
        <p:txBody>
          <a:bodyPr vert="horz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(2) Could </a:t>
            </a:r>
            <a:r>
              <a:rPr lang="en-IE" b="1" dirty="0"/>
              <a:t>colour</a:t>
            </a:r>
            <a:r>
              <a:rPr lang="en-IE" dirty="0"/>
              <a:t> be converted to a meaningful numeric variable and if yes, for what purpose?</a:t>
            </a:r>
          </a:p>
        </p:txBody>
      </p:sp>
    </p:spTree>
    <p:extLst>
      <p:ext uri="{BB962C8B-B14F-4D97-AF65-F5344CB8AC3E}">
        <p14:creationId xmlns:p14="http://schemas.microsoft.com/office/powerpoint/2010/main" val="86422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D58D-B5D7-4AE7-B445-4EFC0B64F4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(3) What kind of variable is the vertical position of a shower head adjustable on a bracket with a clamp?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(4) What kind of a variable is measured by digital kitchen scales?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(5) What kind of variable could be used in a class attendance record?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(6) What kind of variable is the height </a:t>
            </a:r>
            <a:r>
              <a:rPr lang="en-IE"/>
              <a:t>of mountain </a:t>
            </a:r>
            <a:r>
              <a:rPr lang="en-IE" dirty="0"/>
              <a:t>peaks?</a:t>
            </a:r>
          </a:p>
        </p:txBody>
      </p:sp>
    </p:spTree>
    <p:extLst>
      <p:ext uri="{BB962C8B-B14F-4D97-AF65-F5344CB8AC3E}">
        <p14:creationId xmlns:p14="http://schemas.microsoft.com/office/powerpoint/2010/main" val="518186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189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Bookman Old Style</vt:lpstr>
      <vt:lpstr>Calibri</vt:lpstr>
      <vt:lpstr>Gill Sans MT</vt:lpstr>
      <vt:lpstr>Wingdings</vt:lpstr>
      <vt:lpstr>Wingdings 3</vt:lpstr>
      <vt:lpstr>Origin</vt:lpstr>
      <vt:lpstr>PSI Group Exercise 4 </vt:lpstr>
      <vt:lpstr>(1) What kinds of variables are in the table?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Statistical Inference</dc:title>
  <dc:creator>DIT</dc:creator>
  <cp:lastModifiedBy>Jelena Vasic</cp:lastModifiedBy>
  <cp:revision>239</cp:revision>
  <dcterms:created xsi:type="dcterms:W3CDTF">2015-09-11T12:33:47Z</dcterms:created>
  <dcterms:modified xsi:type="dcterms:W3CDTF">2021-09-22T05:10:40Z</dcterms:modified>
</cp:coreProperties>
</file>