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  <p:sldId id="271" r:id="rId17"/>
  </p:sldIdLst>
  <p:sldSz cx="9144000" cy="5143500" type="screen16x9"/>
  <p:notesSz cx="6858000" cy="9144000"/>
  <p:embeddedFontLst>
    <p:embeddedFont>
      <p:font typeface="Proxima Nova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aab3dfe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faab3dfe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090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21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590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Unit 3: Text-Based Programming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Lesson 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Running the Program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9700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your program to see your name appear under the first 2 print statements.</a:t>
            </a:r>
            <a:br>
              <a:rPr lang="en"/>
            </a:br>
            <a:r>
              <a:rPr lang="en" b="1"/>
              <a:t>Tip:</a:t>
            </a:r>
            <a:r>
              <a:rPr lang="en"/>
              <a:t> a common problem is to put the variable name inside speech marks, e.g.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print("my_name")</a:t>
            </a:r>
            <a:r>
              <a:rPr lang="en"/>
              <a:t>. </a:t>
            </a:r>
            <a:r>
              <a:rPr lang="en" b="1" i="1"/>
              <a:t>What will this do? If you are not sure, try it! </a:t>
            </a:r>
            <a:endParaRPr b="1" i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You can improve the message by putting the text “My name is “ in front of your name.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Modify the code to add the text "My name is " before the my_name variable:</a:t>
            </a: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"My name is 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+ my_name)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Note the use of the + sign to add the first piece of text to the text in the variable. Adding pieces of text together like this is known as </a:t>
            </a:r>
            <a:r>
              <a:rPr lang="en" b="1"/>
              <a:t>concatenation.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your program.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7710225" y="1152475"/>
            <a:ext cx="1433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You need to show this program to your teacher. It will count towards your mark.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2"/>
            <a:ext cx="7710225" cy="49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Creating Output Statements</a:t>
            </a:r>
            <a:endParaRPr dirty="0"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9700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There are many ways to create output statements in python. These statements can be used to with the print function and can also be used to write information to a file.</a:t>
            </a:r>
          </a:p>
          <a:p>
            <a:pPr lvl="0">
              <a:spcBef>
                <a:spcPts val="1600"/>
              </a:spcBef>
            </a:pPr>
            <a:r>
              <a:rPr lang="en-US" dirty="0"/>
              <a:t>Concatenation,</a:t>
            </a:r>
          </a:p>
          <a:p>
            <a:pPr lvl="1"/>
            <a:r>
              <a:rPr lang="en-US" dirty="0"/>
              <a:t>This only works for strings(text). We will encounter this later when we use other variable types.</a:t>
            </a:r>
          </a:p>
          <a:p>
            <a:pPr lvl="1"/>
            <a:r>
              <a:rPr lang="en-US" dirty="0"/>
              <a:t>You have to insert spaces to make it look correct</a:t>
            </a:r>
          </a:p>
          <a:p>
            <a:pPr marL="114300" lvl="0" indent="0">
              <a:spcBef>
                <a:spcPts val="1600"/>
              </a:spcBef>
              <a:buNone/>
            </a:pPr>
            <a:br>
              <a:rPr lang="en-US" dirty="0"/>
            </a:b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E115DB-9818-49F0-A3D1-03A96A10E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25" y="4029920"/>
            <a:ext cx="3600450" cy="600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D4F953-9336-47DA-9EE0-905D9AE16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601" y="4124571"/>
            <a:ext cx="1847850" cy="39052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FC7288-6446-4EEA-A172-F8BA0E63C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877713"/>
              </p:ext>
            </p:extLst>
          </p:nvPr>
        </p:nvGraphicFramePr>
        <p:xfrm>
          <a:off x="134112" y="3513209"/>
          <a:ext cx="8698188" cy="38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9094">
                  <a:extLst>
                    <a:ext uri="{9D8B030D-6E8A-4147-A177-3AD203B41FA5}">
                      <a16:colId xmlns:a16="http://schemas.microsoft.com/office/drawing/2014/main" val="1489948079"/>
                    </a:ext>
                  </a:extLst>
                </a:gridCol>
                <a:gridCol w="4349094">
                  <a:extLst>
                    <a:ext uri="{9D8B030D-6E8A-4147-A177-3AD203B41FA5}">
                      <a16:colId xmlns:a16="http://schemas.microsoft.com/office/drawing/2014/main" val="3252858598"/>
                    </a:ext>
                  </a:extLst>
                </a:gridCol>
              </a:tblGrid>
              <a:tr h="388065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756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405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Creating Output Statements</a:t>
            </a:r>
            <a:endParaRPr dirty="0"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9700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600"/>
              </a:spcBef>
            </a:pPr>
            <a:r>
              <a:rPr lang="en-US" dirty="0"/>
              <a:t>Use multiple arguments(information passed to a function)</a:t>
            </a:r>
          </a:p>
          <a:p>
            <a:pPr lvl="1"/>
            <a:r>
              <a:rPr lang="en-US" i="1" dirty="0"/>
              <a:t>The arguments are separated by a comma</a:t>
            </a:r>
          </a:p>
          <a:p>
            <a:pPr lvl="1"/>
            <a:r>
              <a:rPr lang="en-US" i="1" dirty="0"/>
              <a:t>The print function automatically inserts a space between each argument</a:t>
            </a:r>
            <a:endParaRPr i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29AF10-3AD1-4B92-8FBF-1433B3D44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888176"/>
              </p:ext>
            </p:extLst>
          </p:nvPr>
        </p:nvGraphicFramePr>
        <p:xfrm>
          <a:off x="134112" y="3116830"/>
          <a:ext cx="8698188" cy="38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9094">
                  <a:extLst>
                    <a:ext uri="{9D8B030D-6E8A-4147-A177-3AD203B41FA5}">
                      <a16:colId xmlns:a16="http://schemas.microsoft.com/office/drawing/2014/main" val="1489948079"/>
                    </a:ext>
                  </a:extLst>
                </a:gridCol>
                <a:gridCol w="4349094">
                  <a:extLst>
                    <a:ext uri="{9D8B030D-6E8A-4147-A177-3AD203B41FA5}">
                      <a16:colId xmlns:a16="http://schemas.microsoft.com/office/drawing/2014/main" val="3252858598"/>
                    </a:ext>
                  </a:extLst>
                </a:gridCol>
              </a:tblGrid>
              <a:tr h="388065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75676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4AEEC4F-378C-4E0A-8CEA-6360C5346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" y="3664685"/>
            <a:ext cx="3238500" cy="561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49222D-A35A-43D9-8F51-921D6EE44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206" y="3637490"/>
            <a:ext cx="18859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97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Creating Output Statements</a:t>
            </a:r>
            <a:endParaRPr dirty="0"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9700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600"/>
              </a:spcBef>
            </a:pPr>
            <a:r>
              <a:rPr lang="en-US" dirty="0"/>
              <a:t>F strings</a:t>
            </a:r>
          </a:p>
          <a:p>
            <a:pPr lvl="1"/>
            <a:r>
              <a:rPr lang="en-US" i="1" dirty="0"/>
              <a:t>This is the preferred method</a:t>
            </a:r>
          </a:p>
          <a:p>
            <a:pPr lvl="1"/>
            <a:r>
              <a:rPr lang="en-US" i="1" dirty="0"/>
              <a:t>A f goes before the opening quote and variables go in curly brackets { }</a:t>
            </a:r>
          </a:p>
          <a:p>
            <a:pPr lvl="1"/>
            <a:r>
              <a:rPr lang="en-US" i="1" dirty="0"/>
              <a:t>The statement will be displayed with the same format that you enter. So spaces are easy to deal with.</a:t>
            </a:r>
            <a:endParaRPr i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EC095A-F633-4F2C-91DD-4E34225C6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582195"/>
              </p:ext>
            </p:extLst>
          </p:nvPr>
        </p:nvGraphicFramePr>
        <p:xfrm>
          <a:off x="134112" y="3202174"/>
          <a:ext cx="8698188" cy="38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9094">
                  <a:extLst>
                    <a:ext uri="{9D8B030D-6E8A-4147-A177-3AD203B41FA5}">
                      <a16:colId xmlns:a16="http://schemas.microsoft.com/office/drawing/2014/main" val="1489948079"/>
                    </a:ext>
                  </a:extLst>
                </a:gridCol>
                <a:gridCol w="4349094">
                  <a:extLst>
                    <a:ext uri="{9D8B030D-6E8A-4147-A177-3AD203B41FA5}">
                      <a16:colId xmlns:a16="http://schemas.microsoft.com/office/drawing/2014/main" val="3252858598"/>
                    </a:ext>
                  </a:extLst>
                </a:gridCol>
              </a:tblGrid>
              <a:tr h="388065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75676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779A6483-9EC2-483F-8C1B-7C5ACBCEA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3824475"/>
            <a:ext cx="3067050" cy="561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038BA6-36D8-4BC9-BA95-8DCFCFA26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206" y="3824475"/>
            <a:ext cx="18002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07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Portfolio 1</a:t>
            </a:r>
            <a:endParaRPr dirty="0"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dirty="0"/>
              <a:t>Create a program where you can enter that has a </a:t>
            </a:r>
            <a:r>
              <a:rPr lang="en-US" b="1" dirty="0"/>
              <a:t>variable</a:t>
            </a:r>
            <a:r>
              <a:rPr lang="en-US" dirty="0"/>
              <a:t> named age, where you will store your age in years. Put your age in quotes so it will be stored as a string.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dirty="0"/>
              <a:t>You need to use the </a:t>
            </a:r>
            <a:r>
              <a:rPr lang="en-US" b="1" dirty="0"/>
              <a:t>three different methods </a:t>
            </a:r>
            <a:r>
              <a:rPr lang="en-US" dirty="0"/>
              <a:t>to create  shown above to display the same statement three times.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dirty="0"/>
              <a:t>Sample output: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2666CB-75F3-4349-AE42-3D216BA21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3492055"/>
            <a:ext cx="3156524" cy="1206420"/>
          </a:xfrm>
          <a:prstGeom prst="rect">
            <a:avLst/>
          </a:prstGeom>
        </p:spPr>
      </p:pic>
      <p:sp>
        <p:nvSpPr>
          <p:cNvPr id="5" name="Google Shape;128;p24">
            <a:extLst>
              <a:ext uri="{FF2B5EF4-FFF2-40B4-BE49-F238E27FC236}">
                <a16:creationId xmlns:a16="http://schemas.microsoft.com/office/drawing/2014/main" id="{48ECF966-157B-47FD-813C-9F951A70C247}"/>
              </a:ext>
            </a:extLst>
          </p:cNvPr>
          <p:cNvSpPr txBox="1">
            <a:spLocks/>
          </p:cNvSpPr>
          <p:nvPr/>
        </p:nvSpPr>
        <p:spPr>
          <a:xfrm>
            <a:off x="4243620" y="2640457"/>
            <a:ext cx="3327612" cy="2389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spcAft>
                <a:spcPts val="1600"/>
              </a:spcAft>
              <a:buFont typeface="Proxima Nova"/>
              <a:buNone/>
            </a:pPr>
            <a:r>
              <a:rPr lang="en-US" dirty="0"/>
              <a:t>Save your program in the Portfolio folder in your Unit 3 folder.</a:t>
            </a:r>
          </a:p>
          <a:p>
            <a:pPr marL="0" indent="0">
              <a:spcAft>
                <a:spcPts val="1600"/>
              </a:spcAft>
              <a:buFont typeface="Proxima Nova"/>
              <a:buNone/>
            </a:pPr>
            <a:r>
              <a:rPr lang="en-US" dirty="0"/>
              <a:t>Name the files as shown below</a:t>
            </a:r>
          </a:p>
          <a:p>
            <a:pPr marL="0" indent="0">
              <a:spcAft>
                <a:spcPts val="1600"/>
              </a:spcAft>
              <a:buFont typeface="Proxima Nova"/>
              <a:buNone/>
            </a:pPr>
            <a:r>
              <a:rPr lang="en-US" dirty="0"/>
              <a:t>robert_brake_u3_port_1.py</a:t>
            </a:r>
          </a:p>
          <a:p>
            <a:pPr marL="0" indent="0">
              <a:spcAft>
                <a:spcPts val="1600"/>
              </a:spcAft>
              <a:buFont typeface="Proxima Nova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F793-A3F0-41A0-B063-FEAB7180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A5181-8B11-4840-AE3E-1F896ED55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forget to back up your Unit 3 folder in your Google Drive.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portfolios will be submitted towards the end of Unit 3. You can upload your files into Google Classroom, but don’t submit it until I tell you that all of the portfolios have been assigned.</a:t>
            </a:r>
          </a:p>
        </p:txBody>
      </p:sp>
    </p:spTree>
    <p:extLst>
      <p:ext uri="{BB962C8B-B14F-4D97-AF65-F5344CB8AC3E}">
        <p14:creationId xmlns:p14="http://schemas.microsoft.com/office/powerpoint/2010/main" val="269164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Change the Output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Two main characteristics of a computer are that it can handle input and output. You have already learned how to create an output using print to put a message on the screen.</a:t>
            </a:r>
            <a:br>
              <a:rPr lang="en"/>
            </a:br>
            <a:br>
              <a:rPr lang="en"/>
            </a:br>
            <a:r>
              <a:rPr lang="en"/>
              <a:t>In this activity you will: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to explore the use of print to output text to the screen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variables to store information in your program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Displaying “hello world” on the screen isn’t a very typical way to introduce yourself, so you should change the program so it says “Hi” rather than “hello world” when it starts.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First, open the “Hello World” program from the last lesson.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Your program only has one instruction at the moment: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print("hello world")</a:t>
            </a:r>
            <a:r>
              <a:rPr lang="en" dirty="0"/>
              <a:t>. Whatever is in between the speech marks ("") is what is displayed (printed) to the screen.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Change the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print("hello world")</a:t>
            </a:r>
            <a:r>
              <a:rPr lang="en" dirty="0"/>
              <a:t> instruction in your program to display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“Hi”: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50" b="1" dirty="0">
                <a:solidFill>
                  <a:srgbClr val="0000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 dirty="0">
                <a:solidFill>
                  <a:srgbClr val="4A4D55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dirty="0">
                <a:solidFill>
                  <a:srgbClr val="DD114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r>
              <a:rPr lang="en" sz="1050" dirty="0">
                <a:solidFill>
                  <a:srgbClr val="4A4D55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 dirty="0">
              <a:solidFill>
                <a:srgbClr val="4A4D55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Running the Program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the program by clicking Run.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message “Hi” should now be displayed in the REPL.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add more messages, you can use additional print instructions on the lines below saying other things.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 second message to your program:</a:t>
            </a: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"I am a computer program"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the program to see your second message.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Tip</a:t>
            </a:r>
            <a:r>
              <a:rPr lang="en"/>
              <a:t>: - you may need to stop your program before you can run it again, by clicking the Stop icon.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1175" y="319138"/>
            <a:ext cx="7021650" cy="45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Note how the messages are displayed in this order:</a:t>
            </a: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Hi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 am a computer program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/>
              <a:t>This represents an important concept in computer programming: </a:t>
            </a:r>
            <a:r>
              <a:rPr lang="en" b="1"/>
              <a:t>sequencing. </a:t>
            </a:r>
            <a:r>
              <a:rPr lang="en"/>
              <a:t>The messages are guaranteed to always appear in this order, as the computer runs each of these instructions in the order given and one at a time.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 dirty="0"/>
              <a:t>Variables</a:t>
            </a:r>
            <a:r>
              <a:rPr lang="en" dirty="0"/>
              <a:t> are a way of storing pieces of data in your program. When you create a variable, an area of the computer’s memory is reserved for you and the data is stored in it. This area of memory is now controlled by you: you can retrieve data from it, change the data, or get rid of it all together.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dirty="0"/>
              <a:t>To create a variable in Python you give it a name and make it equal to a value. This is known as </a:t>
            </a:r>
            <a:r>
              <a:rPr lang="en" b="1" dirty="0"/>
              <a:t>assignment</a:t>
            </a:r>
            <a:r>
              <a:rPr lang="en" dirty="0"/>
              <a:t>. For example:</a:t>
            </a:r>
            <a:br>
              <a:rPr lang="en" dirty="0"/>
            </a:br>
            <a:br>
              <a:rPr lang="en" dirty="0"/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my_variable = </a:t>
            </a:r>
            <a:r>
              <a:rPr lang="en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"some useful data"</a:t>
            </a:r>
            <a:br>
              <a:rPr lang="en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Next you will change your program to store your name in a variable and then display it.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Add the following code to the bottom of your program to create a new variable called my_name to hold your name.</a:t>
            </a:r>
            <a:endParaRPr dirty="0"/>
          </a:p>
          <a:p>
            <a:pPr marL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my_name = </a:t>
            </a:r>
            <a:r>
              <a:rPr lang="en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"Martin"</a:t>
            </a:r>
            <a:endParaRPr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dirty="0">
                <a:solidFill>
                  <a:srgbClr val="000000"/>
                </a:solidFill>
              </a:rPr>
              <a:t>You should put your name (or any other name you like!) in between the speech marks: </a:t>
            </a:r>
            <a:r>
              <a:rPr lang="en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"Martin". 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Putting the text inside a set of quotes lets python know that the variable is a string.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When your computer runs this instruction, a variable called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my_name</a:t>
            </a:r>
            <a:r>
              <a:rPr lang="en" dirty="0"/>
              <a:t> will be created and the text of your name will be stored.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Once a variable has been created, it can then be used in your program.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 print to output your name to the screen by adding this code to the bottom of your program.</a:t>
            </a:r>
            <a:br>
              <a:rPr lang="en" dirty="0"/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print(my_name)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dirty="0"/>
              <a:t>Notice how when using print you put the </a:t>
            </a:r>
            <a:r>
              <a:rPr lang="en" b="1" dirty="0"/>
              <a:t>name of the variable </a:t>
            </a:r>
            <a:r>
              <a:rPr lang="en" dirty="0"/>
              <a:t>between the () instead of text. The print instruction will retrieve the value from the my_name variable and display it.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1098</Words>
  <Application>Microsoft Office PowerPoint</Application>
  <PresentationFormat>On-screen Show (16:9)</PresentationFormat>
  <Paragraphs>70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Proxima Nova</vt:lpstr>
      <vt:lpstr>Courier New</vt:lpstr>
      <vt:lpstr>Spearmint</vt:lpstr>
      <vt:lpstr>Unit 3: Text-Based Programming</vt:lpstr>
      <vt:lpstr>Change the Output</vt:lpstr>
      <vt:lpstr>PowerPoint Presentation</vt:lpstr>
      <vt:lpstr>Running the Program</vt:lpstr>
      <vt:lpstr>PowerPoint Presentation</vt:lpstr>
      <vt:lpstr>PowerPoint Presentation</vt:lpstr>
      <vt:lpstr>Variables</vt:lpstr>
      <vt:lpstr>PowerPoint Presentation</vt:lpstr>
      <vt:lpstr>PowerPoint Presentation</vt:lpstr>
      <vt:lpstr>Running the Program</vt:lpstr>
      <vt:lpstr>PowerPoint Presentation</vt:lpstr>
      <vt:lpstr>Creating Output Statements</vt:lpstr>
      <vt:lpstr>Creating Output Statements</vt:lpstr>
      <vt:lpstr>Creating Output Statements</vt:lpstr>
      <vt:lpstr>Portfolio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3: Text-Based Programming</dc:title>
  <dc:creator>Robert Brake</dc:creator>
  <cp:lastModifiedBy>Robert Brake</cp:lastModifiedBy>
  <cp:revision>8</cp:revision>
  <dcterms:modified xsi:type="dcterms:W3CDTF">2023-03-06T23:34:53Z</dcterms:modified>
</cp:coreProperties>
</file>