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Mdtym574K/TUJ9SL05s0T5sW5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b496a599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b496a59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b496a599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b496a599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b496a599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b496a599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b496a59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b496a59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b496a599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b496a599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b496a599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b496a59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b496a599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b496a59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6"/>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6"/>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3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5"/>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35"/>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28"/>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28"/>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33"/>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33"/>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33"/>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33"/>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34"/>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6</a:t>
            </a:r>
            <a:endParaRPr dirty="0"/>
          </a:p>
          <a:p>
            <a:pPr marL="0" lvl="0" indent="0" algn="l" rtl="0">
              <a:lnSpc>
                <a:spcPct val="100000"/>
              </a:lnSpc>
              <a:spcBef>
                <a:spcPts val="0"/>
              </a:spcBef>
              <a:spcAft>
                <a:spcPts val="0"/>
              </a:spcAft>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fb496a5994_0_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fb496a5994_0_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Collaboration between programmers is a common. You are encouraged to review, comment on and debug each others code. </a:t>
            </a:r>
            <a:r>
              <a:rPr lang="en-US" dirty="0"/>
              <a:t>Getting someone else to test your program can often expose errors that you may not have thought of.</a:t>
            </a:r>
            <a:endParaRPr dirty="0"/>
          </a:p>
          <a:p>
            <a:pPr marL="914400" lvl="1" indent="-317500" algn="l" rtl="0">
              <a:spcBef>
                <a:spcPts val="0"/>
              </a:spcBef>
              <a:spcAft>
                <a:spcPts val="0"/>
              </a:spcAft>
              <a:buSzPts val="1400"/>
              <a:buChar char="○"/>
            </a:pPr>
            <a:r>
              <a:rPr lang="en" dirty="0"/>
              <a:t>This does not mean you share your assignment with another student </a:t>
            </a:r>
            <a:r>
              <a:rPr lang="en-US" dirty="0"/>
              <a:t>so that they don’t have to do any work</a:t>
            </a:r>
            <a:r>
              <a:rPr lang="en" dirty="0"/>
              <a:t>.</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Variable Naming</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When making variables you should follow some general guidelines:</a:t>
            </a:r>
            <a:endParaRPr dirty="0"/>
          </a:p>
          <a:p>
            <a:pPr marL="457200" lvl="0" indent="-342900" algn="l" rtl="0">
              <a:lnSpc>
                <a:spcPct val="115000"/>
              </a:lnSpc>
              <a:spcBef>
                <a:spcPts val="1600"/>
              </a:spcBef>
              <a:spcAft>
                <a:spcPts val="0"/>
              </a:spcAft>
              <a:buSzPts val="1800"/>
              <a:buChar char="●"/>
            </a:pPr>
            <a:r>
              <a:rPr lang="en" dirty="0"/>
              <a:t>Use a short but descriptive name </a:t>
            </a:r>
            <a:endParaRPr dirty="0"/>
          </a:p>
          <a:p>
            <a:pPr marL="457200" lvl="0" indent="-342900" algn="l" rtl="0">
              <a:lnSpc>
                <a:spcPct val="115000"/>
              </a:lnSpc>
              <a:spcBef>
                <a:spcPts val="0"/>
              </a:spcBef>
              <a:spcAft>
                <a:spcPts val="0"/>
              </a:spcAft>
              <a:buSzPts val="1800"/>
              <a:buChar char="●"/>
            </a:pPr>
            <a:r>
              <a:rPr lang="en" dirty="0"/>
              <a:t>You can not command words as functions (ex. print can not be a variable)</a:t>
            </a:r>
            <a:endParaRPr dirty="0"/>
          </a:p>
          <a:p>
            <a:pPr marL="914400" lvl="1" indent="-317500" algn="l" rtl="0">
              <a:lnSpc>
                <a:spcPct val="115000"/>
              </a:lnSpc>
              <a:spcBef>
                <a:spcPts val="0"/>
              </a:spcBef>
              <a:spcAft>
                <a:spcPts val="0"/>
              </a:spcAft>
              <a:buSzPts val="1400"/>
              <a:buChar char="○"/>
            </a:pPr>
            <a:r>
              <a:rPr lang="en" u="sng" dirty="0">
                <a:solidFill>
                  <a:schemeClr val="hlink"/>
                </a:solidFill>
                <a:hlinkClick r:id="rId3"/>
              </a:rPr>
              <a:t>https://docs.python.org/3/library/functions.html</a:t>
            </a:r>
            <a:r>
              <a:rPr lang="en" dirty="0"/>
              <a:t>   -&gt;  link to built in functions, </a:t>
            </a:r>
            <a:r>
              <a:rPr lang="en-US" dirty="0"/>
              <a:t>there are also built in items</a:t>
            </a:r>
            <a:endParaRPr dirty="0"/>
          </a:p>
          <a:p>
            <a:pPr marL="457200" lvl="0" indent="-342900" algn="l" rtl="0">
              <a:lnSpc>
                <a:spcPct val="115000"/>
              </a:lnSpc>
              <a:spcBef>
                <a:spcPts val="0"/>
              </a:spcBef>
              <a:spcAft>
                <a:spcPts val="0"/>
              </a:spcAft>
              <a:buSzPts val="1800"/>
              <a:buChar char="●"/>
            </a:pPr>
            <a:r>
              <a:rPr lang="en" dirty="0"/>
              <a:t>Spaces are not allowed</a:t>
            </a:r>
            <a:endParaRPr dirty="0"/>
          </a:p>
          <a:p>
            <a:pPr marL="457200" lvl="0" indent="-342900" algn="l" rtl="0">
              <a:lnSpc>
                <a:spcPct val="115000"/>
              </a:lnSpc>
              <a:spcBef>
                <a:spcPts val="0"/>
              </a:spcBef>
              <a:spcAft>
                <a:spcPts val="0"/>
              </a:spcAft>
              <a:buSzPts val="1800"/>
              <a:buChar char="●"/>
            </a:pPr>
            <a:r>
              <a:rPr lang="en" dirty="0"/>
              <a:t>Can’t start with a number</a:t>
            </a:r>
            <a:endParaRPr dirty="0"/>
          </a:p>
          <a:p>
            <a:pPr marL="457200" lvl="0" indent="-342900" algn="l" rtl="0">
              <a:lnSpc>
                <a:spcPct val="115000"/>
              </a:lnSpc>
              <a:spcBef>
                <a:spcPts val="0"/>
              </a:spcBef>
              <a:spcAft>
                <a:spcPts val="0"/>
              </a:spcAft>
              <a:buSzPts val="1800"/>
              <a:buChar char="●"/>
            </a:pPr>
            <a:r>
              <a:rPr lang="en" dirty="0"/>
              <a:t>Use lower case separated with underscores (ex. first_name) </a:t>
            </a:r>
            <a:r>
              <a:rPr lang="en-US" dirty="0"/>
              <a:t>or use CamelCase (ex. FirstName)</a:t>
            </a:r>
            <a:endParaRPr dirty="0"/>
          </a:p>
          <a:p>
            <a:pPr marL="0" lvl="0" indent="0" algn="l" rtl="0">
              <a:lnSpc>
                <a:spcPct val="115000"/>
              </a:lnSpc>
              <a:spcBef>
                <a:spcPts val="1600"/>
              </a:spcBef>
              <a:spcAft>
                <a:spcPts val="1600"/>
              </a:spcAft>
              <a:buNone/>
            </a:pPr>
            <a:br>
              <a:rPr lang="en"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b496a5994_0_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Commenting </a:t>
            </a:r>
            <a:endParaRPr/>
          </a:p>
        </p:txBody>
      </p:sp>
      <p:sp>
        <p:nvSpPr>
          <p:cNvPr id="72" name="Google Shape;72;gfb496a5994_0_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should use commenting to explain what your code is doing.</a:t>
            </a:r>
            <a:endParaRPr/>
          </a:p>
          <a:p>
            <a:pPr marL="0" lvl="0" indent="0" algn="l" rtl="0">
              <a:spcBef>
                <a:spcPts val="0"/>
              </a:spcBef>
              <a:spcAft>
                <a:spcPts val="0"/>
              </a:spcAft>
              <a:buNone/>
            </a:pPr>
            <a:endParaRPr/>
          </a:p>
          <a:p>
            <a:pPr marL="0" lvl="0" indent="0" algn="l" rtl="0">
              <a:spcBef>
                <a:spcPts val="0"/>
              </a:spcBef>
              <a:spcAft>
                <a:spcPts val="0"/>
              </a:spcAft>
              <a:buNone/>
            </a:pPr>
            <a:r>
              <a:rPr lang="en"/>
              <a:t>A # is used for commenting, you may have noticed when you open a new file in Mu that there is a comment in the blank file.</a:t>
            </a:r>
            <a:endParaRPr/>
          </a:p>
          <a:p>
            <a:pPr marL="0" lvl="0" indent="0" algn="l" rtl="0">
              <a:spcBef>
                <a:spcPts val="0"/>
              </a:spcBef>
              <a:spcAft>
                <a:spcPts val="0"/>
              </a:spcAft>
              <a:buNone/>
            </a:pPr>
            <a:endParaRPr/>
          </a:p>
          <a:p>
            <a:pPr marL="0" lvl="0" indent="0" algn="l" rtl="0">
              <a:spcBef>
                <a:spcPts val="0"/>
              </a:spcBef>
              <a:spcAft>
                <a:spcPts val="0"/>
              </a:spcAft>
              <a:buNone/>
            </a:pPr>
            <a:r>
              <a:rPr lang="en"/>
              <a:t>The IDE will not process anything written after a # on a line, so you can put your comment on the same line as a command.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3" name="Google Shape;73;gfb496a5994_0_1"/>
          <p:cNvPicPr preferRelativeResize="0"/>
          <p:nvPr/>
        </p:nvPicPr>
        <p:blipFill>
          <a:blip r:embed="rId3">
            <a:alphaModFix/>
          </a:blip>
          <a:stretch>
            <a:fillRect/>
          </a:stretch>
        </p:blipFill>
        <p:spPr>
          <a:xfrm>
            <a:off x="192925" y="3780375"/>
            <a:ext cx="8758150" cy="29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fb496a5994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Commenting	</a:t>
            </a:r>
            <a:endParaRPr/>
          </a:p>
        </p:txBody>
      </p:sp>
      <p:sp>
        <p:nvSpPr>
          <p:cNvPr id="79" name="Google Shape;79;gfb496a5994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Commenting is important, it will be used by others that view your code to explain what you are doing and it is also useful for yourself when you go back to a program that you created in the past to help you remember what you did.</a:t>
            </a:r>
            <a:endParaRPr dirty="0"/>
          </a:p>
          <a:p>
            <a:pPr marL="0" lvl="0" indent="0" algn="l" rtl="0">
              <a:spcBef>
                <a:spcPts val="0"/>
              </a:spcBef>
              <a:spcAft>
                <a:spcPts val="0"/>
              </a:spcAft>
              <a:buNone/>
            </a:pPr>
            <a:endParaRPr lang="en-US" dirty="0"/>
          </a:p>
          <a:p>
            <a:pPr marL="0" indent="0">
              <a:buNone/>
            </a:pPr>
            <a:r>
              <a:rPr lang="en-US" dirty="0"/>
              <a:t>If you are going to write multiple lines of comments then you should use docstrings(example on next page)</a:t>
            </a:r>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commenting </a:t>
            </a:r>
            <a:r>
              <a:rPr lang="en-US" dirty="0"/>
              <a:t>or docstrings</a:t>
            </a:r>
            <a:r>
              <a:rPr lang="en" dirty="0"/>
              <a:t> to give a description of your program at the beginning of the file, before you write any lines of code.</a:t>
            </a: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b496a5994_0_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 for comments</a:t>
            </a:r>
            <a:endParaRPr dirty="0"/>
          </a:p>
        </p:txBody>
      </p:sp>
      <p:pic>
        <p:nvPicPr>
          <p:cNvPr id="2" name="Picture 1">
            <a:extLst>
              <a:ext uri="{FF2B5EF4-FFF2-40B4-BE49-F238E27FC236}">
                <a16:creationId xmlns:a16="http://schemas.microsoft.com/office/drawing/2014/main" id="{41618A4A-CEFF-46DB-9D2D-A156F8C36143}"/>
              </a:ext>
            </a:extLst>
          </p:cNvPr>
          <p:cNvPicPr>
            <a:picLocks noChangeAspect="1"/>
          </p:cNvPicPr>
          <p:nvPr/>
        </p:nvPicPr>
        <p:blipFill>
          <a:blip r:embed="rId3"/>
          <a:stretch>
            <a:fillRect/>
          </a:stretch>
        </p:blipFill>
        <p:spPr>
          <a:xfrm>
            <a:off x="311700" y="1794332"/>
            <a:ext cx="8003493" cy="17514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811AC0-F39B-4D02-A22B-06D6494F046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7304E80-765A-42DD-9ACF-F45B1C16FA35}"/>
              </a:ext>
            </a:extLst>
          </p:cNvPr>
          <p:cNvPicPr>
            <a:picLocks noChangeAspect="1"/>
          </p:cNvPicPr>
          <p:nvPr/>
        </p:nvPicPr>
        <p:blipFill>
          <a:blip r:embed="rId2"/>
          <a:stretch>
            <a:fillRect/>
          </a:stretch>
        </p:blipFill>
        <p:spPr>
          <a:xfrm>
            <a:off x="445434" y="1152475"/>
            <a:ext cx="8031054" cy="3190113"/>
          </a:xfrm>
          <a:prstGeom prst="rect">
            <a:avLst/>
          </a:prstGeom>
        </p:spPr>
      </p:pic>
      <p:sp>
        <p:nvSpPr>
          <p:cNvPr id="5" name="Google Shape;84;gfb496a5994_0_12">
            <a:extLst>
              <a:ext uri="{FF2B5EF4-FFF2-40B4-BE49-F238E27FC236}">
                <a16:creationId xmlns:a16="http://schemas.microsoft.com/office/drawing/2014/main" id="{101CB2A5-63E9-406D-8883-260A0D913C1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docstrings at the start of a program.</a:t>
            </a:r>
            <a:endParaRPr dirty="0"/>
          </a:p>
        </p:txBody>
      </p:sp>
    </p:spTree>
    <p:extLst>
      <p:ext uri="{BB962C8B-B14F-4D97-AF65-F5344CB8AC3E}">
        <p14:creationId xmlns:p14="http://schemas.microsoft.com/office/powerpoint/2010/main" val="149291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fb496a5994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Commenting</a:t>
            </a:r>
            <a:endParaRPr dirty="0"/>
          </a:p>
        </p:txBody>
      </p:sp>
      <p:sp>
        <p:nvSpPr>
          <p:cNvPr id="92" name="Google Shape;92;gfb496a5994_0_1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now on you should add comments </a:t>
            </a:r>
            <a:r>
              <a:rPr lang="en" b="1" dirty="0"/>
              <a:t>to all of your projects </a:t>
            </a:r>
            <a:r>
              <a:rPr lang="en" dirty="0"/>
              <a:t>that you create.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 the </a:t>
            </a:r>
            <a:r>
              <a:rPr lang="en" b="1" dirty="0"/>
              <a:t>first assignment </a:t>
            </a:r>
            <a:r>
              <a:rPr lang="en" dirty="0"/>
              <a:t>you will be asked to put a comment </a:t>
            </a:r>
            <a:r>
              <a:rPr lang="en" b="1" dirty="0"/>
              <a:t>on every line </a:t>
            </a:r>
            <a:r>
              <a:rPr lang="en" dirty="0"/>
              <a:t>of code to explain what it does. But after that you can explain sections of your code.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3230704C-CCB6-47CE-B49D-55EDCE7954F7}"/>
              </a:ext>
            </a:extLst>
          </p:cNvPr>
          <p:cNvPicPr>
            <a:picLocks noChangeAspect="1"/>
          </p:cNvPicPr>
          <p:nvPr/>
        </p:nvPicPr>
        <p:blipFill>
          <a:blip r:embed="rId3"/>
          <a:stretch>
            <a:fillRect/>
          </a:stretch>
        </p:blipFill>
        <p:spPr>
          <a:xfrm>
            <a:off x="311700" y="2701350"/>
            <a:ext cx="8028711" cy="199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b496a5994_0_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Practices</a:t>
            </a:r>
            <a:endParaRPr/>
          </a:p>
        </p:txBody>
      </p:sp>
      <p:sp>
        <p:nvSpPr>
          <p:cNvPr id="98" name="Google Shape;98;gfb496a5994_0_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Planning is necessary so you have a clear vision of what you are creating and the general process for building the blocks of code.</a:t>
            </a:r>
            <a:endParaRPr dirty="0"/>
          </a:p>
          <a:p>
            <a:pPr marL="914400" lvl="1" indent="-317500" algn="l" rtl="0">
              <a:spcBef>
                <a:spcPts val="0"/>
              </a:spcBef>
              <a:spcAft>
                <a:spcPts val="0"/>
              </a:spcAft>
              <a:buSzPts val="1400"/>
              <a:buChar char="○"/>
            </a:pPr>
            <a:r>
              <a:rPr lang="en" dirty="0"/>
              <a:t>Flowchart</a:t>
            </a:r>
            <a:endParaRPr dirty="0"/>
          </a:p>
          <a:p>
            <a:pPr marL="914400" lvl="1" indent="-317500" algn="l" rtl="0">
              <a:spcBef>
                <a:spcPts val="0"/>
              </a:spcBef>
              <a:spcAft>
                <a:spcPts val="0"/>
              </a:spcAft>
              <a:buSzPts val="1400"/>
              <a:buChar char="○"/>
            </a:pPr>
            <a:r>
              <a:rPr lang="en" dirty="0"/>
              <a:t>Pseudocode</a:t>
            </a:r>
            <a:endParaRPr dirty="0"/>
          </a:p>
          <a:p>
            <a:pPr marL="91440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a:t>Optimizing code is essential so that it is efficient and requires as few lines as possible (the tutorials are usually longer than they need to be). </a:t>
            </a:r>
            <a:br>
              <a:rPr lang="en"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b496a5994_0_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b496a5994_0_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Documenting should be practiced within the code to provide details on what the code is doing. Good documentation is essential in all programming projects.</a:t>
            </a:r>
            <a:br>
              <a:rPr lang="en"/>
            </a:br>
            <a:endParaRPr/>
          </a:p>
          <a:p>
            <a:pPr marL="457200" lvl="0" indent="-342900" algn="l" rtl="0">
              <a:spcBef>
                <a:spcPts val="0"/>
              </a:spcBef>
              <a:spcAft>
                <a:spcPts val="0"/>
              </a:spcAft>
              <a:buSzPts val="1800"/>
              <a:buChar char="●"/>
            </a:pPr>
            <a:r>
              <a:rPr lang="en"/>
              <a:t>Simplifying code is very important. Keeping code straightforward means there should be less bugs and it will take less time to debug a piece of code when testing.</a:t>
            </a:r>
            <a:br>
              <a:rPr lang="en"/>
            </a:b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511</Words>
  <Application>Microsoft Office PowerPoint</Application>
  <PresentationFormat>On-screen Show (16:9)</PresentationFormat>
  <Paragraphs>40</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Proxima Nova</vt:lpstr>
      <vt:lpstr>Arial</vt:lpstr>
      <vt:lpstr>Spearmint</vt:lpstr>
      <vt:lpstr>Unit 3: Text-Based Programming</vt:lpstr>
      <vt:lpstr>Variable Naming</vt:lpstr>
      <vt:lpstr>Commenting </vt:lpstr>
      <vt:lpstr>Commenting </vt:lpstr>
      <vt:lpstr>Using # for comments</vt:lpstr>
      <vt:lpstr>Using docstrings at the start of a program.</vt:lpstr>
      <vt:lpstr>Commenting</vt:lpstr>
      <vt:lpstr>Best Practices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cp:lastModifiedBy>Robert Brake</cp:lastModifiedBy>
  <cp:revision>3</cp:revision>
  <dcterms:modified xsi:type="dcterms:W3CDTF">2023-03-08T22:36:05Z</dcterms:modified>
</cp:coreProperties>
</file>