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lfa Slab One" panose="020B0604020202020204" charset="0"/>
      <p:regular r:id="rId10"/>
    </p:embeddedFon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f3c7fd0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f3c7fd0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5f3c7fd0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5f3c7fd0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5f3c7fd0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5f3c7fd0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f3c7fd0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f3c7fd0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f3c7fd0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f3c7fd0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f3c7fd0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f3c7fd0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awsie.github.io/guizero/star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GUIzero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1 - Getting Started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At the start of every guizero program, choose the </a:t>
            </a:r>
            <a:r>
              <a:rPr lang="en" sz="1200" b="1" dirty="0">
                <a:solidFill>
                  <a:srgbClr val="FF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widgets</a:t>
            </a:r>
            <a:r>
              <a:rPr lang="en" sz="1200" dirty="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you need from the guizero library and </a:t>
            </a:r>
            <a:r>
              <a:rPr lang="en" sz="1200" b="1" dirty="0">
                <a:solidFill>
                  <a:srgbClr val="FF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 sz="1200" dirty="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them:</a:t>
            </a:r>
            <a:endParaRPr sz="1200" dirty="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You only need to import each </a:t>
            </a:r>
            <a:r>
              <a:rPr lang="en" sz="1200" b="1" dirty="0">
                <a:solidFill>
                  <a:srgbClr val="FF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widget once</a:t>
            </a:r>
            <a:r>
              <a:rPr lang="en" sz="1200" dirty="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, and then you can use it in your program as many times as you like.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" sz="1200" dirty="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I believe your Pi should have guizero installed </a:t>
            </a:r>
            <a:r>
              <a:rPr lang="en-US" sz="1200" dirty="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already, but if it isn’t then you can install it by opening the terminal and entering the following command.</a:t>
            </a:r>
            <a:br>
              <a:rPr lang="en" sz="1200" dirty="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 dirty="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pip3 </a:t>
            </a:r>
            <a:r>
              <a:rPr lang="en-US" sz="1200" dirty="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install </a:t>
            </a:r>
            <a:r>
              <a:rPr lang="en-US" sz="1200" dirty="0" err="1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guizero</a:t>
            </a:r>
            <a:endParaRPr lang="en-US" sz="1200" dirty="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000" y="2017225"/>
            <a:ext cx="469495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All guizero projects begin with a main window which is called an </a:t>
            </a:r>
            <a:r>
              <a:rPr lang="en" sz="900" b="1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 At the end of every guizero program you </a:t>
            </a:r>
            <a:r>
              <a:rPr lang="en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must tell</a:t>
            </a:r>
            <a:r>
              <a:rPr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the program to display the app you have just created.</a:t>
            </a:r>
            <a:endParaRPr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Let's create an app window with the title "Hello world":</a:t>
            </a:r>
            <a:endParaRPr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should have a window pop up that is titled </a:t>
            </a:r>
            <a:r>
              <a:rPr lang="en" b="1">
                <a:solidFill>
                  <a:srgbClr val="FF0000"/>
                </a:solidFill>
              </a:rPr>
              <a:t>“Hello world” - you’ve just created a guizero app!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375" y="2535450"/>
            <a:ext cx="36004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Widgets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Widgets are the things which appear on the GUI, such as text boxes, buttons, sliders and even plain old pieces of text.</a:t>
            </a:r>
            <a:endParaRPr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All widgets</a:t>
            </a:r>
            <a:r>
              <a:rPr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go between the line of code to create the </a:t>
            </a:r>
            <a:r>
              <a:rPr lang="en" sz="9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and the </a:t>
            </a:r>
            <a:r>
              <a:rPr lang="en" sz="9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app.display()</a:t>
            </a:r>
            <a:r>
              <a:rPr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line.</a:t>
            </a:r>
            <a:endParaRPr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should see: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13" y="2076450"/>
            <a:ext cx="65817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4425" y="3695888"/>
            <a:ext cx="47815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the text widget code: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 = Text(app, text=</a:t>
            </a:r>
            <a:r>
              <a:rPr lang="en" sz="9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"Welcome to the Hello world app!"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0" indent="-304800" algn="l" rtl="0">
              <a:lnSpc>
                <a:spcPct val="163636"/>
              </a:lnSpc>
              <a:spcBef>
                <a:spcPts val="16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●"/>
            </a:pPr>
            <a:r>
              <a:rPr lang="en" sz="9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 =</a:t>
            </a:r>
            <a:r>
              <a:rPr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- The </a:t>
            </a:r>
            <a:r>
              <a:rPr lang="en" sz="9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object has a name, </a:t>
            </a:r>
            <a:r>
              <a:rPr lang="en" sz="1200" b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just like any variable</a:t>
            </a:r>
            <a:endParaRPr sz="1200" b="1" u="sng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0" indent="-30480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●"/>
            </a:pPr>
            <a:r>
              <a:rPr lang="en" sz="9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- an </a:t>
            </a:r>
            <a:r>
              <a:rPr lang="en" sz="1200" i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which creates a piece of text on the screen</a:t>
            </a:r>
            <a:endParaRPr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0" indent="-30480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●"/>
            </a:pPr>
            <a:r>
              <a:rPr lang="en" sz="9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– This tells the </a:t>
            </a:r>
            <a:r>
              <a:rPr lang="en" sz="9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where it will live. Most of the time your widgets will live directly </a:t>
            </a:r>
            <a:r>
              <a:rPr lang="en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inside the app.</a:t>
            </a:r>
            <a:endParaRPr sz="12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0" indent="-30480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●"/>
            </a:pPr>
            <a:r>
              <a:rPr lang="en" sz="9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text="Welcome to the Hello world app!"</a:t>
            </a:r>
            <a:r>
              <a:rPr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- The text to display</a:t>
            </a:r>
            <a:endParaRPr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 good start...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Now, move on to the Second Slide Show in the GUIzero series.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GUIZERO</a:t>
            </a:r>
            <a:r>
              <a:rPr lang="en"/>
              <a:t> support page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On-screen Show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Proxima Nova</vt:lpstr>
      <vt:lpstr>Courier New</vt:lpstr>
      <vt:lpstr>Arial</vt:lpstr>
      <vt:lpstr>Alfa Slab One</vt:lpstr>
      <vt:lpstr>Gameday</vt:lpstr>
      <vt:lpstr>GUIzero</vt:lpstr>
      <vt:lpstr>Getting Started</vt:lpstr>
      <vt:lpstr>Hello World</vt:lpstr>
      <vt:lpstr>Adding Widgets</vt:lpstr>
      <vt:lpstr>Let’s look at the text widget code:</vt:lpstr>
      <vt:lpstr>That’s a good start...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GUIzero</dc:title>
  <cp:lastModifiedBy>Robert Brake</cp:lastModifiedBy>
  <cp:revision>1</cp:revision>
  <dcterms:modified xsi:type="dcterms:W3CDTF">2023-04-17T13:54:23Z</dcterms:modified>
</cp:coreProperties>
</file>