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Alfa Slab One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gCX7LXQBOk6+wQ/+5qjY9ravJ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1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1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awsie.github.io/guizero/sta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GUIzero</a:t>
            </a:r>
            <a:endParaRPr/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Part 2 - Commands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Commands</a:t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Widgets in guizero can be given a </a:t>
            </a:r>
            <a:r>
              <a:rPr lang="en" sz="9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when created, which can be used to </a:t>
            </a:r>
            <a:r>
              <a:rPr b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call a function</a:t>
            </a:r>
            <a:r>
              <a:rPr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when the widget is used.</a:t>
            </a:r>
            <a:endParaRPr sz="1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By using </a:t>
            </a:r>
            <a:r>
              <a:rPr b="1"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commands</a:t>
            </a:r>
            <a:r>
              <a:rPr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you can make your GUI change and take actions when the user uses it: </a:t>
            </a:r>
            <a:endParaRPr sz="1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b="1" i="1"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e.g. clicking a button, selecting an option, typing a message.</a:t>
            </a:r>
            <a:endParaRPr b="1" i="1" sz="1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Create an application which puts </a:t>
            </a:r>
            <a:r>
              <a:rPr lang="en" sz="9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on the GUI </a:t>
            </a:r>
            <a:r>
              <a:rPr b="1" lang="en" sz="1200">
                <a:solidFill>
                  <a:schemeClr val="accent3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when a button is pressed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You should get a window containing a button, that when clicked, displays text that reads “hello world”.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25" y="1515175"/>
            <a:ext cx="6618124" cy="26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You will not be given a lesson/tutorial on how to use everything in guizero. You are expected to refer to the guizero webpage. The ‘Using guizero’ and ‘Widget’ menus are where you will find information/examples for guizero.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GUIZERO</a:t>
            </a:r>
            <a:r>
              <a:rPr lang="en"/>
              <a:t> support page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