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2b0b8ae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2b0b8ae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2b0b8ae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2b0b8ae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2dcd5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2dcd5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2dcd57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2dcd57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2dcd57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2dcd57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2dcd57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2dcd57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2dcd57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2dcd57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2b0b8a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2b0b8a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2b0b8a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2b0b8a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2b0b8ae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2b0b8a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2b0b8a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2b0b8a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2b0b8ae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2b0b8ae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2b0b8ae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2b0b8ae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2b0b8ae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2b0b8ae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2b0b8a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2b0b8a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awsie.github.io/guizero/abou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boom.wordpress.com/2017/01/07/gui-zero-making-python-guis-really-simp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Challenges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cont’d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Perform the calculation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area = int(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height.value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) * int(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width.value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if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== "":        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result.value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= str(area) + "cm squared"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else: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    volume = area * int(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result.value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= str(volume) + "cm cubed"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cont’d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683550"/>
            <a:ext cx="82221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Set up the app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 = App("Area and Volume calculator", layout="grid")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width_label = Text(app, text="Width:", grid=[0,0], align="left")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width = TextBox(app, grid=[1,0], align="left", width=30)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height_label = Text(app, text="Height:", grid=[0,1], align="left")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height = TextBox(app, grid=[1,1], align="left", width=30)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depth_label = Text(app, text="Depth:", grid=[0,2], align="left")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 = TextBox(app, grid=[1,2], align="left", width=30)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cont’d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button = PushButton(app, calculate, text="Calculate", grid=[1,3])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result_label = Text(app, text="Result:", grid=[0,4], align="left")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result = TextBox(app, grid=[1,4], align="left", width=30)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170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app.display()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61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829400"/>
            <a:ext cx="82221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40250"/>
            <a:ext cx="4781550" cy="16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612838"/>
            <a:ext cx="4781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52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69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get an error if you attempt to use letters because the program uses </a:t>
            </a:r>
            <a:r>
              <a:rPr i="1" lang="en"/>
              <a:t>integers.</a:t>
            </a:r>
            <a:r>
              <a:rPr lang="en"/>
              <a:t> (Remember this from previous programs?)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75" y="1382000"/>
            <a:ext cx="47815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Zero Reference Guide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is a great resource for using GUI Zero, if you would like to explore further: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https://lawsie.github.io/guizero/about/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https://codeboom.wordpress.com/2017/01/07/gui-zero-making-python-guis-really-simple/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that will display a joke. Don’t display the punchline until the reader hits the enter key.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Extension: display the punchline in a different colour.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178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328775"/>
            <a:ext cx="82221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from guizero import App, Text, PushButton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def display_joke(): #Method to call when button pressed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punchline.value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= "Poke him on"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 = App("Joke teller")    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Set up the app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joke = Text(app, "How do you get Pikachu on a bus?")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punchline = Text(app, text="", color="red")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button = PushButton(app, display_joke, text="Display punchline")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app.display()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800225"/>
            <a:ext cx="4781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#2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that will ask you your name. It will then display ‘Hello Name’ where ‘Name’ is the name you have entered.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from guizero import App, Text, TextBox, PushButton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def display_greeting():     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Method to display the greeting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text.value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= "Hello " +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name.value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 = App("Hello machine")     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Set up the app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text = Text(app, text="What is your name?")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name = TextBox(app)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button = PushButton(app, display_greeting, text="Greet me")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app.display()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914525"/>
            <a:ext cx="47815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25" y="3637075"/>
            <a:ext cx="4781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Write a program to work out the area of a rectangle. Collect the width and height of the rectangle from the keyboard. Calculate the area and display the result.</a:t>
            </a: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Extension: Display the volume of a cuboid. See what happens when you don’t type in numbers! Try to explain what has happened and why.</a:t>
            </a: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167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934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from guizero import App, Text, TextBox, PushButton, error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# Method to calculate the area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def calculate():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# Validation to check whether they typed in numbers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if not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height.value.isdigit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() or not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width.value.isdigit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():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error("Input error", "You must type in numbers for height and width")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# Depth is allowed to be a digit or blank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elif not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depth.value.isdigit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() and </a:t>
            </a:r>
            <a:r>
              <a:rPr lang="en" sz="105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depth.value</a:t>
            </a: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!= "":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       error("Input error", "You must type in a number for depth")</a:t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39700" marR="139700" rtl="0" algn="l">
              <a:lnSpc>
                <a:spcPct val="17143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2F2F2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2F2F2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