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h1pFCaRAmtuMsczJ3rbc4Hq7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X2eiOaCLL2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Explorer Hat Activity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DC Motor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An electric motor converts electrical energy into movement using magnetic forces.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many variations of the DC (direct current) brush motor.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DC motor typically consists of 2 wires that will attach to your Raspberry Pi.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One wire will go into the </a:t>
            </a:r>
            <a:r>
              <a:rPr b="1" lang="en"/>
              <a:t>Positive (+) Terminal</a:t>
            </a:r>
            <a:r>
              <a:rPr lang="en"/>
              <a:t>, and the other goes into the </a:t>
            </a:r>
            <a:r>
              <a:rPr b="1" lang="en"/>
              <a:t>Negative (-) Terminal</a:t>
            </a:r>
            <a:r>
              <a:rPr lang="en"/>
              <a:t>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i="1" lang="en" u="sng"/>
              <a:t>Reversing</a:t>
            </a:r>
            <a:r>
              <a:rPr lang="en"/>
              <a:t> the wires will </a:t>
            </a:r>
            <a:r>
              <a:rPr b="1" i="1" lang="en" u="sng"/>
              <a:t>reverse the direction of rotation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Scenario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the example that follows, you will code a DC motor to: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Rotate forwards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Rotate backwards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00" y="1096825"/>
            <a:ext cx="7317775" cy="3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Setup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22" y="1152475"/>
            <a:ext cx="25551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5650" y="1152475"/>
            <a:ext cx="2555125" cy="342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5">
            <a:alphaModFix/>
          </a:blip>
          <a:srcRect b="26547" l="31503" r="33819" t="32715"/>
          <a:stretch/>
        </p:blipFill>
        <p:spPr>
          <a:xfrm>
            <a:off x="5531075" y="1152475"/>
            <a:ext cx="2183522" cy="3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 Action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Click the link below to view a video of this circuit in operation.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DC motor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