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KeAEf5utbyvluiRj9eQ59Eqmj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g0HYvJI5q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Explorer Hat Activity 2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DC Motor with GUI Control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Scenario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This activity enables the programmer to use the DC motor they connected in the previous activity, and control it with a simple graphical user interface (GUI).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Code</a:t>
            </a:r>
            <a:endParaRPr/>
          </a:p>
        </p:txBody>
      </p:sp>
      <p:pic>
        <p:nvPicPr>
          <p:cNvPr id="73" name="Google Shape;7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34174" cy="37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Setup </a:t>
            </a:r>
            <a:r>
              <a:rPr lang="en" sz="1400" i="1"/>
              <a:t>(it’s the same as the previous one)</a:t>
            </a:r>
            <a:endParaRPr sz="1400" i="1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222" y="1152475"/>
            <a:ext cx="255512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5650" y="1152475"/>
            <a:ext cx="2555125" cy="342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5"/>
          <p:cNvPicPr preferRelativeResize="0"/>
          <p:nvPr/>
        </p:nvPicPr>
        <p:blipFill rotWithShape="1">
          <a:blip r:embed="rId5">
            <a:alphaModFix/>
          </a:blip>
          <a:srcRect l="31503" t="32715" r="33819" b="26547"/>
          <a:stretch/>
        </p:blipFill>
        <p:spPr>
          <a:xfrm>
            <a:off x="5531075" y="1152475"/>
            <a:ext cx="2183522" cy="34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EDD1-3541-4D1D-A103-3ECDA83A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2FF2F-9D8E-4BA4-9C69-20016BFE4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 the code to add a button to make the motor spin in the opposite direction.</a:t>
            </a:r>
          </a:p>
          <a:p>
            <a:pPr lvl="1"/>
            <a:r>
              <a:rPr lang="en-US" dirty="0"/>
              <a:t>You may need to look at the website for the explorer hat(in the important links doc)</a:t>
            </a:r>
          </a:p>
        </p:txBody>
      </p:sp>
    </p:spTree>
    <p:extLst>
      <p:ext uri="{BB962C8B-B14F-4D97-AF65-F5344CB8AC3E}">
        <p14:creationId xmlns:p14="http://schemas.microsoft.com/office/powerpoint/2010/main" val="200219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 Action</a:t>
            </a:r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Click the link below to view a video of this circuit in operation.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DC Motor Controlled through a GUI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On-screen Show (16:9)</PresentationFormat>
  <Paragraphs>14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Explorer Hat Activity 2</vt:lpstr>
      <vt:lpstr>The Scenario</vt:lpstr>
      <vt:lpstr>The Code</vt:lpstr>
      <vt:lpstr>The Setup (it’s the same as the previous one)</vt:lpstr>
      <vt:lpstr>Try This </vt:lpstr>
      <vt:lpstr>In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Explorer Hat Activity 2</dc:title>
  <cp:lastModifiedBy>Robert Brake</cp:lastModifiedBy>
  <cp:revision>1</cp:revision>
  <dcterms:modified xsi:type="dcterms:W3CDTF">2023-04-18T18:06:41Z</dcterms:modified>
</cp:coreProperties>
</file>