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h1pFCaRAmtuMsczJ3rbc4Hq71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2eiOaCLL2Q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Explorer Hat Activity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DC Motor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34DB-7CB5-4EB9-A355-F6ECBBA8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Mr. Brake over at this point to talk about connecting components to your Pi.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** you will need to update the python module for the </a:t>
            </a:r>
            <a:r>
              <a:rPr lang="en-US" dirty="0" err="1"/>
              <a:t>explorerhat</a:t>
            </a:r>
            <a:br>
              <a:rPr lang="en-US" dirty="0"/>
            </a:br>
            <a:r>
              <a:rPr lang="en-US" dirty="0"/>
              <a:t>Open the terminal and type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pip3 install </a:t>
            </a:r>
            <a:r>
              <a:rPr lang="en-US" dirty="0" err="1"/>
              <a:t>explorerhat</a:t>
            </a:r>
            <a:r>
              <a:rPr lang="en-US" dirty="0"/>
              <a:t> --upgrade</a:t>
            </a:r>
          </a:p>
        </p:txBody>
      </p:sp>
    </p:spTree>
    <p:extLst>
      <p:ext uri="{BB962C8B-B14F-4D97-AF65-F5344CB8AC3E}">
        <p14:creationId xmlns:p14="http://schemas.microsoft.com/office/powerpoint/2010/main" val="1966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Background Info</a:t>
            </a: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An electric motor converts electrical energy into movement using magnetic forces. 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 are many variations of the DC (direct current) brush motor.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Background Info</a:t>
            </a:r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A DC motor typically consists of 2 wires that will attach to your Raspberry Pi.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One wire will go into the </a:t>
            </a:r>
            <a:r>
              <a:rPr lang="en" b="1"/>
              <a:t>Positive (+) Terminal</a:t>
            </a:r>
            <a:r>
              <a:rPr lang="en"/>
              <a:t>, and the other goes into the </a:t>
            </a:r>
            <a:r>
              <a:rPr lang="en" b="1"/>
              <a:t>Negative (-) Terminal</a:t>
            </a:r>
            <a:r>
              <a:rPr lang="en"/>
              <a:t>.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b="1" i="1" u="sng"/>
              <a:t>Reversing</a:t>
            </a:r>
            <a:r>
              <a:rPr lang="en"/>
              <a:t> the wires will </a:t>
            </a:r>
            <a:r>
              <a:rPr lang="en" b="1" i="1" u="sng"/>
              <a:t>reverse the direction of rotation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Scenario</a:t>
            </a:r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 the example that follows, you will code a DC motor to: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Rotate forwards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Stop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Rotate backwards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Stop.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Code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80" name="Google Shape;8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700" y="1096825"/>
            <a:ext cx="7317775" cy="37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Setup</a:t>
            </a:r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87" name="Google Shape;8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222" y="1152475"/>
            <a:ext cx="255512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5650" y="1152475"/>
            <a:ext cx="2555125" cy="3420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6"/>
          <p:cNvPicPr preferRelativeResize="0"/>
          <p:nvPr/>
        </p:nvPicPr>
        <p:blipFill rotWithShape="1">
          <a:blip r:embed="rId5">
            <a:alphaModFix/>
          </a:blip>
          <a:srcRect l="31503" t="32715" r="33819" b="26547"/>
          <a:stretch/>
        </p:blipFill>
        <p:spPr>
          <a:xfrm>
            <a:off x="5531075" y="1152475"/>
            <a:ext cx="2183522" cy="34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 Action</a:t>
            </a:r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Click the link below to view a video of this circuit in operation.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DC motor Video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On-screen Show (16:9)</PresentationFormat>
  <Paragraphs>24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Explorer Hat Activity</vt:lpstr>
      <vt:lpstr>Call Mr. Brake over at this point to talk about connecting components to your Pi.   ** you will need to update the python module for the explorerhat Open the terminal and type  pip3 install explorerhat --upgrade</vt:lpstr>
      <vt:lpstr>Background Info</vt:lpstr>
      <vt:lpstr>Background Info</vt:lpstr>
      <vt:lpstr>The Scenario</vt:lpstr>
      <vt:lpstr>The Code</vt:lpstr>
      <vt:lpstr>The Setup</vt:lpstr>
      <vt:lpstr>In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Explorer Hat Activity</dc:title>
  <cp:lastModifiedBy>Robert Brake</cp:lastModifiedBy>
  <cp:revision>1</cp:revision>
  <dcterms:modified xsi:type="dcterms:W3CDTF">2023-04-19T13:56:32Z</dcterms:modified>
</cp:coreProperties>
</file>