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regular.fntdata"/><Relationship Id="rId14" Type="http://schemas.openxmlformats.org/officeDocument/2006/relationships/slide" Target="slides/slide9.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4e66f28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04e66f282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67277ec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67277e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67277ec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67277ec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7277ec5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7277ec5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7277ec5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7277ec5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7277ec5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7277ec5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7277ec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7277ec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67277ec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67277ec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 8 - Servo,Buzzer and LED   Bricks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Servo</a:t>
            </a:r>
            <a:endParaRPr/>
          </a:p>
        </p:txBody>
      </p:sp>
      <p:sp>
        <p:nvSpPr>
          <p:cNvPr id="66" name="Google Shape;66;p1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t>Servo motors are used when the angle of rotation is important.</a:t>
            </a:r>
            <a:endParaRPr/>
          </a:p>
          <a:p>
            <a:pPr indent="0" lvl="0" marL="0" rtl="0" algn="l">
              <a:lnSpc>
                <a:spcPct val="115000"/>
              </a:lnSpc>
              <a:spcBef>
                <a:spcPts val="1600"/>
              </a:spcBef>
              <a:spcAft>
                <a:spcPts val="0"/>
              </a:spcAft>
              <a:buSzPts val="1800"/>
              <a:buNone/>
            </a:pPr>
            <a:r>
              <a:rPr lang="en"/>
              <a:t>The servo motors that we </a:t>
            </a:r>
            <a:r>
              <a:rPr lang="en"/>
              <a:t>have</a:t>
            </a:r>
            <a:r>
              <a:rPr lang="en"/>
              <a:t> can rotate 180 degrees, if you are using a servo it is important to ensure that it is positioned correctly before attaching anything to it.</a:t>
            </a:r>
            <a:endParaRPr/>
          </a:p>
          <a:p>
            <a:pPr indent="0" lvl="0" marL="0" rtl="0" algn="l">
              <a:lnSpc>
                <a:spcPct val="115000"/>
              </a:lnSpc>
              <a:spcBef>
                <a:spcPts val="1600"/>
              </a:spcBef>
              <a:spcAft>
                <a:spcPts val="0"/>
              </a:spcAft>
              <a:buSzPts val="1800"/>
              <a:buNone/>
            </a:pPr>
            <a:r>
              <a:rPr lang="en"/>
              <a:t>The servos connect to the 3V3 side of the explorer hat. The pins on that side of the explorer hat are not protected so you must be careful when using them. </a:t>
            </a:r>
            <a:endParaRPr/>
          </a:p>
          <a:p>
            <a:pPr indent="0" lvl="0" marL="0" rtl="0" algn="l">
              <a:lnSpc>
                <a:spcPct val="115000"/>
              </a:lnSpc>
              <a:spcBef>
                <a:spcPts val="1600"/>
              </a:spcBef>
              <a:spcAft>
                <a:spcPts val="1600"/>
              </a:spcAft>
              <a:buSzPts val="1800"/>
              <a:buNone/>
            </a:pPr>
            <a:r>
              <a:rPr lang="en"/>
              <a:t>Never connect the servo to 5V because it will damage the servo.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1198129" y="0"/>
            <a:ext cx="6747743"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6315050" y="445025"/>
            <a:ext cx="25173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a:t>
            </a:r>
            <a:endParaRPr/>
          </a:p>
        </p:txBody>
      </p:sp>
      <p:sp>
        <p:nvSpPr>
          <p:cNvPr id="79" name="Google Shape;79;p16"/>
          <p:cNvSpPr txBox="1"/>
          <p:nvPr>
            <p:ph idx="1" type="body"/>
          </p:nvPr>
        </p:nvSpPr>
        <p:spPr>
          <a:xfrm>
            <a:off x="6315000" y="1171600"/>
            <a:ext cx="25173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 using the slider in your kit up update the slider value in guizero.</a:t>
            </a:r>
            <a:endParaRPr/>
          </a:p>
          <a:p>
            <a:pPr indent="0" lvl="0" marL="0" rtl="0" algn="l">
              <a:spcBef>
                <a:spcPts val="1200"/>
              </a:spcBef>
              <a:spcAft>
                <a:spcPts val="1200"/>
              </a:spcAft>
              <a:buNone/>
            </a:pPr>
            <a:r>
              <a:rPr lang="en"/>
              <a:t>This should also make the servo move.</a:t>
            </a:r>
            <a:endParaRPr/>
          </a:p>
        </p:txBody>
      </p:sp>
      <p:pic>
        <p:nvPicPr>
          <p:cNvPr id="80" name="Google Shape;80;p16"/>
          <p:cNvPicPr preferRelativeResize="0"/>
          <p:nvPr/>
        </p:nvPicPr>
        <p:blipFill>
          <a:blip r:embed="rId3">
            <a:alphaModFix/>
          </a:blip>
          <a:stretch>
            <a:fillRect/>
          </a:stretch>
        </p:blipFill>
        <p:spPr>
          <a:xfrm>
            <a:off x="263541" y="0"/>
            <a:ext cx="6010718"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Buzzers	</a:t>
            </a:r>
            <a:endParaRPr/>
          </a:p>
        </p:txBody>
      </p:sp>
      <p:sp>
        <p:nvSpPr>
          <p:cNvPr id="86" name="Google Shape;86;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have two kinds of buzzers.</a:t>
            </a:r>
            <a:endParaRPr/>
          </a:p>
          <a:p>
            <a:pPr indent="0" lvl="0" marL="0" rtl="0" algn="l">
              <a:spcBef>
                <a:spcPts val="1200"/>
              </a:spcBef>
              <a:spcAft>
                <a:spcPts val="0"/>
              </a:spcAft>
              <a:buNone/>
            </a:pPr>
            <a:r>
              <a:rPr lang="en"/>
              <a:t>Active Buzzer(the one in your kits on the small black circuit boards)</a:t>
            </a:r>
            <a:endParaRPr/>
          </a:p>
          <a:p>
            <a:pPr indent="-342900" lvl="0" marL="457200" rtl="0" algn="l">
              <a:spcBef>
                <a:spcPts val="1200"/>
              </a:spcBef>
              <a:spcAft>
                <a:spcPts val="0"/>
              </a:spcAft>
              <a:buSzPts val="1800"/>
              <a:buChar char="-"/>
            </a:pPr>
            <a:r>
              <a:rPr lang="en"/>
              <a:t>They can only produce one tone. They are connected to 5V and one of the outputs on the explorer hat.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Passive Buzzer(on a white circuit board)</a:t>
            </a:r>
            <a:endParaRPr/>
          </a:p>
          <a:p>
            <a:pPr indent="-342900" lvl="0" marL="457200" rtl="0" algn="l">
              <a:spcBef>
                <a:spcPts val="1200"/>
              </a:spcBef>
              <a:spcAft>
                <a:spcPts val="0"/>
              </a:spcAft>
              <a:buSzPts val="1800"/>
              <a:buChar char="-"/>
            </a:pPr>
            <a:r>
              <a:rPr lang="en"/>
              <a:t>You can control the tone of the buzzer, they connect to the 3V3 side of your explorer hat(like the servo)</a:t>
            </a:r>
            <a:endParaRPr/>
          </a:p>
          <a:p>
            <a:pPr indent="-342900" lvl="0" marL="457200" rtl="0" algn="l">
              <a:spcBef>
                <a:spcPts val="0"/>
              </a:spcBef>
              <a:spcAft>
                <a:spcPts val="0"/>
              </a:spcAft>
              <a:buSzPts val="1800"/>
              <a:buChar char="-"/>
            </a:pPr>
            <a:r>
              <a:rPr lang="en"/>
              <a:t>More complicated to use(code)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2014538" y="1190625"/>
            <a:ext cx="5114925" cy="276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1600200" y="47625"/>
            <a:ext cx="5943600" cy="504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LED Bricks	</a:t>
            </a:r>
            <a:endParaRPr/>
          </a:p>
        </p:txBody>
      </p:sp>
      <p:sp>
        <p:nvSpPr>
          <p:cNvPr id="106" name="Google Shape;106;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led bricks connect to 5V and one of the Outputs. When connecting them you don’t follow the labels on the circuit board</a:t>
            </a:r>
            <a:endParaRPr/>
          </a:p>
          <a:p>
            <a:pPr indent="0" lvl="0" marL="0" rtl="0" algn="l">
              <a:spcBef>
                <a:spcPts val="1200"/>
              </a:spcBef>
              <a:spcAft>
                <a:spcPts val="0"/>
              </a:spcAft>
              <a:buNone/>
            </a:pPr>
            <a:r>
              <a:rPr lang="en"/>
              <a:t>The S pin goes to 5V</a:t>
            </a:r>
            <a:br>
              <a:rPr lang="en"/>
            </a:br>
            <a:r>
              <a:rPr lang="en"/>
              <a:t>The G pin goes to one of the Outputs</a:t>
            </a:r>
            <a:endParaRPr/>
          </a:p>
          <a:p>
            <a:pPr indent="0" lvl="0" marL="0" rtl="0" algn="l">
              <a:spcBef>
                <a:spcPts val="1200"/>
              </a:spcBef>
              <a:spcAft>
                <a:spcPts val="0"/>
              </a:spcAft>
              <a:buNone/>
            </a:pPr>
            <a:r>
              <a:rPr lang="en"/>
              <a:t>This is because when you turn on one of the outputs it actually connects to GND instead of 5V. It is done this way to protect the Raspberry Pi.</a:t>
            </a:r>
            <a:endParaRPr/>
          </a:p>
          <a:p>
            <a:pPr indent="0" lvl="0" marL="0" rtl="0" algn="l">
              <a:spcBef>
                <a:spcPts val="1200"/>
              </a:spcBef>
              <a:spcAft>
                <a:spcPts val="1200"/>
              </a:spcAft>
              <a:buNone/>
            </a:pPr>
            <a:r>
              <a:rPr lang="en"/>
              <a:t>If you need/want to connect individual leds to your Pi then I will show you how to individually.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2014538" y="1190625"/>
            <a:ext cx="5114925" cy="276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