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aBiwJjkJ367T9k6jKURXNlJK2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odule_random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Unit 3: Text-Based Programming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Lesson 15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Importing Modules</a:t>
            </a: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So far everything we have used in python has been built in, we haven’t had to use any extra modules.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 most common module is the random module. As the name suggests it is used to get random numbers, among other things.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 next slide will show how to import and use the random module to get a random integer.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See the link below for all of the possible methods for the random module</a:t>
            </a:r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https://www.w3schools.com/python/module_random.asp</a:t>
            </a:r>
            <a:endParaRPr lang="en-US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C454-1116-491F-AC76-C526817D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0"/>
            <a:ext cx="8520600" cy="3416400"/>
          </a:xfrm>
        </p:spPr>
        <p:txBody>
          <a:bodyPr/>
          <a:lstStyle/>
          <a:p>
            <a:r>
              <a:rPr lang="en-US" dirty="0"/>
              <a:t>Make a new program and save it as </a:t>
            </a:r>
            <a:r>
              <a:rPr lang="en-US" dirty="0" err="1"/>
              <a:t>random_integer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**** you can not save it as random because that is the name of the module we want to use.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first have to import the module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make a random integer we use the </a:t>
            </a:r>
            <a:r>
              <a:rPr lang="en-US" dirty="0" err="1"/>
              <a:t>randint</a:t>
            </a:r>
            <a:r>
              <a:rPr lang="en-US" dirty="0"/>
              <a:t> method and assign it to a variable.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will pick a random number between 0 and 10, including both endpoints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Print your random number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6058B-EF74-4003-B8BA-22CFDA0B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19" y="1725574"/>
            <a:ext cx="1701561" cy="246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74BFF-41F3-4BC2-9E84-4F24D623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19" y="2942095"/>
            <a:ext cx="3681781" cy="304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DDF67-C32D-4071-B908-431E397C8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19" y="4386318"/>
            <a:ext cx="1845624" cy="2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32A0-F0DE-40DB-A984-BC2C59B79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BEC07-54B5-4E96-94CB-FBB3289B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4796553" cy="13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5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333E-71BD-4208-ADFE-26CDBEE9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14713-8CEB-44EE-8EDC-62B2C8931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There are many extra modules that you can use in python.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For example, there is a math module that can be used for more complicated math questions.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random and math are already included with python and you just need to import them.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If you find a module that you want to use that needs to be installed then it is easy to do, just ask if you </a:t>
            </a:r>
            <a:r>
              <a:rPr lang="en-US"/>
              <a:t>need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54290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259</Words>
  <Application>Microsoft Office PowerPoint</Application>
  <PresentationFormat>On-screen Show (16:9)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Spearmint</vt:lpstr>
      <vt:lpstr>Unit 3: Text-Based Programming</vt:lpstr>
      <vt:lpstr>Importing Modules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3: Text-Based Programming</dc:title>
  <cp:lastModifiedBy>Robert Brake</cp:lastModifiedBy>
  <cp:revision>4</cp:revision>
  <dcterms:modified xsi:type="dcterms:W3CDTF">2023-03-23T12:59:24Z</dcterms:modified>
</cp:coreProperties>
</file>