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4b340e2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4b340e2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4b340e2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4b340e2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4b340e2e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4b340e2e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4b340e2e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4b340e2e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4b340e2e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4b340e2e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4b340e2e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4b340e2e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pimoroni/explorer-hat/blob/master/documentation/Function-reference.m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a:t>
            </a:r>
            <a:r>
              <a:rPr lang="en"/>
              <a:t>uizero button examples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Using buttons to control outputs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Button Tracker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This example can be used to make the push buttons act like an on/off button.</a:t>
            </a:r>
            <a:endParaRPr/>
          </a:p>
          <a:p>
            <a:pPr indent="0" lvl="0" marL="0" rtl="0" algn="l">
              <a:spcBef>
                <a:spcPts val="1200"/>
              </a:spcBef>
              <a:spcAft>
                <a:spcPts val="0"/>
              </a:spcAft>
              <a:buNone/>
            </a:pPr>
            <a:r>
              <a:rPr lang="en"/>
              <a:t>It uses a boolean variable to track if the button is on or off, it also has a Text showing on or off.</a:t>
            </a:r>
            <a:endParaRPr/>
          </a:p>
          <a:p>
            <a:pPr indent="0" lvl="0" marL="0" rtl="0" algn="l">
              <a:spcBef>
                <a:spcPts val="1200"/>
              </a:spcBef>
              <a:spcAft>
                <a:spcPts val="0"/>
              </a:spcAft>
              <a:buNone/>
            </a:pPr>
            <a:r>
              <a:rPr lang="en"/>
              <a:t>See the guizero page for available colors.</a:t>
            </a:r>
            <a:endParaRPr/>
          </a:p>
          <a:p>
            <a:pPr indent="0" lvl="0" marL="0" rtl="0" algn="l">
              <a:spcBef>
                <a:spcPts val="1200"/>
              </a:spcBef>
              <a:spcAft>
                <a:spcPts val="0"/>
              </a:spcAft>
              <a:buNone/>
            </a:pPr>
            <a:r>
              <a:rPr lang="en"/>
              <a:t>#d9d9d9 is the hex code for the default grey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would be useful if you wanted to control more than one thing with one button. For example, control the color of the button and turn on/off an led or motor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98988" y="84813"/>
            <a:ext cx="6391275" cy="4848225"/>
          </a:xfrm>
          <a:prstGeom prst="rect">
            <a:avLst/>
          </a:prstGeom>
          <a:noFill/>
          <a:ln>
            <a:noFill/>
          </a:ln>
        </p:spPr>
      </p:pic>
      <p:pic>
        <p:nvPicPr>
          <p:cNvPr id="69" name="Google Shape;69;p15"/>
          <p:cNvPicPr preferRelativeResize="0"/>
          <p:nvPr/>
        </p:nvPicPr>
        <p:blipFill>
          <a:blip r:embed="rId4">
            <a:alphaModFix/>
          </a:blip>
          <a:stretch>
            <a:fillRect/>
          </a:stretch>
        </p:blipFill>
        <p:spPr>
          <a:xfrm>
            <a:off x="6603300" y="84825"/>
            <a:ext cx="1924050" cy="2209800"/>
          </a:xfrm>
          <a:prstGeom prst="rect">
            <a:avLst/>
          </a:prstGeom>
          <a:noFill/>
          <a:ln>
            <a:noFill/>
          </a:ln>
        </p:spPr>
      </p:pic>
      <p:pic>
        <p:nvPicPr>
          <p:cNvPr id="70" name="Google Shape;70;p15"/>
          <p:cNvPicPr preferRelativeResize="0"/>
          <p:nvPr/>
        </p:nvPicPr>
        <p:blipFill>
          <a:blip r:embed="rId5">
            <a:alphaModFix/>
          </a:blip>
          <a:stretch>
            <a:fillRect/>
          </a:stretch>
        </p:blipFill>
        <p:spPr>
          <a:xfrm>
            <a:off x="6603300" y="2476625"/>
            <a:ext cx="1924050" cy="220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283775" y="82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Toggle Output	</a:t>
            </a:r>
            <a:endParaRPr/>
          </a:p>
        </p:txBody>
      </p:sp>
      <p:sp>
        <p:nvSpPr>
          <p:cNvPr id="76" name="Google Shape;76;p16"/>
          <p:cNvSpPr txBox="1"/>
          <p:nvPr>
            <p:ph idx="1" type="body"/>
          </p:nvPr>
        </p:nvSpPr>
        <p:spPr>
          <a:xfrm>
            <a:off x="283775" y="531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you just want to control turn on or off an output then you can use the toggle method. Every time you click the button the output will toggle between on and off.</a:t>
            </a:r>
            <a:br>
              <a:rPr lang="en"/>
            </a:br>
            <a:r>
              <a:rPr lang="en"/>
              <a:t>This will work for the built in leds or the outputs.</a:t>
            </a:r>
            <a:endParaRPr/>
          </a:p>
          <a:p>
            <a:pPr indent="0" lvl="0" marL="0" rtl="0" algn="l">
              <a:spcBef>
                <a:spcPts val="120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1292613" y="1568263"/>
            <a:ext cx="6391275" cy="351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 while held</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Sometimes it may be useful to only have an output device on while you hold a button down. It uses the repeat() method to call a function over and over again.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Note*</a:t>
            </a:r>
            <a:endParaRPr/>
          </a:p>
          <a:p>
            <a:pPr indent="0" lvl="0" marL="0" rtl="0" algn="l">
              <a:spcBef>
                <a:spcPts val="1200"/>
              </a:spcBef>
              <a:spcAft>
                <a:spcPts val="1200"/>
              </a:spcAft>
              <a:buNone/>
            </a:pPr>
            <a:r>
              <a:rPr lang="en"/>
              <a:t>This method is causing some issues with the motor outputs for some people.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1376350" y="121500"/>
            <a:ext cx="6391275" cy="428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You should try the items listed in the Things to Try doc posted in our google classroom, or come up with something else that you want to do.</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Check the explorer hat function reference for more information about what you can do.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100" u="sng">
                <a:solidFill>
                  <a:srgbClr val="1155CC"/>
                </a:solidFill>
                <a:hlinkClick r:id="rId3">
                  <a:extLst>
                    <a:ext uri="{A12FA001-AC4F-418D-AE19-62706E023703}">
                      <ahyp:hlinkClr val="tx"/>
                    </a:ext>
                  </a:extLst>
                </a:hlinkClick>
              </a:rPr>
              <a:t>https://github.com/pimoroni/explorer-hat/blob/master/documentation/Function-reference.md</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