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aBiwJjkJ367T9k6jKURXNlJK2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300d92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300d92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300d92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300d92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14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Optimizing Code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 this point you should have noticed that a lot of the examples and assignments we have done had a lot of repetition in them.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Even though it will not affect our computers performance very much, because our programs are not very demanding/intense for our computers, you should still make every effort to optimize your code.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Optimizing code is basically making our code as short as possible.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300d92fa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02300d92fa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Optimizing our code also makes it easier to make changes to your program, because you don’t have as many lines to edit.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Bot2.0 program is a perfect example of a program that </a:t>
            </a:r>
            <a:r>
              <a:rPr lang="en-US" dirty="0"/>
              <a:t>was</a:t>
            </a:r>
            <a:r>
              <a:rPr lang="en" dirty="0"/>
              <a:t> not optimized(but it was done that way on purpose)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2300d92fa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02300d92fa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everything </a:t>
            </a:r>
            <a:r>
              <a:rPr lang="en-US" dirty="0"/>
              <a:t>from</a:t>
            </a:r>
            <a:r>
              <a:rPr lang="en" dirty="0"/>
              <a:t> Assignment 3.3 </a:t>
            </a:r>
            <a:r>
              <a:rPr lang="en-US"/>
              <a:t>onwards</a:t>
            </a:r>
            <a:r>
              <a:rPr lang="en"/>
              <a:t> </a:t>
            </a:r>
            <a:r>
              <a:rPr lang="en" dirty="0"/>
              <a:t>you will graded on optimization.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goal is to make your projects as short as possible, but they still need to have good variable names and comments.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Proxima Nova</vt:lpstr>
      <vt:lpstr>Arial</vt:lpstr>
      <vt:lpstr>Spearmint</vt:lpstr>
      <vt:lpstr>Unit 3: Text-Based Programming</vt:lpstr>
      <vt:lpstr>Optimizing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cp:lastModifiedBy>Robert Brake</cp:lastModifiedBy>
  <cp:revision>1</cp:revision>
  <dcterms:modified xsi:type="dcterms:W3CDTF">2023-03-23T11:52:07Z</dcterms:modified>
</cp:coreProperties>
</file>