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1" r:id="rId6"/>
    <p:sldId id="262" r:id="rId7"/>
    <p:sldId id="264" r:id="rId8"/>
    <p:sldId id="265" r:id="rId9"/>
    <p:sldId id="266" r:id="rId10"/>
    <p:sldId id="267" r:id="rId11"/>
    <p:sldId id="268" r:id="rId12"/>
    <p:sldId id="270"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hIQSjgN4i81N5TUIYfd7YFgTO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84" y="1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cf39275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cf39275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16"/>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16"/>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2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5"/>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25"/>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18"/>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18"/>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23"/>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23"/>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23"/>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23"/>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24"/>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10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1"/>
          <p:cNvSpPr txBox="1">
            <a:spLocks noGrp="1"/>
          </p:cNvSpPr>
          <p:nvPr>
            <p:ph type="body" idx="1"/>
          </p:nvPr>
        </p:nvSpPr>
        <p:spPr>
          <a:xfrm>
            <a:off x="339775" y="1139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As a last step, add a message so that if a command the bot doesn’t understand is entered, it responds with </a:t>
            </a:r>
            <a:r>
              <a:rPr lang="en" dirty="0">
                <a:latin typeface="Courier New"/>
                <a:ea typeface="Courier New"/>
                <a:cs typeface="Courier New"/>
                <a:sym typeface="Courier New"/>
              </a:rPr>
              <a:t>sorry I dont understand.</a:t>
            </a:r>
            <a:endParaRPr dirty="0"/>
          </a:p>
          <a:p>
            <a:pPr marL="457200" lvl="0" indent="-342900" algn="l" rtl="0">
              <a:lnSpc>
                <a:spcPct val="115000"/>
              </a:lnSpc>
              <a:spcBef>
                <a:spcPts val="1600"/>
              </a:spcBef>
              <a:spcAft>
                <a:spcPts val="0"/>
              </a:spcAft>
              <a:buSzPts val="1800"/>
              <a:buChar char="●"/>
            </a:pPr>
            <a:r>
              <a:rPr lang="en" dirty="0"/>
              <a:t>Add an else to the end of your program to print a message if it doesn’t understand the command.</a:t>
            </a:r>
            <a:br>
              <a:rPr lang="en" dirty="0"/>
            </a:br>
            <a:endParaRPr lang="en" b="1" dirty="0">
              <a:latin typeface="Courier New"/>
              <a:ea typeface="Courier New"/>
              <a:cs typeface="Courier New"/>
              <a:sym typeface="Courier New"/>
            </a:endParaRPr>
          </a:p>
          <a:p>
            <a:pPr marL="114300" lvl="0" indent="0" algn="l" rtl="0">
              <a:lnSpc>
                <a:spcPct val="115000"/>
              </a:lnSpc>
              <a:spcBef>
                <a:spcPts val="1600"/>
              </a:spcBef>
              <a:spcAft>
                <a:spcPts val="0"/>
              </a:spcAft>
              <a:buSzPts val="1800"/>
              <a:buNone/>
            </a:pPr>
            <a:br>
              <a:rPr lang="en" dirty="0">
                <a:latin typeface="Courier New"/>
                <a:ea typeface="Courier New"/>
                <a:cs typeface="Courier New"/>
                <a:sym typeface="Courier New"/>
              </a:rPr>
            </a:br>
            <a:endParaRPr dirty="0"/>
          </a:p>
        </p:txBody>
      </p:sp>
      <p:pic>
        <p:nvPicPr>
          <p:cNvPr id="2" name="Picture 1">
            <a:extLst>
              <a:ext uri="{FF2B5EF4-FFF2-40B4-BE49-F238E27FC236}">
                <a16:creationId xmlns:a16="http://schemas.microsoft.com/office/drawing/2014/main" id="{33E9C584-D186-4DE3-961F-CCA30ED9A1B3}"/>
              </a:ext>
            </a:extLst>
          </p:cNvPr>
          <p:cNvPicPr>
            <a:picLocks noChangeAspect="1"/>
          </p:cNvPicPr>
          <p:nvPr/>
        </p:nvPicPr>
        <p:blipFill>
          <a:blip r:embed="rId3"/>
          <a:stretch>
            <a:fillRect/>
          </a:stretch>
        </p:blipFill>
        <p:spPr>
          <a:xfrm>
            <a:off x="16332" y="1981201"/>
            <a:ext cx="6355893" cy="8239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2"/>
          <p:cNvSpPr txBox="1">
            <a:spLocks noGrp="1"/>
          </p:cNvSpPr>
          <p:nvPr>
            <p:ph type="body" idx="1"/>
          </p:nvPr>
        </p:nvSpPr>
        <p:spPr>
          <a:xfrm>
            <a:off x="346800" y="788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Your complete program should now look like this:</a:t>
            </a:r>
            <a:br>
              <a:rPr lang="en" dirty="0"/>
            </a:br>
            <a:br>
              <a:rPr lang="en" dirty="0"/>
            </a:br>
            <a:endParaRPr b="1" dirty="0"/>
          </a:p>
        </p:txBody>
      </p:sp>
      <p:pic>
        <p:nvPicPr>
          <p:cNvPr id="2" name="Picture 1">
            <a:extLst>
              <a:ext uri="{FF2B5EF4-FFF2-40B4-BE49-F238E27FC236}">
                <a16:creationId xmlns:a16="http://schemas.microsoft.com/office/drawing/2014/main" id="{F7E9CD6F-B75D-461A-BD0C-6D15739C28E5}"/>
              </a:ext>
            </a:extLst>
          </p:cNvPr>
          <p:cNvPicPr>
            <a:picLocks noChangeAspect="1"/>
          </p:cNvPicPr>
          <p:nvPr/>
        </p:nvPicPr>
        <p:blipFill>
          <a:blip r:embed="rId3"/>
          <a:stretch>
            <a:fillRect/>
          </a:stretch>
        </p:blipFill>
        <p:spPr>
          <a:xfrm>
            <a:off x="457200" y="617437"/>
            <a:ext cx="6747164" cy="4184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Portfolio 6 – Bot 2</a:t>
            </a:r>
            <a:endParaRPr dirty="0"/>
          </a:p>
        </p:txBody>
      </p:sp>
      <p:sp>
        <p:nvSpPr>
          <p:cNvPr id="147" name="Google Shape;14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Update your program so it can:</a:t>
            </a:r>
            <a:endParaRPr dirty="0"/>
          </a:p>
          <a:p>
            <a:pPr marL="457200" lvl="0" indent="-342900" algn="l" rtl="0">
              <a:lnSpc>
                <a:spcPct val="115000"/>
              </a:lnSpc>
              <a:spcBef>
                <a:spcPts val="1600"/>
              </a:spcBef>
              <a:spcAft>
                <a:spcPts val="0"/>
              </a:spcAft>
              <a:buSzPts val="1800"/>
              <a:buChar char="●"/>
            </a:pPr>
            <a:r>
              <a:rPr lang="en" dirty="0"/>
              <a:t>solve division and multiplication problems when given the commands “divide” or “multiply”.</a:t>
            </a:r>
            <a:br>
              <a:rPr lang="en" dirty="0"/>
            </a:br>
            <a:br>
              <a:rPr lang="en" dirty="0"/>
            </a:br>
            <a:br>
              <a:rPr lang="en" dirty="0"/>
            </a:br>
            <a:r>
              <a:rPr lang="en-US" dirty="0"/>
              <a:t>Save your file as your_name_u3_port_6</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Building Commands into your Bot</a:t>
            </a:r>
            <a:endParaRP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Now that you have learned how to use selection, you can use these skills to upgrade the bot you created last week so that it can help you do more.</a:t>
            </a:r>
            <a:endParaRPr/>
          </a:p>
          <a:p>
            <a:pPr marL="0" lvl="0" indent="0" algn="l" rtl="0">
              <a:lnSpc>
                <a:spcPct val="115000"/>
              </a:lnSpc>
              <a:spcBef>
                <a:spcPts val="1600"/>
              </a:spcBef>
              <a:spcAft>
                <a:spcPts val="0"/>
              </a:spcAft>
              <a:buSzPts val="1800"/>
              <a:buNone/>
            </a:pPr>
            <a:r>
              <a:rPr lang="en"/>
              <a:t>At the moment, your bot is only useful for adding numbers together. Let’s change it so it can also subtract numbers.</a:t>
            </a:r>
            <a:endParaRPr/>
          </a:p>
          <a:p>
            <a:pPr marL="0" lvl="0" indent="0" algn="l" rtl="0">
              <a:lnSpc>
                <a:spcPct val="115000"/>
              </a:lnSpc>
              <a:spcBef>
                <a:spcPts val="1600"/>
              </a:spcBef>
              <a:spcAft>
                <a:spcPts val="0"/>
              </a:spcAft>
              <a:buSzPts val="1800"/>
              <a:buNone/>
            </a:pPr>
            <a:r>
              <a:rPr lang="en"/>
              <a:t>You will need to add the code to:</a:t>
            </a:r>
            <a:endParaRPr/>
          </a:p>
          <a:p>
            <a:pPr marL="457200" lvl="0" indent="-342900" algn="l" rtl="0">
              <a:lnSpc>
                <a:spcPct val="115000"/>
              </a:lnSpc>
              <a:spcBef>
                <a:spcPts val="1600"/>
              </a:spcBef>
              <a:spcAft>
                <a:spcPts val="0"/>
              </a:spcAft>
              <a:buSzPts val="1800"/>
              <a:buChar char="●"/>
            </a:pPr>
            <a:r>
              <a:rPr lang="en"/>
              <a:t>Get a command from the user using input. Does the user want to add or subtract?</a:t>
            </a:r>
            <a:endParaRPr/>
          </a:p>
          <a:p>
            <a:pPr marL="457200" lvl="0" indent="-342900" algn="l" rtl="0">
              <a:lnSpc>
                <a:spcPct val="115000"/>
              </a:lnSpc>
              <a:spcBef>
                <a:spcPts val="0"/>
              </a:spcBef>
              <a:spcAft>
                <a:spcPts val="0"/>
              </a:spcAft>
              <a:buSzPts val="1800"/>
              <a:buChar char="●"/>
            </a:pPr>
            <a:r>
              <a:rPr lang="en"/>
              <a:t>Use an if, then, elif, else to choose whether the bot is adding or subtracting.</a:t>
            </a:r>
            <a:endParaRPr/>
          </a:p>
          <a:p>
            <a:pPr marL="457200" lvl="0" indent="-342900" algn="l" rtl="0">
              <a:lnSpc>
                <a:spcPct val="115000"/>
              </a:lnSpc>
              <a:spcBef>
                <a:spcPts val="0"/>
              </a:spcBef>
              <a:spcAft>
                <a:spcPts val="0"/>
              </a:spcAft>
              <a:buSzPts val="1800"/>
              <a:buChar char="●"/>
            </a:pPr>
            <a:r>
              <a:rPr lang="en"/>
              <a:t>Add the code to get two numbers from the user, and the code to subtract them (when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Your Bot Program</a:t>
            </a:r>
            <a:endParaRPr/>
          </a:p>
        </p:txBody>
      </p:sp>
      <p:sp>
        <p:nvSpPr>
          <p:cNvPr id="72" name="Google Shape;72;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The first step is to use input to get a command from the user when your bot starts. If the command “add” is entered, your bot will add two numbers, using the code you’ve already written.</a:t>
            </a:r>
            <a:br>
              <a:rPr lang="en"/>
            </a:br>
            <a:br>
              <a:rPr lang="en"/>
            </a:br>
            <a:r>
              <a:rPr lang="en"/>
              <a:t>Go back to your bot code by opening the “adding_bot” program you created last week.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fcf392750c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a copy of your bot	</a:t>
            </a:r>
            <a:endParaRPr/>
          </a:p>
        </p:txBody>
      </p:sp>
      <p:sp>
        <p:nvSpPr>
          <p:cNvPr id="85" name="Google Shape;85;gfcf392750c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Double click on the filename in the tab if you are using Mu. If you are using another IDE then you should be able to use “Save As”.</a:t>
            </a:r>
            <a:endParaRPr/>
          </a:p>
          <a:p>
            <a:pPr marL="0" lvl="0" indent="0" algn="l" rtl="0">
              <a:spcBef>
                <a:spcPts val="0"/>
              </a:spcBef>
              <a:spcAft>
                <a:spcPts val="0"/>
              </a:spcAft>
              <a:buNone/>
            </a:pPr>
            <a:endParaRPr/>
          </a:p>
          <a:p>
            <a:pPr marL="0" lvl="0" indent="0" algn="l" rtl="0">
              <a:spcBef>
                <a:spcPts val="0"/>
              </a:spcBef>
              <a:spcAft>
                <a:spcPts val="0"/>
              </a:spcAft>
              <a:buNone/>
            </a:pPr>
            <a:r>
              <a:rPr lang="en"/>
              <a:t>Save your project as bot_2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Add an “add” command</a:t>
            </a:r>
            <a:endParaRPr/>
          </a:p>
        </p:txBody>
      </p:sp>
      <p:sp>
        <p:nvSpPr>
          <p:cNvPr id="91" name="Google Shape;9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Add the code to get a command from your user under the first print statement (where the bot says Hi, I am Marvin, your personal bot).</a:t>
            </a:r>
            <a:br>
              <a:rPr lang="en"/>
            </a:br>
            <a:r>
              <a:rPr lang="en">
                <a:latin typeface="Courier New"/>
                <a:ea typeface="Courier New"/>
                <a:cs typeface="Courier New"/>
                <a:sym typeface="Courier New"/>
              </a:rPr>
              <a:t>command = </a:t>
            </a:r>
            <a:r>
              <a:rPr lang="en">
                <a:solidFill>
                  <a:srgbClr val="3C78D8"/>
                </a:solidFill>
                <a:latin typeface="Courier New"/>
                <a:ea typeface="Courier New"/>
                <a:cs typeface="Courier New"/>
                <a:sym typeface="Courier New"/>
              </a:rPr>
              <a:t>input</a:t>
            </a:r>
            <a:r>
              <a:rPr lang="en">
                <a:latin typeface="Courier New"/>
                <a:ea typeface="Courier New"/>
                <a:cs typeface="Courier New"/>
                <a:sym typeface="Courier New"/>
              </a:rPr>
              <a:t>(</a:t>
            </a:r>
            <a:r>
              <a:rPr lang="en">
                <a:solidFill>
                  <a:srgbClr val="FF0000"/>
                </a:solidFill>
                <a:latin typeface="Courier New"/>
                <a:ea typeface="Courier New"/>
                <a:cs typeface="Courier New"/>
                <a:sym typeface="Courier New"/>
              </a:rPr>
              <a:t>"How can I help? "</a:t>
            </a:r>
            <a:r>
              <a:rPr lang="en">
                <a:latin typeface="Courier New"/>
                <a:ea typeface="Courier New"/>
                <a:cs typeface="Courier New"/>
                <a:sym typeface="Courier New"/>
              </a:rPr>
              <a:t>)</a:t>
            </a:r>
            <a:br>
              <a:rPr lang="en">
                <a:latin typeface="Courier New"/>
                <a:ea typeface="Courier New"/>
                <a:cs typeface="Courier New"/>
                <a:sym typeface="Courier New"/>
              </a:rPr>
            </a:b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After you have got the command from the user, use an if statement to see if it is “add”.</a:t>
            </a:r>
            <a:br>
              <a:rPr lang="en"/>
            </a:br>
            <a:r>
              <a:rPr lang="en" b="1">
                <a:latin typeface="Courier New"/>
                <a:ea typeface="Courier New"/>
                <a:cs typeface="Courier New"/>
                <a:sym typeface="Courier New"/>
              </a:rPr>
              <a:t>if</a:t>
            </a:r>
            <a:r>
              <a:rPr lang="en">
                <a:latin typeface="Courier New"/>
                <a:ea typeface="Courier New"/>
                <a:cs typeface="Courier New"/>
                <a:sym typeface="Courier New"/>
              </a:rPr>
              <a:t> command == </a:t>
            </a:r>
            <a:r>
              <a:rPr lang="en">
                <a:solidFill>
                  <a:srgbClr val="FF0000"/>
                </a:solidFill>
                <a:latin typeface="Courier New"/>
                <a:ea typeface="Courier New"/>
                <a:cs typeface="Courier New"/>
                <a:sym typeface="Courier New"/>
              </a:rPr>
              <a:t>"add"</a:t>
            </a:r>
            <a:r>
              <a:rPr lang="en">
                <a:latin typeface="Courier New"/>
                <a:ea typeface="Courier New"/>
                <a:cs typeface="Courier New"/>
                <a:sym typeface="Courier New"/>
              </a:rPr>
              <a:t>:</a:t>
            </a: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6"/>
          <p:cNvSpPr txBox="1">
            <a:spLocks noGrp="1"/>
          </p:cNvSpPr>
          <p:nvPr>
            <p:ph type="body" idx="1"/>
          </p:nvPr>
        </p:nvSpPr>
        <p:spPr>
          <a:xfrm>
            <a:off x="311700" y="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Below this if statement, you should then indent all the code to add numbers, so that it is part of the if and therefore only runs when the user enters the command “add”.</a:t>
            </a:r>
            <a:br>
              <a:rPr lang="en" dirty="0"/>
            </a:br>
            <a:endParaRPr dirty="0"/>
          </a:p>
        </p:txBody>
      </p:sp>
      <p:pic>
        <p:nvPicPr>
          <p:cNvPr id="2" name="Picture 1">
            <a:extLst>
              <a:ext uri="{FF2B5EF4-FFF2-40B4-BE49-F238E27FC236}">
                <a16:creationId xmlns:a16="http://schemas.microsoft.com/office/drawing/2014/main" id="{0D8A36B5-EE7A-4D99-BCA9-D8CE7DDAB1F2}"/>
              </a:ext>
            </a:extLst>
          </p:cNvPr>
          <p:cNvPicPr>
            <a:picLocks noChangeAspect="1"/>
          </p:cNvPicPr>
          <p:nvPr/>
        </p:nvPicPr>
        <p:blipFill>
          <a:blip r:embed="rId3"/>
          <a:stretch>
            <a:fillRect/>
          </a:stretch>
        </p:blipFill>
        <p:spPr>
          <a:xfrm>
            <a:off x="595746" y="1072940"/>
            <a:ext cx="7371526" cy="27786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8"/>
          <p:cNvSpPr txBox="1">
            <a:spLocks noGrp="1"/>
          </p:cNvSpPr>
          <p:nvPr>
            <p:ph type="body" idx="1"/>
          </p:nvPr>
        </p:nvSpPr>
        <p:spPr>
          <a:xfrm>
            <a:off x="311700" y="119300"/>
            <a:ext cx="8520600" cy="4449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Run your program to test it. If you enter the command “add” your bot should ask you for two numbers and add them together. If you enter anything else, the program should just finish.</a:t>
            </a:r>
            <a:endParaRPr dirty="0"/>
          </a:p>
        </p:txBody>
      </p:sp>
      <p:pic>
        <p:nvPicPr>
          <p:cNvPr id="2" name="Picture 1">
            <a:extLst>
              <a:ext uri="{FF2B5EF4-FFF2-40B4-BE49-F238E27FC236}">
                <a16:creationId xmlns:a16="http://schemas.microsoft.com/office/drawing/2014/main" id="{9E3B88F9-D628-42F7-A262-DF0E5BAFF9D4}"/>
              </a:ext>
            </a:extLst>
          </p:cNvPr>
          <p:cNvPicPr>
            <a:picLocks noChangeAspect="1"/>
          </p:cNvPicPr>
          <p:nvPr/>
        </p:nvPicPr>
        <p:blipFill>
          <a:blip r:embed="rId3"/>
          <a:stretch>
            <a:fillRect/>
          </a:stretch>
        </p:blipFill>
        <p:spPr>
          <a:xfrm>
            <a:off x="817418" y="1607608"/>
            <a:ext cx="5002357" cy="19282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Add a “subtract” command</a:t>
            </a:r>
            <a:endParaRPr/>
          </a:p>
        </p:txBody>
      </p:sp>
      <p:sp>
        <p:nvSpPr>
          <p:cNvPr id="117" name="Google Shape;11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In this next step, you will add the code to enable your bot to subtract numbers. After this you will have the opportunity and challenge to add more code to undertake other tasks.</a:t>
            </a:r>
            <a:endParaRPr dirty="0"/>
          </a:p>
          <a:p>
            <a:pPr marL="457200" lvl="0" indent="-342900" algn="l" rtl="0">
              <a:lnSpc>
                <a:spcPct val="115000"/>
              </a:lnSpc>
              <a:spcBef>
                <a:spcPts val="1600"/>
              </a:spcBef>
              <a:spcAft>
                <a:spcPts val="0"/>
              </a:spcAft>
              <a:buSzPts val="1800"/>
              <a:buChar char="●"/>
            </a:pPr>
            <a:r>
              <a:rPr lang="en" dirty="0"/>
              <a:t>Add an </a:t>
            </a:r>
            <a:r>
              <a:rPr lang="en" dirty="0">
                <a:latin typeface="Courier New"/>
                <a:ea typeface="Courier New"/>
                <a:cs typeface="Courier New"/>
                <a:sym typeface="Courier New"/>
              </a:rPr>
              <a:t>elif</a:t>
            </a:r>
            <a:r>
              <a:rPr lang="en" dirty="0"/>
              <a:t> to the end of your program to test if the command is equal to "subtract".</a:t>
            </a:r>
            <a:br>
              <a:rPr lang="en" dirty="0"/>
            </a:br>
            <a:br>
              <a:rPr lang="en" dirty="0"/>
            </a:br>
            <a:br>
              <a:rPr lang="en" dirty="0"/>
            </a:br>
            <a:r>
              <a:rPr lang="en" b="1" dirty="0"/>
              <a:t>Note:</a:t>
            </a:r>
            <a:r>
              <a:rPr lang="en" dirty="0"/>
              <a:t> the elif is not indented and is in line with the if.</a:t>
            </a:r>
            <a:br>
              <a:rPr lang="en" dirty="0"/>
            </a:br>
            <a:br>
              <a:rPr lang="en" dirty="0"/>
            </a:br>
            <a:endParaRPr dirty="0"/>
          </a:p>
        </p:txBody>
      </p:sp>
      <p:pic>
        <p:nvPicPr>
          <p:cNvPr id="2" name="Picture 1">
            <a:extLst>
              <a:ext uri="{FF2B5EF4-FFF2-40B4-BE49-F238E27FC236}">
                <a16:creationId xmlns:a16="http://schemas.microsoft.com/office/drawing/2014/main" id="{C76E3164-D921-4DC7-9C7A-966B3BC857B1}"/>
              </a:ext>
            </a:extLst>
          </p:cNvPr>
          <p:cNvPicPr>
            <a:picLocks noChangeAspect="1"/>
          </p:cNvPicPr>
          <p:nvPr/>
        </p:nvPicPr>
        <p:blipFill>
          <a:blip r:embed="rId3"/>
          <a:stretch>
            <a:fillRect/>
          </a:stretch>
        </p:blipFill>
        <p:spPr>
          <a:xfrm>
            <a:off x="763298" y="2988685"/>
            <a:ext cx="4248806" cy="350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0"/>
          <p:cNvSpPr txBox="1">
            <a:spLocks noGrp="1"/>
          </p:cNvSpPr>
          <p:nvPr>
            <p:ph type="body" idx="1"/>
          </p:nvPr>
        </p:nvSpPr>
        <p:spPr>
          <a:xfrm>
            <a:off x="311700" y="10692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Indented under the </a:t>
            </a:r>
            <a:r>
              <a:rPr lang="en" dirty="0">
                <a:latin typeface="Courier New"/>
                <a:ea typeface="Courier New"/>
                <a:cs typeface="Courier New"/>
                <a:sym typeface="Courier New"/>
              </a:rPr>
              <a:t>elif</a:t>
            </a:r>
            <a:r>
              <a:rPr lang="en" dirty="0"/>
              <a:t>, add the code to subtract two numbers. It is very similar to the code for adding.</a:t>
            </a:r>
            <a:br>
              <a:rPr lang="en" dirty="0"/>
            </a:br>
            <a:br>
              <a:rPr lang="en" dirty="0"/>
            </a:br>
            <a:r>
              <a:rPr lang="en" b="1" dirty="0"/>
              <a:t>Tip</a:t>
            </a:r>
            <a:r>
              <a:rPr lang="en" dirty="0"/>
              <a:t>: it’s OK to copy and paste when you have to repeat some code.</a:t>
            </a:r>
            <a:br>
              <a:rPr lang="en" dirty="0"/>
            </a:br>
            <a:r>
              <a:rPr lang="en" dirty="0"/>
              <a:t>   </a:t>
            </a:r>
            <a:br>
              <a:rPr lang="en" dirty="0"/>
            </a:br>
            <a:endParaRPr lang="en" dirty="0"/>
          </a:p>
          <a:p>
            <a:pPr marL="457200" lvl="0" indent="-342900" algn="l" rtl="0">
              <a:lnSpc>
                <a:spcPct val="115000"/>
              </a:lnSpc>
              <a:spcBef>
                <a:spcPts val="0"/>
              </a:spcBef>
              <a:spcAft>
                <a:spcPts val="0"/>
              </a:spcAft>
              <a:buSzPts val="1800"/>
              <a:buChar char="●"/>
            </a:pPr>
            <a:endParaRPr lang="en"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 dirty="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br>
              <a:rPr lang="en" dirty="0">
                <a:latin typeface="Courier New"/>
                <a:ea typeface="Courier New"/>
                <a:cs typeface="Courier New"/>
                <a:sym typeface="Courier New"/>
              </a:rPr>
            </a:br>
            <a:endParaRPr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dirty="0"/>
              <a:t>Run your program and test it.</a:t>
            </a: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B046C6CA-5AC5-4FC2-B245-BAC16547C246}"/>
              </a:ext>
            </a:extLst>
          </p:cNvPr>
          <p:cNvPicPr>
            <a:picLocks noChangeAspect="1"/>
          </p:cNvPicPr>
          <p:nvPr/>
        </p:nvPicPr>
        <p:blipFill>
          <a:blip r:embed="rId3"/>
          <a:stretch>
            <a:fillRect/>
          </a:stretch>
        </p:blipFill>
        <p:spPr>
          <a:xfrm>
            <a:off x="736022" y="1574223"/>
            <a:ext cx="7049309" cy="2069522"/>
          </a:xfrm>
          <a:prstGeom prst="rect">
            <a:avLst/>
          </a:prstGeom>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On-screen Show (16:9)</PresentationFormat>
  <Paragraphs>38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Courier New</vt:lpstr>
      <vt:lpstr>Arial</vt:lpstr>
      <vt:lpstr>Proxima Nova</vt:lpstr>
      <vt:lpstr>Spearmint</vt:lpstr>
      <vt:lpstr>Unit 3: Text-Based Programming</vt:lpstr>
      <vt:lpstr>Building Commands into your Bot</vt:lpstr>
      <vt:lpstr>Open Your Bot Program</vt:lpstr>
      <vt:lpstr>Make a copy of your bot </vt:lpstr>
      <vt:lpstr>Add an “add” command</vt:lpstr>
      <vt:lpstr>PowerPoint Presentation</vt:lpstr>
      <vt:lpstr>PowerPoint Presentation</vt:lpstr>
      <vt:lpstr>Add a “subtract” command</vt:lpstr>
      <vt:lpstr>PowerPoint Presentation</vt:lpstr>
      <vt:lpstr>PowerPoint Presentation</vt:lpstr>
      <vt:lpstr>PowerPoint Presentation</vt:lpstr>
      <vt:lpstr>Portfolio 6 – Bot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cp:lastModifiedBy>Robert Brake</cp:lastModifiedBy>
  <cp:revision>3</cp:revision>
  <dcterms:modified xsi:type="dcterms:W3CDTF">2023-03-13T18:21:42Z</dcterms:modified>
</cp:coreProperties>
</file>