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vert-data-types-in-python-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python.org/en/Variables_and_Typ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Unit 3: Text-Based Programming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Lesson 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Variable Types</a:t>
            </a:r>
            <a:endParaRPr sz="33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You have seen that there are different variable types in python.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So far we have use integers and strings.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Integers are positive or negative numbers with no decimals, just like in math.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100" dirty="0"/>
              <a:t>Strings are a collection of characters, it can be numbers, letters or symbols.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 dirty="0"/>
              <a:t>Floats</a:t>
            </a:r>
            <a:endParaRPr sz="33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Floats are numbers that have </a:t>
            </a:r>
            <a:r>
              <a:rPr lang="en" sz="2100" b="1" dirty="0"/>
              <a:t>decimals</a:t>
            </a:r>
            <a:r>
              <a:rPr lang="en" sz="2100" dirty="0"/>
              <a:t>. When we are working with numbers we will either be using floats or integers. 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sp>
        <p:nvSpPr>
          <p:cNvPr id="4" name="Google Shape;71;p15">
            <a:extLst>
              <a:ext uri="{FF2B5EF4-FFF2-40B4-BE49-F238E27FC236}">
                <a16:creationId xmlns:a16="http://schemas.microsoft.com/office/drawing/2014/main" id="{EFAC6758-8B4D-4329-9BE7-7B21D754F392}"/>
              </a:ext>
            </a:extLst>
          </p:cNvPr>
          <p:cNvSpPr txBox="1">
            <a:spLocks/>
          </p:cNvSpPr>
          <p:nvPr/>
        </p:nvSpPr>
        <p:spPr>
          <a:xfrm>
            <a:off x="311700" y="2253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3300" dirty="0"/>
              <a:t>Boolean</a:t>
            </a:r>
          </a:p>
        </p:txBody>
      </p:sp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2E2162B7-3924-498A-82E9-37F06866E047}"/>
              </a:ext>
            </a:extLst>
          </p:cNvPr>
          <p:cNvSpPr txBox="1">
            <a:spLocks/>
          </p:cNvSpPr>
          <p:nvPr/>
        </p:nvSpPr>
        <p:spPr>
          <a:xfrm>
            <a:off x="311700" y="2890500"/>
            <a:ext cx="8520600" cy="11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n-US" sz="2100" dirty="0"/>
              <a:t>Boolean variables only have two possible values, True or False. They have to be capitalized. They are used for testing conditions.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Converting</a:t>
            </a:r>
            <a:endParaRPr sz="330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str( ) is used to change a variable to a string. </a:t>
            </a:r>
            <a:r>
              <a:rPr lang="en-US" sz="2100" dirty="0"/>
              <a:t>Before f-strings were used we would have to convert integers and floats to strings so we could use concatenation to make print statements.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int( ) is used to change a float </a:t>
            </a:r>
            <a:r>
              <a:rPr lang="en-US" sz="2100" dirty="0"/>
              <a:t>or a string</a:t>
            </a:r>
            <a:r>
              <a:rPr lang="en" sz="2100" dirty="0"/>
              <a:t> to a integer. One thing to note is that when you change a float to an integer it just cuts it off at the decimal. It doesn’t round the number off.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int(6.75) will give 6.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100" dirty="0"/>
              <a:t>Y</a:t>
            </a:r>
            <a:r>
              <a:rPr lang="en" sz="2100" dirty="0"/>
              <a:t>ou can not convert a string that has a decimal directly to an integer.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Converting</a:t>
            </a:r>
            <a:endParaRPr sz="330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float( ) will change an integer to a float. It will add a decimal point and a 0 to the end of the </a:t>
            </a:r>
            <a:r>
              <a:rPr lang="en-US" sz="2100" dirty="0"/>
              <a:t>integer</a:t>
            </a:r>
            <a:r>
              <a:rPr lang="en" sz="2100" dirty="0"/>
              <a:t>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en" sz="2100" dirty="0"/>
            </a:br>
            <a:endParaRPr lang="en"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float() will change a string that contains a decimal to a float.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48713-8905-4049-8319-7F4E2DA8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3644188"/>
            <a:ext cx="2774061" cy="924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B0B8AB-7722-4DC1-8B6B-984737AD6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2124150"/>
            <a:ext cx="1819275" cy="895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User Input</a:t>
            </a:r>
            <a:endParaRPr sz="330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Any time you use the input( ) function the information is stored as a </a:t>
            </a:r>
            <a:r>
              <a:rPr lang="en" sz="2100" b="1" dirty="0"/>
              <a:t>string</a:t>
            </a:r>
            <a:r>
              <a:rPr lang="en" sz="2100" dirty="0"/>
              <a:t>. If you want to do any math then you will need to convert it to a float or an integer. 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** You do not need to convert integers and floats to perform math operations, python will automatically convert the result to a float </a:t>
            </a:r>
            <a:r>
              <a:rPr lang="en-US" sz="2100" dirty="0"/>
              <a:t>if it needs to.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Declaring Variables</a:t>
            </a:r>
            <a:endParaRPr sz="330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Python will automatically give your variables a type based on how you declare them.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x = “Hi”       would be a string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y = 5		would be an integer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z = -2.75	would be a float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Links</a:t>
            </a:r>
            <a:endParaRPr sz="330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https://www.digitalocean.com/community/tutorials/how-to-convert-data-types-in-python-3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https://www.learnpython.org/en/Variables_and_Types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405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Proxima Nova</vt:lpstr>
      <vt:lpstr>Spearmint</vt:lpstr>
      <vt:lpstr>Unit 3: Text-Based Programming</vt:lpstr>
      <vt:lpstr>Variable Types</vt:lpstr>
      <vt:lpstr>Floats</vt:lpstr>
      <vt:lpstr>Converting</vt:lpstr>
      <vt:lpstr>Converting</vt:lpstr>
      <vt:lpstr>User Input</vt:lpstr>
      <vt:lpstr>Declaring Variables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3: Text-Based Programming</dc:title>
  <dc:creator>Robert Brake</dc:creator>
  <cp:lastModifiedBy>Robert Brake</cp:lastModifiedBy>
  <cp:revision>3</cp:revision>
  <dcterms:modified xsi:type="dcterms:W3CDTF">2023-03-13T12:19:13Z</dcterms:modified>
</cp:coreProperties>
</file>