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Op5PDcVrJBc7zAHYC7kxkJOJo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" y="1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Unit 3: Text-Based Programming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Lesson 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and  or  statements</a:t>
            </a:r>
            <a:endParaRPr dirty="0"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Until now you have only been doing single tests when evaluating a statement. For example, </a:t>
            </a:r>
            <a:br>
              <a:rPr lang="en" dirty="0"/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phrase == 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b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/>
              <a:t>Using </a:t>
            </a:r>
            <a:r>
              <a:rPr lang="en" b="1" dirty="0"/>
              <a:t>and</a:t>
            </a:r>
            <a:r>
              <a:rPr lang="en" dirty="0"/>
              <a:t> and </a:t>
            </a:r>
            <a:r>
              <a:rPr lang="en" b="1" dirty="0"/>
              <a:t>or</a:t>
            </a:r>
            <a:r>
              <a:rPr lang="en" dirty="0"/>
              <a:t>, you can build compound evaluations which test multiple statements. For example,</a:t>
            </a:r>
            <a:br>
              <a:rPr lang="en" dirty="0"/>
            </a:br>
            <a:br>
              <a:rPr lang="en" dirty="0"/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phrase == 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and name == 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"Marvin"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phrase == 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or phrase == 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"hey"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 1 (and)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phrase ==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and name ==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"Marvin"</a:t>
            </a:r>
            <a:b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/>
            </a:br>
            <a:r>
              <a:rPr lang="en"/>
              <a:t>1. Python will evaluate both statements before and after the and:</a:t>
            </a:r>
            <a:br>
              <a:rPr lang="en"/>
            </a:br>
            <a:r>
              <a:rPr lang="en"/>
              <a:t>	1.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phrase ==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b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2.nam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 ==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"Marvin"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2. Python</a:t>
            </a:r>
            <a:r>
              <a:rPr lang="en"/>
              <a:t> will apply a logic and to the evaluations: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statement 1 is True </a:t>
            </a:r>
            <a:r>
              <a:rPr lang="en" b="1"/>
              <a:t>and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 2 is True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the whole statement is True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 it’s False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 2 (or)</a:t>
            </a: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It is similar for the statement: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phrase ==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or phrase ==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"hey"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1.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Python will evaluate both statements before and after the or:</a:t>
            </a:r>
            <a:br>
              <a:rPr lang="en"/>
            </a:br>
            <a:r>
              <a:rPr lang="en"/>
              <a:t>	1.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phrase == "hi" = True / False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/>
              <a:t>	2.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phrase == "hey" = True /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2.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Python will apply a logic or to the evaluations: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statement 1 is True </a:t>
            </a:r>
            <a:r>
              <a:rPr lang="en" b="1"/>
              <a:t>or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 2 is True </a:t>
            </a:r>
            <a:r>
              <a:rPr lang="en" b="1"/>
              <a:t>or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are True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the whole statement is True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Try it!</a:t>
            </a:r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Use the second example to change your program from Lesson 5 to use an </a:t>
            </a:r>
            <a:r>
              <a:rPr lang="en" b="1" dirty="0"/>
              <a:t>or</a:t>
            </a:r>
            <a:r>
              <a:rPr lang="en" dirty="0"/>
              <a:t>, so that it responds with “Hello” if you give the phrase “hi” or “hey”.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Change the first if statement in your program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if phrase == "hi"</a:t>
            </a:r>
            <a:r>
              <a:rPr lang="en" dirty="0"/>
              <a:t>: to:</a:t>
            </a:r>
            <a:br>
              <a:rPr lang="en" dirty="0"/>
            </a:br>
            <a:br>
              <a:rPr lang="en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Tip</a:t>
            </a:r>
            <a:r>
              <a:rPr lang="en" dirty="0"/>
              <a:t>: a common error is to write if phrase == "hi" or "hey" as this is how we would say it in English, but in Python, you have to state the condition in full each time.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Run your program. If you give the response “hi” or “hey” then your program should respond with “Hello”.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B501D6-EB15-46D6-BF5D-1D0780A21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91" y="2419350"/>
            <a:ext cx="4945499" cy="4335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5CA864-AF0C-4391-AAF8-D380EB150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8221175" cy="2973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Portfolio 5 - Or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A0FDC6-4170-49FC-8315-D77C6A1BCB88}"/>
              </a:ext>
            </a:extLst>
          </p:cNvPr>
          <p:cNvSpPr/>
          <p:nvPr/>
        </p:nvSpPr>
        <p:spPr>
          <a:xfrm>
            <a:off x="443345" y="1205345"/>
            <a:ext cx="8388955" cy="1224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15000"/>
              </a:lnSpc>
              <a:spcBef>
                <a:spcPts val="1600"/>
              </a:spcBef>
              <a:buSzPts val="1800"/>
              <a:buChar char="●"/>
            </a:pPr>
            <a:r>
              <a:rPr lang="en-US" dirty="0"/>
              <a:t>Change your program from the last slide so it tests for “</a:t>
            </a:r>
            <a:r>
              <a:rPr lang="en-US" dirty="0" err="1"/>
              <a:t>whats</a:t>
            </a:r>
            <a:r>
              <a:rPr lang="en-US" dirty="0"/>
              <a:t> your name” or “what’s your name”.</a:t>
            </a:r>
          </a:p>
          <a:p>
            <a:pPr marL="457200" lvl="0" indent="-342900">
              <a:lnSpc>
                <a:spcPct val="115000"/>
              </a:lnSpc>
              <a:spcBef>
                <a:spcPts val="1600"/>
              </a:spcBef>
              <a:buSzPts val="1800"/>
              <a:buChar char="●"/>
            </a:pPr>
            <a:endParaRPr lang="en-US" dirty="0"/>
          </a:p>
          <a:p>
            <a:pPr marL="114300" lvl="0">
              <a:lnSpc>
                <a:spcPct val="115000"/>
              </a:lnSpc>
              <a:spcBef>
                <a:spcPts val="1600"/>
              </a:spcBef>
              <a:buSzPts val="1800"/>
            </a:pPr>
            <a:r>
              <a:rPr lang="en-US" dirty="0"/>
              <a:t>Save the file as your_name_u3_port_5 in your portfolio folder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423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Proxima Nova</vt:lpstr>
      <vt:lpstr>Courier New</vt:lpstr>
      <vt:lpstr>Arial</vt:lpstr>
      <vt:lpstr>Spearmint</vt:lpstr>
      <vt:lpstr>Unit 3: Text-Based Programming</vt:lpstr>
      <vt:lpstr>and  or  statements</vt:lpstr>
      <vt:lpstr>Example 1 (and)</vt:lpstr>
      <vt:lpstr>Example 2 (or)</vt:lpstr>
      <vt:lpstr>Try it!</vt:lpstr>
      <vt:lpstr>PowerPoint Presentation</vt:lpstr>
      <vt:lpstr>Portfolio 5 - 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3: Text-Based Programming</dc:title>
  <cp:lastModifiedBy>Robert Brake</cp:lastModifiedBy>
  <cp:revision>3</cp:revision>
  <dcterms:modified xsi:type="dcterms:W3CDTF">2023-03-13T18:10:38Z</dcterms:modified>
</cp:coreProperties>
</file>