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handoutMasterIdLst>
    <p:handoutMasterId r:id="rId40"/>
  </p:handoutMasterIdLst>
  <p:sldIdLst>
    <p:sldId id="256" r:id="rId2"/>
    <p:sldId id="275" r:id="rId3"/>
    <p:sldId id="276" r:id="rId4"/>
    <p:sldId id="278" r:id="rId5"/>
    <p:sldId id="262" r:id="rId6"/>
    <p:sldId id="257" r:id="rId7"/>
    <p:sldId id="258" r:id="rId8"/>
    <p:sldId id="259" r:id="rId9"/>
    <p:sldId id="263" r:id="rId10"/>
    <p:sldId id="274" r:id="rId11"/>
    <p:sldId id="260" r:id="rId12"/>
    <p:sldId id="271" r:id="rId13"/>
    <p:sldId id="277" r:id="rId14"/>
    <p:sldId id="270" r:id="rId15"/>
    <p:sldId id="269" r:id="rId16"/>
    <p:sldId id="281" r:id="rId17"/>
    <p:sldId id="282" r:id="rId18"/>
    <p:sldId id="283" r:id="rId19"/>
    <p:sldId id="268" r:id="rId20"/>
    <p:sldId id="261" r:id="rId21"/>
    <p:sldId id="279" r:id="rId22"/>
    <p:sldId id="264" r:id="rId23"/>
    <p:sldId id="272" r:id="rId24"/>
    <p:sldId id="273" r:id="rId25"/>
    <p:sldId id="284" r:id="rId26"/>
    <p:sldId id="267" r:id="rId27"/>
    <p:sldId id="265" r:id="rId28"/>
    <p:sldId id="287" r:id="rId29"/>
    <p:sldId id="280" r:id="rId30"/>
    <p:sldId id="288" r:id="rId31"/>
    <p:sldId id="289" r:id="rId32"/>
    <p:sldId id="294" r:id="rId33"/>
    <p:sldId id="295" r:id="rId34"/>
    <p:sldId id="296" r:id="rId35"/>
    <p:sldId id="290" r:id="rId36"/>
    <p:sldId id="291" r:id="rId37"/>
    <p:sldId id="292" r:id="rId38"/>
    <p:sldId id="293"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4AF430-CA7B-487A-8022-1B3CF8660814}" v="432" dt="2021-11-23T15:55:02.89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840" autoAdjust="0"/>
  </p:normalViewPr>
  <p:slideViewPr>
    <p:cSldViewPr snapToGrid="0">
      <p:cViewPr varScale="1">
        <p:scale>
          <a:sx n="109" d="100"/>
          <a:sy n="109" d="100"/>
        </p:scale>
        <p:origin x="612"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00" d="100"/>
          <a:sy n="100" d="100"/>
        </p:scale>
        <p:origin x="355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Lodolo" userId="88d02fe1f99bdd56" providerId="LiveId" clId="{AA4AF430-CA7B-487A-8022-1B3CF8660814}"/>
    <pc:docChg chg="undo custSel addSld delSld modSld sldOrd">
      <pc:chgData name="Roberto Lodolo" userId="88d02fe1f99bdd56" providerId="LiveId" clId="{AA4AF430-CA7B-487A-8022-1B3CF8660814}" dt="2021-11-23T15:55:46.086" v="9737" actId="27636"/>
      <pc:docMkLst>
        <pc:docMk/>
      </pc:docMkLst>
      <pc:sldChg chg="modSp mod modAnim">
        <pc:chgData name="Roberto Lodolo" userId="88d02fe1f99bdd56" providerId="LiveId" clId="{AA4AF430-CA7B-487A-8022-1B3CF8660814}" dt="2021-11-23T15:55:46.086" v="9737" actId="27636"/>
        <pc:sldMkLst>
          <pc:docMk/>
          <pc:sldMk cId="4127708709" sldId="256"/>
        </pc:sldMkLst>
        <pc:spChg chg="mod">
          <ac:chgData name="Roberto Lodolo" userId="88d02fe1f99bdd56" providerId="LiveId" clId="{AA4AF430-CA7B-487A-8022-1B3CF8660814}" dt="2021-11-05T14:07:25.484" v="3007" actId="20577"/>
          <ac:spMkLst>
            <pc:docMk/>
            <pc:sldMk cId="4127708709" sldId="256"/>
            <ac:spMk id="2" creationId="{5E688E75-6097-46DB-A59C-51051CC55DFA}"/>
          </ac:spMkLst>
        </pc:spChg>
        <pc:spChg chg="mod">
          <ac:chgData name="Roberto Lodolo" userId="88d02fe1f99bdd56" providerId="LiveId" clId="{AA4AF430-CA7B-487A-8022-1B3CF8660814}" dt="2021-11-23T15:55:46.086" v="9737" actId="27636"/>
          <ac:spMkLst>
            <pc:docMk/>
            <pc:sldMk cId="4127708709" sldId="256"/>
            <ac:spMk id="3" creationId="{74D7E0B8-50E1-4B31-A955-F0F5BD6023F2}"/>
          </ac:spMkLst>
        </pc:spChg>
      </pc:sldChg>
      <pc:sldChg chg="addSp delSp modSp mod">
        <pc:chgData name="Roberto Lodolo" userId="88d02fe1f99bdd56" providerId="LiveId" clId="{AA4AF430-CA7B-487A-8022-1B3CF8660814}" dt="2021-11-08T10:38:52.373" v="4920" actId="404"/>
        <pc:sldMkLst>
          <pc:docMk/>
          <pc:sldMk cId="3347486983" sldId="257"/>
        </pc:sldMkLst>
        <pc:spChg chg="mod">
          <ac:chgData name="Roberto Lodolo" userId="88d02fe1f99bdd56" providerId="LiveId" clId="{AA4AF430-CA7B-487A-8022-1B3CF8660814}" dt="2021-11-05T11:42:50.161" v="2850" actId="20577"/>
          <ac:spMkLst>
            <pc:docMk/>
            <pc:sldMk cId="3347486983" sldId="257"/>
            <ac:spMk id="2" creationId="{49BF8531-C74F-4F67-BE25-A35119069EAC}"/>
          </ac:spMkLst>
        </pc:spChg>
        <pc:spChg chg="mod">
          <ac:chgData name="Roberto Lodolo" userId="88d02fe1f99bdd56" providerId="LiveId" clId="{AA4AF430-CA7B-487A-8022-1B3CF8660814}" dt="2021-11-08T10:38:52.373" v="4920" actId="404"/>
          <ac:spMkLst>
            <pc:docMk/>
            <pc:sldMk cId="3347486983" sldId="257"/>
            <ac:spMk id="3" creationId="{4310B837-3857-4F7A-8A06-577527CD8B48}"/>
          </ac:spMkLst>
        </pc:spChg>
        <pc:spChg chg="add del">
          <ac:chgData name="Roberto Lodolo" userId="88d02fe1f99bdd56" providerId="LiveId" clId="{AA4AF430-CA7B-487A-8022-1B3CF8660814}" dt="2021-11-05T11:41:11.522" v="2835" actId="26606"/>
          <ac:spMkLst>
            <pc:docMk/>
            <pc:sldMk cId="3347486983" sldId="257"/>
            <ac:spMk id="10" creationId="{579E3846-8D0B-B14A-817A-7FAC9DDAB4D8}"/>
          </ac:spMkLst>
        </pc:spChg>
        <pc:spChg chg="add del">
          <ac:chgData name="Roberto Lodolo" userId="88d02fe1f99bdd56" providerId="LiveId" clId="{AA4AF430-CA7B-487A-8022-1B3CF8660814}" dt="2021-11-05T11:41:11.522" v="2835" actId="26606"/>
          <ac:spMkLst>
            <pc:docMk/>
            <pc:sldMk cId="3347486983" sldId="257"/>
            <ac:spMk id="12" creationId="{BE50E7BE-734F-224D-B03E-074DE1D12480}"/>
          </ac:spMkLst>
        </pc:spChg>
        <pc:spChg chg="add del">
          <ac:chgData name="Roberto Lodolo" userId="88d02fe1f99bdd56" providerId="LiveId" clId="{AA4AF430-CA7B-487A-8022-1B3CF8660814}" dt="2021-11-05T11:41:11.522" v="2835" actId="26606"/>
          <ac:spMkLst>
            <pc:docMk/>
            <pc:sldMk cId="3347486983" sldId="257"/>
            <ac:spMk id="14" creationId="{DCA5172B-100A-154D-8648-280629D67DD0}"/>
          </ac:spMkLst>
        </pc:spChg>
        <pc:spChg chg="add del">
          <ac:chgData name="Roberto Lodolo" userId="88d02fe1f99bdd56" providerId="LiveId" clId="{AA4AF430-CA7B-487A-8022-1B3CF8660814}" dt="2021-11-05T11:40:45.452" v="2817" actId="26606"/>
          <ac:spMkLst>
            <pc:docMk/>
            <pc:sldMk cId="3347486983" sldId="257"/>
            <ac:spMk id="19" creationId="{579E3846-8D0B-B14A-817A-7FAC9DDAB4D8}"/>
          </ac:spMkLst>
        </pc:spChg>
        <pc:spChg chg="add del">
          <ac:chgData name="Roberto Lodolo" userId="88d02fe1f99bdd56" providerId="LiveId" clId="{AA4AF430-CA7B-487A-8022-1B3CF8660814}" dt="2021-11-05T11:40:45.452" v="2817" actId="26606"/>
          <ac:spMkLst>
            <pc:docMk/>
            <pc:sldMk cId="3347486983" sldId="257"/>
            <ac:spMk id="21" creationId="{BE50E7BE-734F-224D-B03E-074DE1D12480}"/>
          </ac:spMkLst>
        </pc:spChg>
        <pc:spChg chg="add del">
          <ac:chgData name="Roberto Lodolo" userId="88d02fe1f99bdd56" providerId="LiveId" clId="{AA4AF430-CA7B-487A-8022-1B3CF8660814}" dt="2021-11-05T11:40:45.452" v="2817" actId="26606"/>
          <ac:spMkLst>
            <pc:docMk/>
            <pc:sldMk cId="3347486983" sldId="257"/>
            <ac:spMk id="23" creationId="{DCA5172B-100A-154D-8648-280629D67DD0}"/>
          </ac:spMkLst>
        </pc:spChg>
        <pc:spChg chg="add del">
          <ac:chgData name="Roberto Lodolo" userId="88d02fe1f99bdd56" providerId="LiveId" clId="{AA4AF430-CA7B-487A-8022-1B3CF8660814}" dt="2021-11-05T11:40:48.185" v="2819" actId="26606"/>
          <ac:spMkLst>
            <pc:docMk/>
            <pc:sldMk cId="3347486983" sldId="257"/>
            <ac:spMk id="25" creationId="{579E3846-8D0B-B14A-817A-7FAC9DDAB4D8}"/>
          </ac:spMkLst>
        </pc:spChg>
        <pc:spChg chg="add del">
          <ac:chgData name="Roberto Lodolo" userId="88d02fe1f99bdd56" providerId="LiveId" clId="{AA4AF430-CA7B-487A-8022-1B3CF8660814}" dt="2021-11-05T11:40:48.185" v="2819" actId="26606"/>
          <ac:spMkLst>
            <pc:docMk/>
            <pc:sldMk cId="3347486983" sldId="257"/>
            <ac:spMk id="26" creationId="{BE50E7BE-734F-224D-B03E-074DE1D12480}"/>
          </ac:spMkLst>
        </pc:spChg>
        <pc:spChg chg="add del">
          <ac:chgData name="Roberto Lodolo" userId="88d02fe1f99bdd56" providerId="LiveId" clId="{AA4AF430-CA7B-487A-8022-1B3CF8660814}" dt="2021-11-05T11:40:48.185" v="2819" actId="26606"/>
          <ac:spMkLst>
            <pc:docMk/>
            <pc:sldMk cId="3347486983" sldId="257"/>
            <ac:spMk id="27" creationId="{DCA5172B-100A-154D-8648-280629D67DD0}"/>
          </ac:spMkLst>
        </pc:spChg>
        <pc:spChg chg="add del">
          <ac:chgData name="Roberto Lodolo" userId="88d02fe1f99bdd56" providerId="LiveId" clId="{AA4AF430-CA7B-487A-8022-1B3CF8660814}" dt="2021-11-05T11:40:49.573" v="2821" actId="26606"/>
          <ac:spMkLst>
            <pc:docMk/>
            <pc:sldMk cId="3347486983" sldId="257"/>
            <ac:spMk id="29" creationId="{579E3846-8D0B-B14A-817A-7FAC9DDAB4D8}"/>
          </ac:spMkLst>
        </pc:spChg>
        <pc:spChg chg="add del">
          <ac:chgData name="Roberto Lodolo" userId="88d02fe1f99bdd56" providerId="LiveId" clId="{AA4AF430-CA7B-487A-8022-1B3CF8660814}" dt="2021-11-05T11:40:49.573" v="2821" actId="26606"/>
          <ac:spMkLst>
            <pc:docMk/>
            <pc:sldMk cId="3347486983" sldId="257"/>
            <ac:spMk id="30" creationId="{7B768144-4A9A-EF4F-89C6-859C48A1ADB8}"/>
          </ac:spMkLst>
        </pc:spChg>
        <pc:spChg chg="add del">
          <ac:chgData name="Roberto Lodolo" userId="88d02fe1f99bdd56" providerId="LiveId" clId="{AA4AF430-CA7B-487A-8022-1B3CF8660814}" dt="2021-11-05T11:40:49.573" v="2821" actId="26606"/>
          <ac:spMkLst>
            <pc:docMk/>
            <pc:sldMk cId="3347486983" sldId="257"/>
            <ac:spMk id="31" creationId="{233F0DEE-0C91-A94B-BED4-444EDE341B03}"/>
          </ac:spMkLst>
        </pc:spChg>
        <pc:spChg chg="add del">
          <ac:chgData name="Roberto Lodolo" userId="88d02fe1f99bdd56" providerId="LiveId" clId="{AA4AF430-CA7B-487A-8022-1B3CF8660814}" dt="2021-11-05T11:40:50.665" v="2823" actId="26606"/>
          <ac:spMkLst>
            <pc:docMk/>
            <pc:sldMk cId="3347486983" sldId="257"/>
            <ac:spMk id="33" creationId="{579E3846-8D0B-B14A-817A-7FAC9DDAB4D8}"/>
          </ac:spMkLst>
        </pc:spChg>
        <pc:spChg chg="add del">
          <ac:chgData name="Roberto Lodolo" userId="88d02fe1f99bdd56" providerId="LiveId" clId="{AA4AF430-CA7B-487A-8022-1B3CF8660814}" dt="2021-11-05T11:40:50.665" v="2823" actId="26606"/>
          <ac:spMkLst>
            <pc:docMk/>
            <pc:sldMk cId="3347486983" sldId="257"/>
            <ac:spMk id="34" creationId="{EAB1217A-7C36-3A41-8536-BC68C4521095}"/>
          </ac:spMkLst>
        </pc:spChg>
        <pc:spChg chg="add del">
          <ac:chgData name="Roberto Lodolo" userId="88d02fe1f99bdd56" providerId="LiveId" clId="{AA4AF430-CA7B-487A-8022-1B3CF8660814}" dt="2021-11-05T11:40:50.665" v="2823" actId="26606"/>
          <ac:spMkLst>
            <pc:docMk/>
            <pc:sldMk cId="3347486983" sldId="257"/>
            <ac:spMk id="35" creationId="{DCA5172B-100A-154D-8648-280629D67DD0}"/>
          </ac:spMkLst>
        </pc:spChg>
        <pc:spChg chg="add del">
          <ac:chgData name="Roberto Lodolo" userId="88d02fe1f99bdd56" providerId="LiveId" clId="{AA4AF430-CA7B-487A-8022-1B3CF8660814}" dt="2021-11-05T11:40:52.238" v="2825" actId="26606"/>
          <ac:spMkLst>
            <pc:docMk/>
            <pc:sldMk cId="3347486983" sldId="257"/>
            <ac:spMk id="37" creationId="{579E3846-8D0B-B14A-817A-7FAC9DDAB4D8}"/>
          </ac:spMkLst>
        </pc:spChg>
        <pc:spChg chg="add del">
          <ac:chgData name="Roberto Lodolo" userId="88d02fe1f99bdd56" providerId="LiveId" clId="{AA4AF430-CA7B-487A-8022-1B3CF8660814}" dt="2021-11-05T11:40:52.238" v="2825" actId="26606"/>
          <ac:spMkLst>
            <pc:docMk/>
            <pc:sldMk cId="3347486983" sldId="257"/>
            <ac:spMk id="38" creationId="{BE50E7BE-734F-224D-B03E-074DE1D12480}"/>
          </ac:spMkLst>
        </pc:spChg>
        <pc:spChg chg="add del">
          <ac:chgData name="Roberto Lodolo" userId="88d02fe1f99bdd56" providerId="LiveId" clId="{AA4AF430-CA7B-487A-8022-1B3CF8660814}" dt="2021-11-05T11:40:52.238" v="2825" actId="26606"/>
          <ac:spMkLst>
            <pc:docMk/>
            <pc:sldMk cId="3347486983" sldId="257"/>
            <ac:spMk id="39" creationId="{DCA5172B-100A-154D-8648-280629D67DD0}"/>
          </ac:spMkLst>
        </pc:spChg>
        <pc:spChg chg="add del">
          <ac:chgData name="Roberto Lodolo" userId="88d02fe1f99bdd56" providerId="LiveId" clId="{AA4AF430-CA7B-487A-8022-1B3CF8660814}" dt="2021-11-05T11:40:53.349" v="2827" actId="26606"/>
          <ac:spMkLst>
            <pc:docMk/>
            <pc:sldMk cId="3347486983" sldId="257"/>
            <ac:spMk id="41" creationId="{579E3846-8D0B-B14A-817A-7FAC9DDAB4D8}"/>
          </ac:spMkLst>
        </pc:spChg>
        <pc:spChg chg="add del">
          <ac:chgData name="Roberto Lodolo" userId="88d02fe1f99bdd56" providerId="LiveId" clId="{AA4AF430-CA7B-487A-8022-1B3CF8660814}" dt="2021-11-05T11:40:53.349" v="2827" actId="26606"/>
          <ac:spMkLst>
            <pc:docMk/>
            <pc:sldMk cId="3347486983" sldId="257"/>
            <ac:spMk id="43" creationId="{A27CA9A8-2E1B-1E43-B7A6-45B44037C763}"/>
          </ac:spMkLst>
        </pc:spChg>
        <pc:spChg chg="add del">
          <ac:chgData name="Roberto Lodolo" userId="88d02fe1f99bdd56" providerId="LiveId" clId="{AA4AF430-CA7B-487A-8022-1B3CF8660814}" dt="2021-11-05T11:40:53.349" v="2827" actId="26606"/>
          <ac:spMkLst>
            <pc:docMk/>
            <pc:sldMk cId="3347486983" sldId="257"/>
            <ac:spMk id="44" creationId="{DCA5172B-100A-154D-8648-280629D67DD0}"/>
          </ac:spMkLst>
        </pc:spChg>
        <pc:spChg chg="add del">
          <ac:chgData name="Roberto Lodolo" userId="88d02fe1f99bdd56" providerId="LiveId" clId="{AA4AF430-CA7B-487A-8022-1B3CF8660814}" dt="2021-11-05T11:40:54.814" v="2829" actId="26606"/>
          <ac:spMkLst>
            <pc:docMk/>
            <pc:sldMk cId="3347486983" sldId="257"/>
            <ac:spMk id="46" creationId="{579E3846-8D0B-B14A-817A-7FAC9DDAB4D8}"/>
          </ac:spMkLst>
        </pc:spChg>
        <pc:spChg chg="add del">
          <ac:chgData name="Roberto Lodolo" userId="88d02fe1f99bdd56" providerId="LiveId" clId="{AA4AF430-CA7B-487A-8022-1B3CF8660814}" dt="2021-11-05T11:40:54.814" v="2829" actId="26606"/>
          <ac:spMkLst>
            <pc:docMk/>
            <pc:sldMk cId="3347486983" sldId="257"/>
            <ac:spMk id="48" creationId="{B03A2784-BA75-004F-B24B-7793E15C251A}"/>
          </ac:spMkLst>
        </pc:spChg>
        <pc:spChg chg="add del">
          <ac:chgData name="Roberto Lodolo" userId="88d02fe1f99bdd56" providerId="LiveId" clId="{AA4AF430-CA7B-487A-8022-1B3CF8660814}" dt="2021-11-05T11:40:54.814" v="2829" actId="26606"/>
          <ac:spMkLst>
            <pc:docMk/>
            <pc:sldMk cId="3347486983" sldId="257"/>
            <ac:spMk id="49" creationId="{7280209F-8EA9-624E-AA74-5D3C40DCC672}"/>
          </ac:spMkLst>
        </pc:spChg>
        <pc:spChg chg="add del">
          <ac:chgData name="Roberto Lodolo" userId="88d02fe1f99bdd56" providerId="LiveId" clId="{AA4AF430-CA7B-487A-8022-1B3CF8660814}" dt="2021-11-05T11:40:57.981" v="2831" actId="26606"/>
          <ac:spMkLst>
            <pc:docMk/>
            <pc:sldMk cId="3347486983" sldId="257"/>
            <ac:spMk id="51" creationId="{579E3846-8D0B-B14A-817A-7FAC9DDAB4D8}"/>
          </ac:spMkLst>
        </pc:spChg>
        <pc:spChg chg="add del">
          <ac:chgData name="Roberto Lodolo" userId="88d02fe1f99bdd56" providerId="LiveId" clId="{AA4AF430-CA7B-487A-8022-1B3CF8660814}" dt="2021-11-05T11:40:57.981" v="2831" actId="26606"/>
          <ac:spMkLst>
            <pc:docMk/>
            <pc:sldMk cId="3347486983" sldId="257"/>
            <ac:spMk id="52" creationId="{A12C7CBA-A034-9548-BC45-D37C25C0087C}"/>
          </ac:spMkLst>
        </pc:spChg>
        <pc:spChg chg="add del">
          <ac:chgData name="Roberto Lodolo" userId="88d02fe1f99bdd56" providerId="LiveId" clId="{AA4AF430-CA7B-487A-8022-1B3CF8660814}" dt="2021-11-05T11:40:57.981" v="2831" actId="26606"/>
          <ac:spMkLst>
            <pc:docMk/>
            <pc:sldMk cId="3347486983" sldId="257"/>
            <ac:spMk id="53" creationId="{5449ED22-D9F5-F848-A98A-7181D4EE7A7B}"/>
          </ac:spMkLst>
        </pc:spChg>
        <pc:spChg chg="add del">
          <ac:chgData name="Roberto Lodolo" userId="88d02fe1f99bdd56" providerId="LiveId" clId="{AA4AF430-CA7B-487A-8022-1B3CF8660814}" dt="2021-11-05T11:41:11.522" v="2835" actId="26606"/>
          <ac:spMkLst>
            <pc:docMk/>
            <pc:sldMk cId="3347486983" sldId="257"/>
            <ac:spMk id="55" creationId="{579E3846-8D0B-B14A-817A-7FAC9DDAB4D8}"/>
          </ac:spMkLst>
        </pc:spChg>
        <pc:spChg chg="add del">
          <ac:chgData name="Roberto Lodolo" userId="88d02fe1f99bdd56" providerId="LiveId" clId="{AA4AF430-CA7B-487A-8022-1B3CF8660814}" dt="2021-11-05T11:41:11.522" v="2835" actId="26606"/>
          <ac:spMkLst>
            <pc:docMk/>
            <pc:sldMk cId="3347486983" sldId="257"/>
            <ac:spMk id="56" creationId="{BE50E7BE-734F-224D-B03E-074DE1D12480}"/>
          </ac:spMkLst>
        </pc:spChg>
        <pc:spChg chg="add del">
          <ac:chgData name="Roberto Lodolo" userId="88d02fe1f99bdd56" providerId="LiveId" clId="{AA4AF430-CA7B-487A-8022-1B3CF8660814}" dt="2021-11-05T11:41:11.522" v="2835" actId="26606"/>
          <ac:spMkLst>
            <pc:docMk/>
            <pc:sldMk cId="3347486983" sldId="257"/>
            <ac:spMk id="57" creationId="{DCA5172B-100A-154D-8648-280629D67DD0}"/>
          </ac:spMkLst>
        </pc:spChg>
        <pc:picChg chg="mod ord">
          <ac:chgData name="Roberto Lodolo" userId="88d02fe1f99bdd56" providerId="LiveId" clId="{AA4AF430-CA7B-487A-8022-1B3CF8660814}" dt="2021-11-08T09:13:32.770" v="4670" actId="1076"/>
          <ac:picMkLst>
            <pc:docMk/>
            <pc:sldMk cId="3347486983" sldId="257"/>
            <ac:picMk id="5" creationId="{5A979853-9216-4FBF-A4A2-4A15B93283DA}"/>
          </ac:picMkLst>
        </pc:picChg>
        <pc:picChg chg="add mod">
          <ac:chgData name="Roberto Lodolo" userId="88d02fe1f99bdd56" providerId="LiveId" clId="{AA4AF430-CA7B-487A-8022-1B3CF8660814}" dt="2021-11-08T09:13:28.952" v="4669" actId="1076"/>
          <ac:picMkLst>
            <pc:docMk/>
            <pc:sldMk cId="3347486983" sldId="257"/>
            <ac:picMk id="6" creationId="{022B1E6D-DADD-4B8B-828D-1F64611F83A0}"/>
          </ac:picMkLst>
        </pc:picChg>
        <pc:cxnChg chg="add del">
          <ac:chgData name="Roberto Lodolo" userId="88d02fe1f99bdd56" providerId="LiveId" clId="{AA4AF430-CA7B-487A-8022-1B3CF8660814}" dt="2021-11-05T11:40:53.349" v="2827" actId="26606"/>
          <ac:cxnSpMkLst>
            <pc:docMk/>
            <pc:sldMk cId="3347486983" sldId="257"/>
            <ac:cxnSpMk id="42" creationId="{A3B10898-3287-9B44-B9A6-7733AB131F63}"/>
          </ac:cxnSpMkLst>
        </pc:cxnChg>
        <pc:cxnChg chg="add del">
          <ac:chgData name="Roberto Lodolo" userId="88d02fe1f99bdd56" providerId="LiveId" clId="{AA4AF430-CA7B-487A-8022-1B3CF8660814}" dt="2021-11-05T11:40:54.814" v="2829" actId="26606"/>
          <ac:cxnSpMkLst>
            <pc:docMk/>
            <pc:sldMk cId="3347486983" sldId="257"/>
            <ac:cxnSpMk id="47" creationId="{D12FE5B3-60A0-1D4E-8C47-9ACB7D327977}"/>
          </ac:cxnSpMkLst>
        </pc:cxnChg>
      </pc:sldChg>
      <pc:sldChg chg="addSp delSp modSp mod ord modClrScheme delDesignElem chgLayout">
        <pc:chgData name="Roberto Lodolo" userId="88d02fe1f99bdd56" providerId="LiveId" clId="{AA4AF430-CA7B-487A-8022-1B3CF8660814}" dt="2021-11-08T10:39:43.895" v="4938" actId="1076"/>
        <pc:sldMkLst>
          <pc:docMk/>
          <pc:sldMk cId="1333634343" sldId="258"/>
        </pc:sldMkLst>
        <pc:spChg chg="mod ord">
          <ac:chgData name="Roberto Lodolo" userId="88d02fe1f99bdd56" providerId="LiveId" clId="{AA4AF430-CA7B-487A-8022-1B3CF8660814}" dt="2021-11-08T09:08:12.112" v="4634" actId="1076"/>
          <ac:spMkLst>
            <pc:docMk/>
            <pc:sldMk cId="1333634343" sldId="258"/>
            <ac:spMk id="2" creationId="{7F500954-EFC0-4B41-B244-D1CDFB79061B}"/>
          </ac:spMkLst>
        </pc:spChg>
        <pc:spChg chg="mod ord">
          <ac:chgData name="Roberto Lodolo" userId="88d02fe1f99bdd56" providerId="LiveId" clId="{AA4AF430-CA7B-487A-8022-1B3CF8660814}" dt="2021-11-08T10:39:43.895" v="4938" actId="1076"/>
          <ac:spMkLst>
            <pc:docMk/>
            <pc:sldMk cId="1333634343" sldId="258"/>
            <ac:spMk id="3" creationId="{57231644-08B0-436B-865B-29BCF37793D4}"/>
          </ac:spMkLst>
        </pc:spChg>
        <pc:spChg chg="add del">
          <ac:chgData name="Roberto Lodolo" userId="88d02fe1f99bdd56" providerId="LiveId" clId="{AA4AF430-CA7B-487A-8022-1B3CF8660814}" dt="2021-11-08T09:08:07.532" v="4633" actId="700"/>
          <ac:spMkLst>
            <pc:docMk/>
            <pc:sldMk cId="1333634343" sldId="258"/>
            <ac:spMk id="15" creationId="{579E3846-8D0B-B14A-817A-7FAC9DDAB4D8}"/>
          </ac:spMkLst>
        </pc:spChg>
        <pc:spChg chg="add del">
          <ac:chgData name="Roberto Lodolo" userId="88d02fe1f99bdd56" providerId="LiveId" clId="{AA4AF430-CA7B-487A-8022-1B3CF8660814}" dt="2021-11-08T09:08:07.532" v="4633" actId="700"/>
          <ac:spMkLst>
            <pc:docMk/>
            <pc:sldMk cId="1333634343" sldId="258"/>
            <ac:spMk id="16" creationId="{BE50E7BE-734F-224D-B03E-074DE1D12480}"/>
          </ac:spMkLst>
        </pc:spChg>
        <pc:spChg chg="add del">
          <ac:chgData name="Roberto Lodolo" userId="88d02fe1f99bdd56" providerId="LiveId" clId="{AA4AF430-CA7B-487A-8022-1B3CF8660814}" dt="2021-11-08T09:08:07.532" v="4633" actId="700"/>
          <ac:spMkLst>
            <pc:docMk/>
            <pc:sldMk cId="1333634343" sldId="258"/>
            <ac:spMk id="17" creationId="{DCA5172B-100A-154D-8648-280629D67DD0}"/>
          </ac:spMkLst>
        </pc:spChg>
        <pc:spChg chg="add del">
          <ac:chgData name="Roberto Lodolo" userId="88d02fe1f99bdd56" providerId="LiveId" clId="{AA4AF430-CA7B-487A-8022-1B3CF8660814}" dt="2021-11-08T09:05:58.526" v="4613" actId="26606"/>
          <ac:spMkLst>
            <pc:docMk/>
            <pc:sldMk cId="1333634343" sldId="258"/>
            <ac:spMk id="22" creationId="{579E3846-8D0B-B14A-817A-7FAC9DDAB4D8}"/>
          </ac:spMkLst>
        </pc:spChg>
        <pc:spChg chg="add del">
          <ac:chgData name="Roberto Lodolo" userId="88d02fe1f99bdd56" providerId="LiveId" clId="{AA4AF430-CA7B-487A-8022-1B3CF8660814}" dt="2021-11-08T09:05:58.526" v="4613" actId="26606"/>
          <ac:spMkLst>
            <pc:docMk/>
            <pc:sldMk cId="1333634343" sldId="258"/>
            <ac:spMk id="24" creationId="{7B768144-4A9A-EF4F-89C6-859C48A1ADB8}"/>
          </ac:spMkLst>
        </pc:spChg>
        <pc:spChg chg="add del">
          <ac:chgData name="Roberto Lodolo" userId="88d02fe1f99bdd56" providerId="LiveId" clId="{AA4AF430-CA7B-487A-8022-1B3CF8660814}" dt="2021-11-08T09:05:58.526" v="4613" actId="26606"/>
          <ac:spMkLst>
            <pc:docMk/>
            <pc:sldMk cId="1333634343" sldId="258"/>
            <ac:spMk id="26" creationId="{233F0DEE-0C91-A94B-BED4-444EDE341B03}"/>
          </ac:spMkLst>
        </pc:spChg>
        <pc:spChg chg="add del">
          <ac:chgData name="Roberto Lodolo" userId="88d02fe1f99bdd56" providerId="LiveId" clId="{AA4AF430-CA7B-487A-8022-1B3CF8660814}" dt="2021-11-08T09:05:59.772" v="4615" actId="26606"/>
          <ac:spMkLst>
            <pc:docMk/>
            <pc:sldMk cId="1333634343" sldId="258"/>
            <ac:spMk id="28" creationId="{579E3846-8D0B-B14A-817A-7FAC9DDAB4D8}"/>
          </ac:spMkLst>
        </pc:spChg>
        <pc:spChg chg="add del">
          <ac:chgData name="Roberto Lodolo" userId="88d02fe1f99bdd56" providerId="LiveId" clId="{AA4AF430-CA7B-487A-8022-1B3CF8660814}" dt="2021-11-08T09:05:59.772" v="4615" actId="26606"/>
          <ac:spMkLst>
            <pc:docMk/>
            <pc:sldMk cId="1333634343" sldId="258"/>
            <ac:spMk id="29" creationId="{BE50E7BE-734F-224D-B03E-074DE1D12480}"/>
          </ac:spMkLst>
        </pc:spChg>
        <pc:spChg chg="add del">
          <ac:chgData name="Roberto Lodolo" userId="88d02fe1f99bdd56" providerId="LiveId" clId="{AA4AF430-CA7B-487A-8022-1B3CF8660814}" dt="2021-11-08T09:05:59.772" v="4615" actId="26606"/>
          <ac:spMkLst>
            <pc:docMk/>
            <pc:sldMk cId="1333634343" sldId="258"/>
            <ac:spMk id="30" creationId="{DCA5172B-100A-154D-8648-280629D67DD0}"/>
          </ac:spMkLst>
        </pc:spChg>
        <pc:spChg chg="add del">
          <ac:chgData name="Roberto Lodolo" userId="88d02fe1f99bdd56" providerId="LiveId" clId="{AA4AF430-CA7B-487A-8022-1B3CF8660814}" dt="2021-11-08T09:06:01.232" v="4617" actId="26606"/>
          <ac:spMkLst>
            <pc:docMk/>
            <pc:sldMk cId="1333634343" sldId="258"/>
            <ac:spMk id="32" creationId="{579E3846-8D0B-B14A-817A-7FAC9DDAB4D8}"/>
          </ac:spMkLst>
        </pc:spChg>
        <pc:spChg chg="add del">
          <ac:chgData name="Roberto Lodolo" userId="88d02fe1f99bdd56" providerId="LiveId" clId="{AA4AF430-CA7B-487A-8022-1B3CF8660814}" dt="2021-11-08T09:06:01.232" v="4617" actId="26606"/>
          <ac:spMkLst>
            <pc:docMk/>
            <pc:sldMk cId="1333634343" sldId="258"/>
            <ac:spMk id="33" creationId="{BE50E7BE-734F-224D-B03E-074DE1D12480}"/>
          </ac:spMkLst>
        </pc:spChg>
        <pc:spChg chg="add del">
          <ac:chgData name="Roberto Lodolo" userId="88d02fe1f99bdd56" providerId="LiveId" clId="{AA4AF430-CA7B-487A-8022-1B3CF8660814}" dt="2021-11-08T09:06:01.232" v="4617" actId="26606"/>
          <ac:spMkLst>
            <pc:docMk/>
            <pc:sldMk cId="1333634343" sldId="258"/>
            <ac:spMk id="34" creationId="{DCA5172B-100A-154D-8648-280629D67DD0}"/>
          </ac:spMkLst>
        </pc:spChg>
        <pc:spChg chg="add del">
          <ac:chgData name="Roberto Lodolo" userId="88d02fe1f99bdd56" providerId="LiveId" clId="{AA4AF430-CA7B-487A-8022-1B3CF8660814}" dt="2021-11-08T09:06:23.271" v="4620" actId="26606"/>
          <ac:spMkLst>
            <pc:docMk/>
            <pc:sldMk cId="1333634343" sldId="258"/>
            <ac:spMk id="36" creationId="{579E3846-8D0B-B14A-817A-7FAC9DDAB4D8}"/>
          </ac:spMkLst>
        </pc:spChg>
        <pc:spChg chg="add del">
          <ac:chgData name="Roberto Lodolo" userId="88d02fe1f99bdd56" providerId="LiveId" clId="{AA4AF430-CA7B-487A-8022-1B3CF8660814}" dt="2021-11-08T09:06:23.271" v="4620" actId="26606"/>
          <ac:spMkLst>
            <pc:docMk/>
            <pc:sldMk cId="1333634343" sldId="258"/>
            <ac:spMk id="37" creationId="{7B768144-4A9A-EF4F-89C6-859C48A1ADB8}"/>
          </ac:spMkLst>
        </pc:spChg>
        <pc:spChg chg="add del">
          <ac:chgData name="Roberto Lodolo" userId="88d02fe1f99bdd56" providerId="LiveId" clId="{AA4AF430-CA7B-487A-8022-1B3CF8660814}" dt="2021-11-08T09:06:23.271" v="4620" actId="26606"/>
          <ac:spMkLst>
            <pc:docMk/>
            <pc:sldMk cId="1333634343" sldId="258"/>
            <ac:spMk id="38" creationId="{233F0DEE-0C91-A94B-BED4-444EDE341B03}"/>
          </ac:spMkLst>
        </pc:spChg>
        <pc:graphicFrameChg chg="del mod modGraphic">
          <ac:chgData name="Roberto Lodolo" userId="88d02fe1f99bdd56" providerId="LiveId" clId="{AA4AF430-CA7B-487A-8022-1B3CF8660814}" dt="2021-11-08T09:02:09.854" v="4585" actId="478"/>
          <ac:graphicFrameMkLst>
            <pc:docMk/>
            <pc:sldMk cId="1333634343" sldId="258"/>
            <ac:graphicFrameMk id="4" creationId="{60DA7030-FC44-4171-906B-8CBAC42799C2}"/>
          </ac:graphicFrameMkLst>
        </pc:graphicFrameChg>
        <pc:picChg chg="add mod ord">
          <ac:chgData name="Roberto Lodolo" userId="88d02fe1f99bdd56" providerId="LiveId" clId="{AA4AF430-CA7B-487A-8022-1B3CF8660814}" dt="2021-11-08T09:06:59.966" v="4625" actId="14100"/>
          <ac:picMkLst>
            <pc:docMk/>
            <pc:sldMk cId="1333634343" sldId="258"/>
            <ac:picMk id="6" creationId="{ED7D19DC-A826-4637-BDFF-ECB2CFB1A26B}"/>
          </ac:picMkLst>
        </pc:picChg>
        <pc:picChg chg="add mod ord">
          <ac:chgData name="Roberto Lodolo" userId="88d02fe1f99bdd56" providerId="LiveId" clId="{AA4AF430-CA7B-487A-8022-1B3CF8660814}" dt="2021-11-08T09:07:26.585" v="4629" actId="1076"/>
          <ac:picMkLst>
            <pc:docMk/>
            <pc:sldMk cId="1333634343" sldId="258"/>
            <ac:picMk id="7" creationId="{CA5F8473-B34B-482D-883F-1ACE1E472151}"/>
          </ac:picMkLst>
        </pc:picChg>
        <pc:picChg chg="add mod">
          <ac:chgData name="Roberto Lodolo" userId="88d02fe1f99bdd56" providerId="LiveId" clId="{AA4AF430-CA7B-487A-8022-1B3CF8660814}" dt="2021-11-08T09:07:37.704" v="4630" actId="1076"/>
          <ac:picMkLst>
            <pc:docMk/>
            <pc:sldMk cId="1333634343" sldId="258"/>
            <ac:picMk id="9" creationId="{5B947285-D685-4852-BF9E-97B4DBAECEB1}"/>
          </ac:picMkLst>
        </pc:picChg>
      </pc:sldChg>
      <pc:sldChg chg="ord">
        <pc:chgData name="Roberto Lodolo" userId="88d02fe1f99bdd56" providerId="LiveId" clId="{AA4AF430-CA7B-487A-8022-1B3CF8660814}" dt="2021-11-05T11:23:22.646" v="2806"/>
        <pc:sldMkLst>
          <pc:docMk/>
          <pc:sldMk cId="2756545074" sldId="259"/>
        </pc:sldMkLst>
      </pc:sldChg>
      <pc:sldChg chg="addSp delSp modSp mod">
        <pc:chgData name="Roberto Lodolo" userId="88d02fe1f99bdd56" providerId="LiveId" clId="{AA4AF430-CA7B-487A-8022-1B3CF8660814}" dt="2021-11-09T14:44:16.125" v="7407" actId="1076"/>
        <pc:sldMkLst>
          <pc:docMk/>
          <pc:sldMk cId="40860725" sldId="261"/>
        </pc:sldMkLst>
        <pc:spChg chg="mod">
          <ac:chgData name="Roberto Lodolo" userId="88d02fe1f99bdd56" providerId="LiveId" clId="{AA4AF430-CA7B-487A-8022-1B3CF8660814}" dt="2021-11-09T14:44:16.125" v="7407" actId="1076"/>
          <ac:spMkLst>
            <pc:docMk/>
            <pc:sldMk cId="40860725" sldId="261"/>
            <ac:spMk id="2" creationId="{0628C375-5A61-4FB3-B324-E7E5AB4DFCA0}"/>
          </ac:spMkLst>
        </pc:spChg>
        <pc:spChg chg="mod">
          <ac:chgData name="Roberto Lodolo" userId="88d02fe1f99bdd56" providerId="LiveId" clId="{AA4AF430-CA7B-487A-8022-1B3CF8660814}" dt="2021-11-09T14:41:27.565" v="7403" actId="1076"/>
          <ac:spMkLst>
            <pc:docMk/>
            <pc:sldMk cId="40860725" sldId="261"/>
            <ac:spMk id="5" creationId="{CC157EB2-7CDF-47A7-8A07-6C6C4CD951C3}"/>
          </ac:spMkLst>
        </pc:spChg>
        <pc:spChg chg="add del mod">
          <ac:chgData name="Roberto Lodolo" userId="88d02fe1f99bdd56" providerId="LiveId" clId="{AA4AF430-CA7B-487A-8022-1B3CF8660814}" dt="2021-11-02T08:46:37.318" v="347" actId="478"/>
          <ac:spMkLst>
            <pc:docMk/>
            <pc:sldMk cId="40860725" sldId="261"/>
            <ac:spMk id="7" creationId="{D00D3472-181F-4CCF-8207-DC8DB271F8F4}"/>
          </ac:spMkLst>
        </pc:spChg>
        <pc:picChg chg="mod">
          <ac:chgData name="Roberto Lodolo" userId="88d02fe1f99bdd56" providerId="LiveId" clId="{AA4AF430-CA7B-487A-8022-1B3CF8660814}" dt="2021-11-09T14:40:18.574" v="7396" actId="1076"/>
          <ac:picMkLst>
            <pc:docMk/>
            <pc:sldMk cId="40860725" sldId="261"/>
            <ac:picMk id="4" creationId="{1A5908E4-9335-41C9-A544-D212D4439C34}"/>
          </ac:picMkLst>
        </pc:picChg>
        <pc:picChg chg="add del mod">
          <ac:chgData name="Roberto Lodolo" userId="88d02fe1f99bdd56" providerId="LiveId" clId="{AA4AF430-CA7B-487A-8022-1B3CF8660814}" dt="2021-11-08T10:43:12.676" v="4955" actId="478"/>
          <ac:picMkLst>
            <pc:docMk/>
            <pc:sldMk cId="40860725" sldId="261"/>
            <ac:picMk id="6" creationId="{46CC50CA-6029-4308-B53A-C7717028E1F5}"/>
          </ac:picMkLst>
        </pc:picChg>
      </pc:sldChg>
      <pc:sldChg chg="addSp delSp modSp mod">
        <pc:chgData name="Roberto Lodolo" userId="88d02fe1f99bdd56" providerId="LiveId" clId="{AA4AF430-CA7B-487A-8022-1B3CF8660814}" dt="2021-11-08T09:15:56.965" v="4672" actId="1076"/>
        <pc:sldMkLst>
          <pc:docMk/>
          <pc:sldMk cId="4261103909" sldId="262"/>
        </pc:sldMkLst>
        <pc:spChg chg="add del mod">
          <ac:chgData name="Roberto Lodolo" userId="88d02fe1f99bdd56" providerId="LiveId" clId="{AA4AF430-CA7B-487A-8022-1B3CF8660814}" dt="2021-11-05T16:53:06.365" v="3121"/>
          <ac:spMkLst>
            <pc:docMk/>
            <pc:sldMk cId="4261103909" sldId="262"/>
            <ac:spMk id="3" creationId="{91F2D0AF-ED67-4FC7-859C-61D8AB00D6DD}"/>
          </ac:spMkLst>
        </pc:spChg>
        <pc:spChg chg="add del mod">
          <ac:chgData name="Roberto Lodolo" userId="88d02fe1f99bdd56" providerId="LiveId" clId="{AA4AF430-CA7B-487A-8022-1B3CF8660814}" dt="2021-11-05T16:53:12.951" v="3124"/>
          <ac:spMkLst>
            <pc:docMk/>
            <pc:sldMk cId="4261103909" sldId="262"/>
            <ac:spMk id="4" creationId="{345D4F3E-F9ED-47A9-9EFB-32B36EB1ADCF}"/>
          </ac:spMkLst>
        </pc:spChg>
        <pc:spChg chg="add del mod">
          <ac:chgData name="Roberto Lodolo" userId="88d02fe1f99bdd56" providerId="LiveId" clId="{AA4AF430-CA7B-487A-8022-1B3CF8660814}" dt="2021-11-05T16:54:15.632" v="3129" actId="478"/>
          <ac:spMkLst>
            <pc:docMk/>
            <pc:sldMk cId="4261103909" sldId="262"/>
            <ac:spMk id="5" creationId="{4ADCE8A6-E7E3-4694-A535-C45422A91552}"/>
          </ac:spMkLst>
        </pc:spChg>
        <pc:graphicFrameChg chg="mod modGraphic">
          <ac:chgData name="Roberto Lodolo" userId="88d02fe1f99bdd56" providerId="LiveId" clId="{AA4AF430-CA7B-487A-8022-1B3CF8660814}" dt="2021-11-08T09:15:56.965" v="4672" actId="1076"/>
          <ac:graphicFrameMkLst>
            <pc:docMk/>
            <pc:sldMk cId="4261103909" sldId="262"/>
            <ac:graphicFrameMk id="73" creationId="{7BE3B833-8943-4F10-8F74-048F29F3172A}"/>
          </ac:graphicFrameMkLst>
        </pc:graphicFrameChg>
      </pc:sldChg>
      <pc:sldChg chg="modSp mod ord">
        <pc:chgData name="Roberto Lodolo" userId="88d02fe1f99bdd56" providerId="LiveId" clId="{AA4AF430-CA7B-487A-8022-1B3CF8660814}" dt="2021-11-19T15:54:46.355" v="8071"/>
        <pc:sldMkLst>
          <pc:docMk/>
          <pc:sldMk cId="2745257830" sldId="263"/>
        </pc:sldMkLst>
        <pc:spChg chg="mod">
          <ac:chgData name="Roberto Lodolo" userId="88d02fe1f99bdd56" providerId="LiveId" clId="{AA4AF430-CA7B-487A-8022-1B3CF8660814}" dt="2021-11-02T16:30:46.680" v="2128" actId="20577"/>
          <ac:spMkLst>
            <pc:docMk/>
            <pc:sldMk cId="2745257830" sldId="263"/>
            <ac:spMk id="2" creationId="{7F500954-EFC0-4B41-B244-D1CDFB79061B}"/>
          </ac:spMkLst>
        </pc:spChg>
        <pc:spChg chg="mod">
          <ac:chgData name="Roberto Lodolo" userId="88d02fe1f99bdd56" providerId="LiveId" clId="{AA4AF430-CA7B-487A-8022-1B3CF8660814}" dt="2021-11-19T15:54:46.355" v="8071"/>
          <ac:spMkLst>
            <pc:docMk/>
            <pc:sldMk cId="2745257830" sldId="263"/>
            <ac:spMk id="3" creationId="{57231644-08B0-436B-865B-29BCF37793D4}"/>
          </ac:spMkLst>
        </pc:spChg>
        <pc:picChg chg="mod">
          <ac:chgData name="Roberto Lodolo" userId="88d02fe1f99bdd56" providerId="LiveId" clId="{AA4AF430-CA7B-487A-8022-1B3CF8660814}" dt="2021-11-03T08:55:19.193" v="2726" actId="1076"/>
          <ac:picMkLst>
            <pc:docMk/>
            <pc:sldMk cId="2745257830" sldId="263"/>
            <ac:picMk id="8" creationId="{B1608956-126C-4E86-B270-2A480B4CA085}"/>
          </ac:picMkLst>
        </pc:picChg>
      </pc:sldChg>
      <pc:sldChg chg="modSp mod">
        <pc:chgData name="Roberto Lodolo" userId="88d02fe1f99bdd56" providerId="LiveId" clId="{AA4AF430-CA7B-487A-8022-1B3CF8660814}" dt="2021-11-08T13:30:04.074" v="5160" actId="20577"/>
        <pc:sldMkLst>
          <pc:docMk/>
          <pc:sldMk cId="3646004364" sldId="264"/>
        </pc:sldMkLst>
        <pc:spChg chg="mod">
          <ac:chgData name="Roberto Lodolo" userId="88d02fe1f99bdd56" providerId="LiveId" clId="{AA4AF430-CA7B-487A-8022-1B3CF8660814}" dt="2021-11-08T13:30:04.074" v="5160" actId="20577"/>
          <ac:spMkLst>
            <pc:docMk/>
            <pc:sldMk cId="3646004364" sldId="264"/>
            <ac:spMk id="6" creationId="{A34CBB6B-B0F6-47DC-9E94-A289527EFD00}"/>
          </ac:spMkLst>
        </pc:spChg>
        <pc:picChg chg="mod">
          <ac:chgData name="Roberto Lodolo" userId="88d02fe1f99bdd56" providerId="LiveId" clId="{AA4AF430-CA7B-487A-8022-1B3CF8660814}" dt="2021-11-02T11:51:32.840" v="1979" actId="1076"/>
          <ac:picMkLst>
            <pc:docMk/>
            <pc:sldMk cId="3646004364" sldId="264"/>
            <ac:picMk id="5" creationId="{62D8B6C6-F078-492B-8D22-C228DCB888E0}"/>
          </ac:picMkLst>
        </pc:picChg>
      </pc:sldChg>
      <pc:sldChg chg="addSp modSp mod">
        <pc:chgData name="Roberto Lodolo" userId="88d02fe1f99bdd56" providerId="LiveId" clId="{AA4AF430-CA7B-487A-8022-1B3CF8660814}" dt="2021-11-09T09:56:53.063" v="6374" actId="113"/>
        <pc:sldMkLst>
          <pc:docMk/>
          <pc:sldMk cId="3089112741" sldId="265"/>
        </pc:sldMkLst>
        <pc:spChg chg="mod">
          <ac:chgData name="Roberto Lodolo" userId="88d02fe1f99bdd56" providerId="LiveId" clId="{AA4AF430-CA7B-487A-8022-1B3CF8660814}" dt="2021-11-08T16:51:11.996" v="5717" actId="20577"/>
          <ac:spMkLst>
            <pc:docMk/>
            <pc:sldMk cId="3089112741" sldId="265"/>
            <ac:spMk id="2" creationId="{C7A0E8D5-E64B-40D7-8FE5-1BF4E0C8D3F2}"/>
          </ac:spMkLst>
        </pc:spChg>
        <pc:spChg chg="mod">
          <ac:chgData name="Roberto Lodolo" userId="88d02fe1f99bdd56" providerId="LiveId" clId="{AA4AF430-CA7B-487A-8022-1B3CF8660814}" dt="2021-11-09T09:56:53.063" v="6374" actId="113"/>
          <ac:spMkLst>
            <pc:docMk/>
            <pc:sldMk cId="3089112741" sldId="265"/>
            <ac:spMk id="3" creationId="{870D155A-99B3-4E4B-8605-E174C31FC5EE}"/>
          </ac:spMkLst>
        </pc:spChg>
        <pc:picChg chg="add mod">
          <ac:chgData name="Roberto Lodolo" userId="88d02fe1f99bdd56" providerId="LiveId" clId="{AA4AF430-CA7B-487A-8022-1B3CF8660814}" dt="2021-11-08T16:51:32.250" v="5720" actId="1076"/>
          <ac:picMkLst>
            <pc:docMk/>
            <pc:sldMk cId="3089112741" sldId="265"/>
            <ac:picMk id="4" creationId="{3E0F754C-E8D6-4FEF-BEAE-A382BB6AA345}"/>
          </ac:picMkLst>
        </pc:picChg>
        <pc:picChg chg="add mod">
          <ac:chgData name="Roberto Lodolo" userId="88d02fe1f99bdd56" providerId="LiveId" clId="{AA4AF430-CA7B-487A-8022-1B3CF8660814}" dt="2021-11-09T09:54:23.559" v="6373" actId="14826"/>
          <ac:picMkLst>
            <pc:docMk/>
            <pc:sldMk cId="3089112741" sldId="265"/>
            <ac:picMk id="6" creationId="{2301DD1B-F0D1-4582-803C-BD75D16D574F}"/>
          </ac:picMkLst>
        </pc:picChg>
      </pc:sldChg>
      <pc:sldChg chg="del">
        <pc:chgData name="Roberto Lodolo" userId="88d02fe1f99bdd56" providerId="LiveId" clId="{AA4AF430-CA7B-487A-8022-1B3CF8660814}" dt="2021-11-03T11:31:37.999" v="2793" actId="2696"/>
        <pc:sldMkLst>
          <pc:docMk/>
          <pc:sldMk cId="2768876151" sldId="266"/>
        </pc:sldMkLst>
      </pc:sldChg>
      <pc:sldChg chg="addSp delSp modSp mod ord">
        <pc:chgData name="Roberto Lodolo" userId="88d02fe1f99bdd56" providerId="LiveId" clId="{AA4AF430-CA7B-487A-8022-1B3CF8660814}" dt="2021-11-09T14:39:26.660" v="7389" actId="21"/>
        <pc:sldMkLst>
          <pc:docMk/>
          <pc:sldMk cId="3660052524" sldId="267"/>
        </pc:sldMkLst>
        <pc:spChg chg="mod">
          <ac:chgData name="Roberto Lodolo" userId="88d02fe1f99bdd56" providerId="LiveId" clId="{AA4AF430-CA7B-487A-8022-1B3CF8660814}" dt="2021-11-09T14:39:26.660" v="7389" actId="21"/>
          <ac:spMkLst>
            <pc:docMk/>
            <pc:sldMk cId="3660052524" sldId="267"/>
            <ac:spMk id="3" creationId="{8166760C-6730-42A8-83DF-13CECE8818ED}"/>
          </ac:spMkLst>
        </pc:spChg>
        <pc:spChg chg="add del">
          <ac:chgData name="Roberto Lodolo" userId="88d02fe1f99bdd56" providerId="LiveId" clId="{AA4AF430-CA7B-487A-8022-1B3CF8660814}" dt="2021-11-09T14:13:46.631" v="7370"/>
          <ac:spMkLst>
            <pc:docMk/>
            <pc:sldMk cId="3660052524" sldId="267"/>
            <ac:spMk id="4" creationId="{7FF00BF5-01AA-4E7E-A652-2D0EC5828F6F}"/>
          </ac:spMkLst>
        </pc:spChg>
      </pc:sldChg>
      <pc:sldChg chg="addSp modSp mod ord">
        <pc:chgData name="Roberto Lodolo" userId="88d02fe1f99bdd56" providerId="LiveId" clId="{AA4AF430-CA7B-487A-8022-1B3CF8660814}" dt="2021-11-09T14:41:04.922" v="7401" actId="1076"/>
        <pc:sldMkLst>
          <pc:docMk/>
          <pc:sldMk cId="968944476" sldId="268"/>
        </pc:sldMkLst>
        <pc:spChg chg="mod">
          <ac:chgData name="Roberto Lodolo" userId="88d02fe1f99bdd56" providerId="LiveId" clId="{AA4AF430-CA7B-487A-8022-1B3CF8660814}" dt="2021-11-09T14:41:04.922" v="7401" actId="1076"/>
          <ac:spMkLst>
            <pc:docMk/>
            <pc:sldMk cId="968944476" sldId="268"/>
            <ac:spMk id="2" creationId="{0628C375-5A61-4FB3-B324-E7E5AB4DFCA0}"/>
          </ac:spMkLst>
        </pc:spChg>
        <pc:spChg chg="add mod">
          <ac:chgData name="Roberto Lodolo" userId="88d02fe1f99bdd56" providerId="LiveId" clId="{AA4AF430-CA7B-487A-8022-1B3CF8660814}" dt="2021-11-08T13:27:49.228" v="5153" actId="571"/>
          <ac:spMkLst>
            <pc:docMk/>
            <pc:sldMk cId="968944476" sldId="268"/>
            <ac:spMk id="5" creationId="{A75E10E3-7A89-4C63-92D1-BB19C458CD8E}"/>
          </ac:spMkLst>
        </pc:spChg>
        <pc:spChg chg="mod">
          <ac:chgData name="Roberto Lodolo" userId="88d02fe1f99bdd56" providerId="LiveId" clId="{AA4AF430-CA7B-487A-8022-1B3CF8660814}" dt="2021-11-08T16:30:07.518" v="5598" actId="20577"/>
          <ac:spMkLst>
            <pc:docMk/>
            <pc:sldMk cId="968944476" sldId="268"/>
            <ac:spMk id="10" creationId="{6E96B5D2-E706-4E1E-B63A-AB88AD1DC19A}"/>
          </ac:spMkLst>
        </pc:spChg>
        <pc:picChg chg="mod">
          <ac:chgData name="Roberto Lodolo" userId="88d02fe1f99bdd56" providerId="LiveId" clId="{AA4AF430-CA7B-487A-8022-1B3CF8660814}" dt="2021-11-08T13:27:39.428" v="5151" actId="1076"/>
          <ac:picMkLst>
            <pc:docMk/>
            <pc:sldMk cId="968944476" sldId="268"/>
            <ac:picMk id="7" creationId="{A0505A2F-9121-434F-9E77-152738C9E985}"/>
          </ac:picMkLst>
        </pc:picChg>
      </pc:sldChg>
      <pc:sldChg chg="addSp delSp modSp mod modClrScheme chgLayout">
        <pc:chgData name="Roberto Lodolo" userId="88d02fe1f99bdd56" providerId="LiveId" clId="{AA4AF430-CA7B-487A-8022-1B3CF8660814}" dt="2021-11-08T15:21:02.857" v="5480" actId="1076"/>
        <pc:sldMkLst>
          <pc:docMk/>
          <pc:sldMk cId="3358550773" sldId="269"/>
        </pc:sldMkLst>
        <pc:spChg chg="mod ord">
          <ac:chgData name="Roberto Lodolo" userId="88d02fe1f99bdd56" providerId="LiveId" clId="{AA4AF430-CA7B-487A-8022-1B3CF8660814}" dt="2021-11-08T13:09:51.414" v="5135" actId="700"/>
          <ac:spMkLst>
            <pc:docMk/>
            <pc:sldMk cId="3358550773" sldId="269"/>
            <ac:spMk id="2" creationId="{49BF8531-C74F-4F67-BE25-A35119069EAC}"/>
          </ac:spMkLst>
        </pc:spChg>
        <pc:spChg chg="mod ord">
          <ac:chgData name="Roberto Lodolo" userId="88d02fe1f99bdd56" providerId="LiveId" clId="{AA4AF430-CA7B-487A-8022-1B3CF8660814}" dt="2021-11-08T13:09:51.414" v="5135" actId="700"/>
          <ac:spMkLst>
            <pc:docMk/>
            <pc:sldMk cId="3358550773" sldId="269"/>
            <ac:spMk id="3" creationId="{4310B837-3857-4F7A-8A06-577527CD8B48}"/>
          </ac:spMkLst>
        </pc:spChg>
        <pc:picChg chg="mod">
          <ac:chgData name="Roberto Lodolo" userId="88d02fe1f99bdd56" providerId="LiveId" clId="{AA4AF430-CA7B-487A-8022-1B3CF8660814}" dt="2021-11-08T13:08:11.772" v="5133" actId="14100"/>
          <ac:picMkLst>
            <pc:docMk/>
            <pc:sldMk cId="3358550773" sldId="269"/>
            <ac:picMk id="5" creationId="{1D642A59-C372-495B-B0D7-8D85C51FF9B7}"/>
          </ac:picMkLst>
        </pc:picChg>
        <pc:picChg chg="add mod">
          <ac:chgData name="Roberto Lodolo" userId="88d02fe1f99bdd56" providerId="LiveId" clId="{AA4AF430-CA7B-487A-8022-1B3CF8660814}" dt="2021-11-08T15:21:02.857" v="5480" actId="1076"/>
          <ac:picMkLst>
            <pc:docMk/>
            <pc:sldMk cId="3358550773" sldId="269"/>
            <ac:picMk id="6" creationId="{8D87342E-F1BE-4794-928A-1DAB37997714}"/>
          </ac:picMkLst>
        </pc:picChg>
        <pc:picChg chg="add del">
          <ac:chgData name="Roberto Lodolo" userId="88d02fe1f99bdd56" providerId="LiveId" clId="{AA4AF430-CA7B-487A-8022-1B3CF8660814}" dt="2021-11-08T15:18:53.009" v="5465" actId="478"/>
          <ac:picMkLst>
            <pc:docMk/>
            <pc:sldMk cId="3358550773" sldId="269"/>
            <ac:picMk id="8" creationId="{E6516177-2A2B-4DC8-BD93-B57510EFACAE}"/>
          </ac:picMkLst>
        </pc:picChg>
      </pc:sldChg>
      <pc:sldChg chg="modSp mod">
        <pc:chgData name="Roberto Lodolo" userId="88d02fe1f99bdd56" providerId="LiveId" clId="{AA4AF430-CA7B-487A-8022-1B3CF8660814}" dt="2021-11-08T10:42:51.025" v="4953" actId="1076"/>
        <pc:sldMkLst>
          <pc:docMk/>
          <pc:sldMk cId="1268886714" sldId="270"/>
        </pc:sldMkLst>
        <pc:spChg chg="mod">
          <ac:chgData name="Roberto Lodolo" userId="88d02fe1f99bdd56" providerId="LiveId" clId="{AA4AF430-CA7B-487A-8022-1B3CF8660814}" dt="2021-11-08T10:42:51.025" v="4953" actId="1076"/>
          <ac:spMkLst>
            <pc:docMk/>
            <pc:sldMk cId="1268886714" sldId="270"/>
            <ac:spMk id="3" creationId="{DC0111F5-BB74-4A9F-98FF-10E5F03D30D5}"/>
          </ac:spMkLst>
        </pc:spChg>
      </pc:sldChg>
      <pc:sldChg chg="addSp delSp modSp new mod">
        <pc:chgData name="Roberto Lodolo" userId="88d02fe1f99bdd56" providerId="LiveId" clId="{AA4AF430-CA7B-487A-8022-1B3CF8660814}" dt="2021-11-08T08:35:22.703" v="4503" actId="1076"/>
        <pc:sldMkLst>
          <pc:docMk/>
          <pc:sldMk cId="1467096720" sldId="271"/>
        </pc:sldMkLst>
        <pc:spChg chg="mod">
          <ac:chgData name="Roberto Lodolo" userId="88d02fe1f99bdd56" providerId="LiveId" clId="{AA4AF430-CA7B-487A-8022-1B3CF8660814}" dt="2021-11-01T17:04:22.568" v="331" actId="20577"/>
          <ac:spMkLst>
            <pc:docMk/>
            <pc:sldMk cId="1467096720" sldId="271"/>
            <ac:spMk id="2" creationId="{1C828392-139B-441F-B163-F26F1F53A00B}"/>
          </ac:spMkLst>
        </pc:spChg>
        <pc:spChg chg="del">
          <ac:chgData name="Roberto Lodolo" userId="88d02fe1f99bdd56" providerId="LiveId" clId="{AA4AF430-CA7B-487A-8022-1B3CF8660814}" dt="2021-11-01T17:04:34.377" v="332" actId="931"/>
          <ac:spMkLst>
            <pc:docMk/>
            <pc:sldMk cId="1467096720" sldId="271"/>
            <ac:spMk id="3" creationId="{20E1FB2A-07A0-4A1B-B6C4-DC334711F485}"/>
          </ac:spMkLst>
        </pc:spChg>
        <pc:picChg chg="add del mod">
          <ac:chgData name="Roberto Lodolo" userId="88d02fe1f99bdd56" providerId="LiveId" clId="{AA4AF430-CA7B-487A-8022-1B3CF8660814}" dt="2021-11-08T08:35:07.185" v="4499" actId="478"/>
          <ac:picMkLst>
            <pc:docMk/>
            <pc:sldMk cId="1467096720" sldId="271"/>
            <ac:picMk id="4" creationId="{549B0092-020A-4249-9E27-D06A879C4056}"/>
          </ac:picMkLst>
        </pc:picChg>
        <pc:picChg chg="add mod">
          <ac:chgData name="Roberto Lodolo" userId="88d02fe1f99bdd56" providerId="LiveId" clId="{AA4AF430-CA7B-487A-8022-1B3CF8660814}" dt="2021-11-08T08:35:22.703" v="4503" actId="1076"/>
          <ac:picMkLst>
            <pc:docMk/>
            <pc:sldMk cId="1467096720" sldId="271"/>
            <ac:picMk id="5" creationId="{9318B8C4-6BC0-47B8-B81F-17E5A9F02956}"/>
          </ac:picMkLst>
        </pc:picChg>
      </pc:sldChg>
      <pc:sldChg chg="addSp delSp modSp add mod">
        <pc:chgData name="Roberto Lodolo" userId="88d02fe1f99bdd56" providerId="LiveId" clId="{AA4AF430-CA7B-487A-8022-1B3CF8660814}" dt="2021-11-08T13:26:49.518" v="5149" actId="1076"/>
        <pc:sldMkLst>
          <pc:docMk/>
          <pc:sldMk cId="652476685" sldId="272"/>
        </pc:sldMkLst>
        <pc:spChg chg="mod">
          <ac:chgData name="Roberto Lodolo" userId="88d02fe1f99bdd56" providerId="LiveId" clId="{AA4AF430-CA7B-487A-8022-1B3CF8660814}" dt="2021-11-08T10:40:47.203" v="4942" actId="1076"/>
          <ac:spMkLst>
            <pc:docMk/>
            <pc:sldMk cId="652476685" sldId="272"/>
            <ac:spMk id="2" creationId="{106969A0-86DE-47B2-A788-2E4275BC4E47}"/>
          </ac:spMkLst>
        </pc:spChg>
        <pc:spChg chg="mod">
          <ac:chgData name="Roberto Lodolo" userId="88d02fe1f99bdd56" providerId="LiveId" clId="{AA4AF430-CA7B-487A-8022-1B3CF8660814}" dt="2021-11-08T10:41:03.658" v="4945" actId="1076"/>
          <ac:spMkLst>
            <pc:docMk/>
            <pc:sldMk cId="652476685" sldId="272"/>
            <ac:spMk id="6" creationId="{A34CBB6B-B0F6-47DC-9E94-A289527EFD00}"/>
          </ac:spMkLst>
        </pc:spChg>
        <pc:spChg chg="add del mod">
          <ac:chgData name="Roberto Lodolo" userId="88d02fe1f99bdd56" providerId="LiveId" clId="{AA4AF430-CA7B-487A-8022-1B3CF8660814}" dt="2021-11-02T10:16:48.521" v="826"/>
          <ac:spMkLst>
            <pc:docMk/>
            <pc:sldMk cId="652476685" sldId="272"/>
            <ac:spMk id="7" creationId="{EFC3733E-96AB-4FCC-A98F-6D0B8A7030DF}"/>
          </ac:spMkLst>
        </pc:spChg>
        <pc:picChg chg="add mod">
          <ac:chgData name="Roberto Lodolo" userId="88d02fe1f99bdd56" providerId="LiveId" clId="{AA4AF430-CA7B-487A-8022-1B3CF8660814}" dt="2021-11-08T10:40:57.462" v="4944" actId="1076"/>
          <ac:picMkLst>
            <pc:docMk/>
            <pc:sldMk cId="652476685" sldId="272"/>
            <ac:picMk id="4" creationId="{9F49A67C-64D6-46A9-8413-BE38A740C246}"/>
          </ac:picMkLst>
        </pc:picChg>
        <pc:picChg chg="mod">
          <ac:chgData name="Roberto Lodolo" userId="88d02fe1f99bdd56" providerId="LiveId" clId="{AA4AF430-CA7B-487A-8022-1B3CF8660814}" dt="2021-11-08T10:40:53.711" v="4943" actId="1076"/>
          <ac:picMkLst>
            <pc:docMk/>
            <pc:sldMk cId="652476685" sldId="272"/>
            <ac:picMk id="5" creationId="{62D8B6C6-F078-492B-8D22-C228DCB888E0}"/>
          </ac:picMkLst>
        </pc:picChg>
        <pc:picChg chg="add mod">
          <ac:chgData name="Roberto Lodolo" userId="88d02fe1f99bdd56" providerId="LiveId" clId="{AA4AF430-CA7B-487A-8022-1B3CF8660814}" dt="2021-11-08T13:26:43.669" v="5148" actId="1076"/>
          <ac:picMkLst>
            <pc:docMk/>
            <pc:sldMk cId="652476685" sldId="272"/>
            <ac:picMk id="9" creationId="{F94A63CE-2CF3-47B2-A6F4-2529D8FA32A7}"/>
          </ac:picMkLst>
        </pc:picChg>
        <pc:picChg chg="add mod">
          <ac:chgData name="Roberto Lodolo" userId="88d02fe1f99bdd56" providerId="LiveId" clId="{AA4AF430-CA7B-487A-8022-1B3CF8660814}" dt="2021-11-08T13:26:49.518" v="5149" actId="1076"/>
          <ac:picMkLst>
            <pc:docMk/>
            <pc:sldMk cId="652476685" sldId="272"/>
            <ac:picMk id="11" creationId="{37CA0103-EDE8-4321-8353-CAD306404BC8}"/>
          </ac:picMkLst>
        </pc:picChg>
      </pc:sldChg>
      <pc:sldChg chg="addSp delSp modSp add mod">
        <pc:chgData name="Roberto Lodolo" userId="88d02fe1f99bdd56" providerId="LiveId" clId="{AA4AF430-CA7B-487A-8022-1B3CF8660814}" dt="2021-11-02T11:01:07.448" v="1614" actId="1076"/>
        <pc:sldMkLst>
          <pc:docMk/>
          <pc:sldMk cId="214826499" sldId="273"/>
        </pc:sldMkLst>
        <pc:spChg chg="mod">
          <ac:chgData name="Roberto Lodolo" userId="88d02fe1f99bdd56" providerId="LiveId" clId="{AA4AF430-CA7B-487A-8022-1B3CF8660814}" dt="2021-11-02T11:01:07.448" v="1614" actId="1076"/>
          <ac:spMkLst>
            <pc:docMk/>
            <pc:sldMk cId="214826499" sldId="273"/>
            <ac:spMk id="6" creationId="{A34CBB6B-B0F6-47DC-9E94-A289527EFD00}"/>
          </ac:spMkLst>
        </pc:spChg>
        <pc:spChg chg="add del mod">
          <ac:chgData name="Roberto Lodolo" userId="88d02fe1f99bdd56" providerId="LiveId" clId="{AA4AF430-CA7B-487A-8022-1B3CF8660814}" dt="2021-11-02T10:31:21.106" v="1213" actId="478"/>
          <ac:spMkLst>
            <pc:docMk/>
            <pc:sldMk cId="214826499" sldId="273"/>
            <ac:spMk id="7" creationId="{E730386A-3A58-4723-946F-7EEF7526CAD0}"/>
          </ac:spMkLst>
        </pc:spChg>
        <pc:picChg chg="del">
          <ac:chgData name="Roberto Lodolo" userId="88d02fe1f99bdd56" providerId="LiveId" clId="{AA4AF430-CA7B-487A-8022-1B3CF8660814}" dt="2021-11-02T10:31:24.994" v="1215" actId="478"/>
          <ac:picMkLst>
            <pc:docMk/>
            <pc:sldMk cId="214826499" sldId="273"/>
            <ac:picMk id="4" creationId="{9F49A67C-64D6-46A9-8413-BE38A740C246}"/>
          </ac:picMkLst>
        </pc:picChg>
        <pc:picChg chg="del mod">
          <ac:chgData name="Roberto Lodolo" userId="88d02fe1f99bdd56" providerId="LiveId" clId="{AA4AF430-CA7B-487A-8022-1B3CF8660814}" dt="2021-11-02T10:31:15.142" v="1212" actId="478"/>
          <ac:picMkLst>
            <pc:docMk/>
            <pc:sldMk cId="214826499" sldId="273"/>
            <ac:picMk id="5" creationId="{62D8B6C6-F078-492B-8D22-C228DCB888E0}"/>
          </ac:picMkLst>
        </pc:picChg>
        <pc:picChg chg="del">
          <ac:chgData name="Roberto Lodolo" userId="88d02fe1f99bdd56" providerId="LiveId" clId="{AA4AF430-CA7B-487A-8022-1B3CF8660814}" dt="2021-11-02T10:31:23.236" v="1214" actId="478"/>
          <ac:picMkLst>
            <pc:docMk/>
            <pc:sldMk cId="214826499" sldId="273"/>
            <ac:picMk id="9" creationId="{F94A63CE-2CF3-47B2-A6F4-2529D8FA32A7}"/>
          </ac:picMkLst>
        </pc:picChg>
        <pc:picChg chg="add mod">
          <ac:chgData name="Roberto Lodolo" userId="88d02fe1f99bdd56" providerId="LiveId" clId="{AA4AF430-CA7B-487A-8022-1B3CF8660814}" dt="2021-11-02T10:32:04.326" v="1221" actId="1076"/>
          <ac:picMkLst>
            <pc:docMk/>
            <pc:sldMk cId="214826499" sldId="273"/>
            <ac:picMk id="10" creationId="{99E32A81-86FE-499C-9CDE-9DE50A87AE83}"/>
          </ac:picMkLst>
        </pc:picChg>
        <pc:picChg chg="del">
          <ac:chgData name="Roberto Lodolo" userId="88d02fe1f99bdd56" providerId="LiveId" clId="{AA4AF430-CA7B-487A-8022-1B3CF8660814}" dt="2021-11-02T10:31:27.082" v="1216" actId="478"/>
          <ac:picMkLst>
            <pc:docMk/>
            <pc:sldMk cId="214826499" sldId="273"/>
            <ac:picMk id="11" creationId="{37CA0103-EDE8-4321-8353-CAD306404BC8}"/>
          </ac:picMkLst>
        </pc:picChg>
      </pc:sldChg>
      <pc:sldChg chg="addSp delSp modSp new mod">
        <pc:chgData name="Roberto Lodolo" userId="88d02fe1f99bdd56" providerId="LiveId" clId="{AA4AF430-CA7B-487A-8022-1B3CF8660814}" dt="2021-11-03T09:07:59.342" v="2747" actId="1076"/>
        <pc:sldMkLst>
          <pc:docMk/>
          <pc:sldMk cId="1759246670" sldId="274"/>
        </pc:sldMkLst>
        <pc:spChg chg="mod">
          <ac:chgData name="Roberto Lodolo" userId="88d02fe1f99bdd56" providerId="LiveId" clId="{AA4AF430-CA7B-487A-8022-1B3CF8660814}" dt="2021-11-02T16:38:47.094" v="2175" actId="20577"/>
          <ac:spMkLst>
            <pc:docMk/>
            <pc:sldMk cId="1759246670" sldId="274"/>
            <ac:spMk id="2" creationId="{1E714536-C28C-4B3B-8DBF-EC0964E38905}"/>
          </ac:spMkLst>
        </pc:spChg>
        <pc:spChg chg="del">
          <ac:chgData name="Roberto Lodolo" userId="88d02fe1f99bdd56" providerId="LiveId" clId="{AA4AF430-CA7B-487A-8022-1B3CF8660814}" dt="2021-11-02T16:37:31.763" v="2150" actId="931"/>
          <ac:spMkLst>
            <pc:docMk/>
            <pc:sldMk cId="1759246670" sldId="274"/>
            <ac:spMk id="3" creationId="{86723641-4D81-4E07-8FAB-38F5E462988B}"/>
          </ac:spMkLst>
        </pc:spChg>
        <pc:spChg chg="add mod">
          <ac:chgData name="Roberto Lodolo" userId="88d02fe1f99bdd56" providerId="LiveId" clId="{AA4AF430-CA7B-487A-8022-1B3CF8660814}" dt="2021-11-03T08:58:24.318" v="2729" actId="1076"/>
          <ac:spMkLst>
            <pc:docMk/>
            <pc:sldMk cId="1759246670" sldId="274"/>
            <ac:spMk id="6" creationId="{3AB33F67-F801-40D8-905C-278208C7697B}"/>
          </ac:spMkLst>
        </pc:spChg>
        <pc:picChg chg="add mod">
          <ac:chgData name="Roberto Lodolo" userId="88d02fe1f99bdd56" providerId="LiveId" clId="{AA4AF430-CA7B-487A-8022-1B3CF8660814}" dt="2021-11-03T09:07:55.341" v="2746" actId="1076"/>
          <ac:picMkLst>
            <pc:docMk/>
            <pc:sldMk cId="1759246670" sldId="274"/>
            <ac:picMk id="4" creationId="{218590C5-5B02-49B4-B343-FF47DC44C31B}"/>
          </ac:picMkLst>
        </pc:picChg>
        <pc:picChg chg="add mod">
          <ac:chgData name="Roberto Lodolo" userId="88d02fe1f99bdd56" providerId="LiveId" clId="{AA4AF430-CA7B-487A-8022-1B3CF8660814}" dt="2021-11-03T09:07:59.342" v="2747" actId="1076"/>
          <ac:picMkLst>
            <pc:docMk/>
            <pc:sldMk cId="1759246670" sldId="274"/>
            <ac:picMk id="5" creationId="{E2453513-4C9A-40CD-9EA1-D4C47C94B4D4}"/>
          </ac:picMkLst>
        </pc:picChg>
      </pc:sldChg>
      <pc:sldChg chg="addSp delSp modSp add mod ord">
        <pc:chgData name="Roberto Lodolo" userId="88d02fe1f99bdd56" providerId="LiveId" clId="{AA4AF430-CA7B-487A-8022-1B3CF8660814}" dt="2021-11-19T15:40:32.228" v="7829" actId="1076"/>
        <pc:sldMkLst>
          <pc:docMk/>
          <pc:sldMk cId="2587513128" sldId="275"/>
        </pc:sldMkLst>
        <pc:spChg chg="mod">
          <ac:chgData name="Roberto Lodolo" userId="88d02fe1f99bdd56" providerId="LiveId" clId="{AA4AF430-CA7B-487A-8022-1B3CF8660814}" dt="2021-11-05T14:11:11.069" v="3111" actId="1076"/>
          <ac:spMkLst>
            <pc:docMk/>
            <pc:sldMk cId="2587513128" sldId="275"/>
            <ac:spMk id="2" creationId="{C80B8A35-AFEC-4770-A834-523D411EF3B7}"/>
          </ac:spMkLst>
        </pc:spChg>
        <pc:spChg chg="add del mod">
          <ac:chgData name="Roberto Lodolo" userId="88d02fe1f99bdd56" providerId="LiveId" clId="{AA4AF430-CA7B-487A-8022-1B3CF8660814}" dt="2021-11-05T13:56:51.573" v="2856" actId="478"/>
          <ac:spMkLst>
            <pc:docMk/>
            <pc:sldMk cId="2587513128" sldId="275"/>
            <ac:spMk id="4" creationId="{09040DA6-8892-41B1-9626-D65546C4DDF8}"/>
          </ac:spMkLst>
        </pc:spChg>
        <pc:graphicFrameChg chg="del">
          <ac:chgData name="Roberto Lodolo" userId="88d02fe1f99bdd56" providerId="LiveId" clId="{AA4AF430-CA7B-487A-8022-1B3CF8660814}" dt="2021-11-05T13:56:48.416" v="2855" actId="478"/>
          <ac:graphicFrameMkLst>
            <pc:docMk/>
            <pc:sldMk cId="2587513128" sldId="275"/>
            <ac:graphicFrameMk id="73" creationId="{7BE3B833-8943-4F10-8F74-048F29F3172A}"/>
          </ac:graphicFrameMkLst>
        </pc:graphicFrameChg>
        <pc:picChg chg="add mod">
          <ac:chgData name="Roberto Lodolo" userId="88d02fe1f99bdd56" providerId="LiveId" clId="{AA4AF430-CA7B-487A-8022-1B3CF8660814}" dt="2021-11-19T15:40:32.228" v="7829" actId="1076"/>
          <ac:picMkLst>
            <pc:docMk/>
            <pc:sldMk cId="2587513128" sldId="275"/>
            <ac:picMk id="4" creationId="{B1B16517-0F28-4403-AD42-33F7F6592B29}"/>
          </ac:picMkLst>
        </pc:picChg>
        <pc:picChg chg="add mod">
          <ac:chgData name="Roberto Lodolo" userId="88d02fe1f99bdd56" providerId="LiveId" clId="{AA4AF430-CA7B-487A-8022-1B3CF8660814}" dt="2021-11-19T12:11:43.036" v="7420" actId="1076"/>
          <ac:picMkLst>
            <pc:docMk/>
            <pc:sldMk cId="2587513128" sldId="275"/>
            <ac:picMk id="6" creationId="{0C2A890E-2C64-4A71-A29A-BEAC732D0DDB}"/>
          </ac:picMkLst>
        </pc:picChg>
        <pc:picChg chg="add mod">
          <ac:chgData name="Roberto Lodolo" userId="88d02fe1f99bdd56" providerId="LiveId" clId="{AA4AF430-CA7B-487A-8022-1B3CF8660814}" dt="2021-11-19T12:11:59.702" v="7422" actId="1076"/>
          <ac:picMkLst>
            <pc:docMk/>
            <pc:sldMk cId="2587513128" sldId="275"/>
            <ac:picMk id="10" creationId="{516EEF7E-020D-4440-9187-625AB6EECB12}"/>
          </ac:picMkLst>
        </pc:picChg>
        <pc:picChg chg="add mod">
          <ac:chgData name="Roberto Lodolo" userId="88d02fe1f99bdd56" providerId="LiveId" clId="{AA4AF430-CA7B-487A-8022-1B3CF8660814}" dt="2021-11-19T12:12:10.017" v="7423" actId="1076"/>
          <ac:picMkLst>
            <pc:docMk/>
            <pc:sldMk cId="2587513128" sldId="275"/>
            <ac:picMk id="12" creationId="{8A7D6301-504B-4D82-8322-6EBDB35B216D}"/>
          </ac:picMkLst>
        </pc:picChg>
      </pc:sldChg>
      <pc:sldChg chg="addSp delSp modSp new mod modClrScheme chgLayout">
        <pc:chgData name="Roberto Lodolo" userId="88d02fe1f99bdd56" providerId="LiveId" clId="{AA4AF430-CA7B-487A-8022-1B3CF8660814}" dt="2021-11-09T08:34:44.859" v="5783" actId="20577"/>
        <pc:sldMkLst>
          <pc:docMk/>
          <pc:sldMk cId="3374998722" sldId="276"/>
        </pc:sldMkLst>
        <pc:spChg chg="mod ord">
          <ac:chgData name="Roberto Lodolo" userId="88d02fe1f99bdd56" providerId="LiveId" clId="{AA4AF430-CA7B-487A-8022-1B3CF8660814}" dt="2021-11-08T10:41:55.592" v="4951" actId="1076"/>
          <ac:spMkLst>
            <pc:docMk/>
            <pc:sldMk cId="3374998722" sldId="276"/>
            <ac:spMk id="2" creationId="{2BC8B922-A700-4CBC-9300-C181241F0E40}"/>
          </ac:spMkLst>
        </pc:spChg>
        <pc:spChg chg="del">
          <ac:chgData name="Roberto Lodolo" userId="88d02fe1f99bdd56" providerId="LiveId" clId="{AA4AF430-CA7B-487A-8022-1B3CF8660814}" dt="2021-11-06T15:40:25.291" v="3213" actId="3680"/>
          <ac:spMkLst>
            <pc:docMk/>
            <pc:sldMk cId="3374998722" sldId="276"/>
            <ac:spMk id="3" creationId="{CD57C819-8AE7-4412-A593-F6D7F0F3A022}"/>
          </ac:spMkLst>
        </pc:spChg>
        <pc:graphicFrameChg chg="add mod ord modGraphic">
          <ac:chgData name="Roberto Lodolo" userId="88d02fe1f99bdd56" providerId="LiveId" clId="{AA4AF430-CA7B-487A-8022-1B3CF8660814}" dt="2021-11-09T08:34:44.859" v="5783" actId="20577"/>
          <ac:graphicFrameMkLst>
            <pc:docMk/>
            <pc:sldMk cId="3374998722" sldId="276"/>
            <ac:graphicFrameMk id="4" creationId="{2D0F65CF-8022-4336-A24D-E64915601302}"/>
          </ac:graphicFrameMkLst>
        </pc:graphicFrameChg>
        <pc:graphicFrameChg chg="add del mod ord modGraphic">
          <ac:chgData name="Roberto Lodolo" userId="88d02fe1f99bdd56" providerId="LiveId" clId="{AA4AF430-CA7B-487A-8022-1B3CF8660814}" dt="2021-11-08T08:47:03.315" v="4561" actId="21"/>
          <ac:graphicFrameMkLst>
            <pc:docMk/>
            <pc:sldMk cId="3374998722" sldId="276"/>
            <ac:graphicFrameMk id="5" creationId="{6FEE102E-8B30-4AA4-9826-C7BBB3B3B6C2}"/>
          </ac:graphicFrameMkLst>
        </pc:graphicFrameChg>
      </pc:sldChg>
      <pc:sldChg chg="addSp delSp modSp add mod">
        <pc:chgData name="Roberto Lodolo" userId="88d02fe1f99bdd56" providerId="LiveId" clId="{AA4AF430-CA7B-487A-8022-1B3CF8660814}" dt="2021-11-08T08:36:14.751" v="4512" actId="1076"/>
        <pc:sldMkLst>
          <pc:docMk/>
          <pc:sldMk cId="1075986303" sldId="277"/>
        </pc:sldMkLst>
        <pc:spChg chg="mod">
          <ac:chgData name="Roberto Lodolo" userId="88d02fe1f99bdd56" providerId="LiveId" clId="{AA4AF430-CA7B-487A-8022-1B3CF8660814}" dt="2021-11-08T08:35:56.017" v="4509" actId="1076"/>
          <ac:spMkLst>
            <pc:docMk/>
            <pc:sldMk cId="1075986303" sldId="277"/>
            <ac:spMk id="2" creationId="{1C828392-139B-441F-B163-F26F1F53A00B}"/>
          </ac:spMkLst>
        </pc:spChg>
        <pc:spChg chg="add del mod">
          <ac:chgData name="Roberto Lodolo" userId="88d02fe1f99bdd56" providerId="LiveId" clId="{AA4AF430-CA7B-487A-8022-1B3CF8660814}" dt="2021-11-08T08:35:32.826" v="4505" actId="478"/>
          <ac:spMkLst>
            <pc:docMk/>
            <pc:sldMk cId="1075986303" sldId="277"/>
            <ac:spMk id="6" creationId="{68723D24-7EE4-4365-A2D4-AD38B6B1831C}"/>
          </ac:spMkLst>
        </pc:spChg>
        <pc:picChg chg="mod">
          <ac:chgData name="Roberto Lodolo" userId="88d02fe1f99bdd56" providerId="LiveId" clId="{AA4AF430-CA7B-487A-8022-1B3CF8660814}" dt="2021-11-08T08:36:14.751" v="4512" actId="1076"/>
          <ac:picMkLst>
            <pc:docMk/>
            <pc:sldMk cId="1075986303" sldId="277"/>
            <ac:picMk id="4" creationId="{549B0092-020A-4249-9E27-D06A879C4056}"/>
          </ac:picMkLst>
        </pc:picChg>
        <pc:picChg chg="del">
          <ac:chgData name="Roberto Lodolo" userId="88d02fe1f99bdd56" providerId="LiveId" clId="{AA4AF430-CA7B-487A-8022-1B3CF8660814}" dt="2021-11-08T08:35:27.388" v="4504" actId="478"/>
          <ac:picMkLst>
            <pc:docMk/>
            <pc:sldMk cId="1075986303" sldId="277"/>
            <ac:picMk id="5" creationId="{9318B8C4-6BC0-47B8-B81F-17E5A9F02956}"/>
          </ac:picMkLst>
        </pc:picChg>
      </pc:sldChg>
      <pc:sldChg chg="add del">
        <pc:chgData name="Roberto Lodolo" userId="88d02fe1f99bdd56" providerId="LiveId" clId="{AA4AF430-CA7B-487A-8022-1B3CF8660814}" dt="2021-11-08T08:35:00.374" v="4497" actId="2890"/>
        <pc:sldMkLst>
          <pc:docMk/>
          <pc:sldMk cId="1586581316" sldId="277"/>
        </pc:sldMkLst>
      </pc:sldChg>
      <pc:sldChg chg="delSp modSp add mod">
        <pc:chgData name="Roberto Lodolo" userId="88d02fe1f99bdd56" providerId="LiveId" clId="{AA4AF430-CA7B-487A-8022-1B3CF8660814}" dt="2021-11-19T15:51:43.797" v="8068" actId="14734"/>
        <pc:sldMkLst>
          <pc:docMk/>
          <pc:sldMk cId="413078086" sldId="278"/>
        </pc:sldMkLst>
        <pc:graphicFrameChg chg="del">
          <ac:chgData name="Roberto Lodolo" userId="88d02fe1f99bdd56" providerId="LiveId" clId="{AA4AF430-CA7B-487A-8022-1B3CF8660814}" dt="2021-11-08T08:47:08.629" v="4562" actId="478"/>
          <ac:graphicFrameMkLst>
            <pc:docMk/>
            <pc:sldMk cId="413078086" sldId="278"/>
            <ac:graphicFrameMk id="4" creationId="{2D0F65CF-8022-4336-A24D-E64915601302}"/>
          </ac:graphicFrameMkLst>
        </pc:graphicFrameChg>
        <pc:graphicFrameChg chg="mod modGraphic">
          <ac:chgData name="Roberto Lodolo" userId="88d02fe1f99bdd56" providerId="LiveId" clId="{AA4AF430-CA7B-487A-8022-1B3CF8660814}" dt="2021-11-19T15:51:43.797" v="8068" actId="14734"/>
          <ac:graphicFrameMkLst>
            <pc:docMk/>
            <pc:sldMk cId="413078086" sldId="278"/>
            <ac:graphicFrameMk id="5" creationId="{6FEE102E-8B30-4AA4-9826-C7BBB3B3B6C2}"/>
          </ac:graphicFrameMkLst>
        </pc:graphicFrameChg>
      </pc:sldChg>
      <pc:sldChg chg="addSp delSp modSp add mod">
        <pc:chgData name="Roberto Lodolo" userId="88d02fe1f99bdd56" providerId="LiveId" clId="{AA4AF430-CA7B-487A-8022-1B3CF8660814}" dt="2021-11-08T13:25:55.489" v="5146" actId="1076"/>
        <pc:sldMkLst>
          <pc:docMk/>
          <pc:sldMk cId="3979165794" sldId="279"/>
        </pc:sldMkLst>
        <pc:spChg chg="mod">
          <ac:chgData name="Roberto Lodolo" userId="88d02fe1f99bdd56" providerId="LiveId" clId="{AA4AF430-CA7B-487A-8022-1B3CF8660814}" dt="2021-11-08T13:25:55.489" v="5146" actId="1076"/>
          <ac:spMkLst>
            <pc:docMk/>
            <pc:sldMk cId="3979165794" sldId="279"/>
            <ac:spMk id="2" creationId="{0628C375-5A61-4FB3-B324-E7E5AB4DFCA0}"/>
          </ac:spMkLst>
        </pc:spChg>
        <pc:spChg chg="del mod">
          <ac:chgData name="Roberto Lodolo" userId="88d02fe1f99bdd56" providerId="LiveId" clId="{AA4AF430-CA7B-487A-8022-1B3CF8660814}" dt="2021-11-08T13:24:36.826" v="5139" actId="478"/>
          <ac:spMkLst>
            <pc:docMk/>
            <pc:sldMk cId="3979165794" sldId="279"/>
            <ac:spMk id="5" creationId="{CC157EB2-7CDF-47A7-8A07-6C6C4CD951C3}"/>
          </ac:spMkLst>
        </pc:spChg>
        <pc:spChg chg="add del mod">
          <ac:chgData name="Roberto Lodolo" userId="88d02fe1f99bdd56" providerId="LiveId" clId="{AA4AF430-CA7B-487A-8022-1B3CF8660814}" dt="2021-11-08T10:47:28.725" v="4988" actId="478"/>
          <ac:spMkLst>
            <pc:docMk/>
            <pc:sldMk cId="3979165794" sldId="279"/>
            <ac:spMk id="7" creationId="{0BDFD599-85BA-4B01-A351-44B980581F6D}"/>
          </ac:spMkLst>
        </pc:spChg>
        <pc:picChg chg="del">
          <ac:chgData name="Roberto Lodolo" userId="88d02fe1f99bdd56" providerId="LiveId" clId="{AA4AF430-CA7B-487A-8022-1B3CF8660814}" dt="2021-11-08T10:47:26.155" v="4987" actId="478"/>
          <ac:picMkLst>
            <pc:docMk/>
            <pc:sldMk cId="3979165794" sldId="279"/>
            <ac:picMk id="4" creationId="{1A5908E4-9335-41C9-A544-D212D4439C34}"/>
          </ac:picMkLst>
        </pc:picChg>
        <pc:picChg chg="mod">
          <ac:chgData name="Roberto Lodolo" userId="88d02fe1f99bdd56" providerId="LiveId" clId="{AA4AF430-CA7B-487A-8022-1B3CF8660814}" dt="2021-11-08T13:24:51.021" v="5142" actId="1076"/>
          <ac:picMkLst>
            <pc:docMk/>
            <pc:sldMk cId="3979165794" sldId="279"/>
            <ac:picMk id="6" creationId="{46CC50CA-6029-4308-B53A-C7717028E1F5}"/>
          </ac:picMkLst>
        </pc:picChg>
      </pc:sldChg>
      <pc:sldChg chg="new del">
        <pc:chgData name="Roberto Lodolo" userId="88d02fe1f99bdd56" providerId="LiveId" clId="{AA4AF430-CA7B-487A-8022-1B3CF8660814}" dt="2021-11-08T14:42:50.103" v="5162" actId="680"/>
        <pc:sldMkLst>
          <pc:docMk/>
          <pc:sldMk cId="433150369" sldId="280"/>
        </pc:sldMkLst>
      </pc:sldChg>
      <pc:sldChg chg="addSp delSp modSp add mod">
        <pc:chgData name="Roberto Lodolo" userId="88d02fe1f99bdd56" providerId="LiveId" clId="{AA4AF430-CA7B-487A-8022-1B3CF8660814}" dt="2021-11-09T11:36:31.875" v="6761" actId="1076"/>
        <pc:sldMkLst>
          <pc:docMk/>
          <pc:sldMk cId="467051425" sldId="280"/>
        </pc:sldMkLst>
        <pc:spChg chg="mod">
          <ac:chgData name="Roberto Lodolo" userId="88d02fe1f99bdd56" providerId="LiveId" clId="{AA4AF430-CA7B-487A-8022-1B3CF8660814}" dt="2021-11-08T14:43:06.103" v="5175" actId="20577"/>
          <ac:spMkLst>
            <pc:docMk/>
            <pc:sldMk cId="467051425" sldId="280"/>
            <ac:spMk id="2" creationId="{C7A0E8D5-E64B-40D7-8FE5-1BF4E0C8D3F2}"/>
          </ac:spMkLst>
        </pc:spChg>
        <pc:spChg chg="mod">
          <ac:chgData name="Roberto Lodolo" userId="88d02fe1f99bdd56" providerId="LiveId" clId="{AA4AF430-CA7B-487A-8022-1B3CF8660814}" dt="2021-11-09T11:36:19.961" v="6759" actId="404"/>
          <ac:spMkLst>
            <pc:docMk/>
            <pc:sldMk cId="467051425" sldId="280"/>
            <ac:spMk id="3" creationId="{870D155A-99B3-4E4B-8605-E174C31FC5EE}"/>
          </ac:spMkLst>
        </pc:spChg>
        <pc:picChg chg="del">
          <ac:chgData name="Roberto Lodolo" userId="88d02fe1f99bdd56" providerId="LiveId" clId="{AA4AF430-CA7B-487A-8022-1B3CF8660814}" dt="2021-11-08T14:42:57.613" v="5164" actId="478"/>
          <ac:picMkLst>
            <pc:docMk/>
            <pc:sldMk cId="467051425" sldId="280"/>
            <ac:picMk id="4" creationId="{3E0F754C-E8D6-4FEF-BEAE-A382BB6AA345}"/>
          </ac:picMkLst>
        </pc:picChg>
        <pc:picChg chg="add mod">
          <ac:chgData name="Roberto Lodolo" userId="88d02fe1f99bdd56" providerId="LiveId" clId="{AA4AF430-CA7B-487A-8022-1B3CF8660814}" dt="2021-11-09T11:36:28.039" v="6760" actId="1076"/>
          <ac:picMkLst>
            <pc:docMk/>
            <pc:sldMk cId="467051425" sldId="280"/>
            <ac:picMk id="5" creationId="{5064E44E-9001-468C-BA96-C0E9BF97FED6}"/>
          </ac:picMkLst>
        </pc:picChg>
        <pc:picChg chg="add mod">
          <ac:chgData name="Roberto Lodolo" userId="88d02fe1f99bdd56" providerId="LiveId" clId="{AA4AF430-CA7B-487A-8022-1B3CF8660814}" dt="2021-11-09T11:36:31.875" v="6761" actId="1076"/>
          <ac:picMkLst>
            <pc:docMk/>
            <pc:sldMk cId="467051425" sldId="280"/>
            <ac:picMk id="7" creationId="{2FB7C72C-98B2-4B93-83BA-D7ED6D54AC4F}"/>
          </ac:picMkLst>
        </pc:picChg>
      </pc:sldChg>
      <pc:sldChg chg="addSp delSp modSp add mod">
        <pc:chgData name="Roberto Lodolo" userId="88d02fe1f99bdd56" providerId="LiveId" clId="{AA4AF430-CA7B-487A-8022-1B3CF8660814}" dt="2021-11-09T08:02:00.526" v="5757" actId="1076"/>
        <pc:sldMkLst>
          <pc:docMk/>
          <pc:sldMk cId="1586037180" sldId="281"/>
        </pc:sldMkLst>
        <pc:spChg chg="mod">
          <ac:chgData name="Roberto Lodolo" userId="88d02fe1f99bdd56" providerId="LiveId" clId="{AA4AF430-CA7B-487A-8022-1B3CF8660814}" dt="2021-11-08T14:54:21.329" v="5203" actId="20577"/>
          <ac:spMkLst>
            <pc:docMk/>
            <pc:sldMk cId="1586037180" sldId="281"/>
            <ac:spMk id="2" creationId="{49BF8531-C74F-4F67-BE25-A35119069EAC}"/>
          </ac:spMkLst>
        </pc:spChg>
        <pc:spChg chg="mod">
          <ac:chgData name="Roberto Lodolo" userId="88d02fe1f99bdd56" providerId="LiveId" clId="{AA4AF430-CA7B-487A-8022-1B3CF8660814}" dt="2021-11-08T15:41:40.932" v="5586" actId="20577"/>
          <ac:spMkLst>
            <pc:docMk/>
            <pc:sldMk cId="1586037180" sldId="281"/>
            <ac:spMk id="3" creationId="{4310B837-3857-4F7A-8A06-577527CD8B48}"/>
          </ac:spMkLst>
        </pc:spChg>
        <pc:picChg chg="del">
          <ac:chgData name="Roberto Lodolo" userId="88d02fe1f99bdd56" providerId="LiveId" clId="{AA4AF430-CA7B-487A-8022-1B3CF8660814}" dt="2021-11-08T14:59:05.971" v="5204" actId="478"/>
          <ac:picMkLst>
            <pc:docMk/>
            <pc:sldMk cId="1586037180" sldId="281"/>
            <ac:picMk id="5" creationId="{1D642A59-C372-495B-B0D7-8D85C51FF9B7}"/>
          </ac:picMkLst>
        </pc:picChg>
        <pc:picChg chg="del">
          <ac:chgData name="Roberto Lodolo" userId="88d02fe1f99bdd56" providerId="LiveId" clId="{AA4AF430-CA7B-487A-8022-1B3CF8660814}" dt="2021-11-08T14:59:07.980" v="5205" actId="478"/>
          <ac:picMkLst>
            <pc:docMk/>
            <pc:sldMk cId="1586037180" sldId="281"/>
            <ac:picMk id="6" creationId="{8D87342E-F1BE-4794-928A-1DAB37997714}"/>
          </ac:picMkLst>
        </pc:picChg>
        <pc:picChg chg="add mod">
          <ac:chgData name="Roberto Lodolo" userId="88d02fe1f99bdd56" providerId="LiveId" clId="{AA4AF430-CA7B-487A-8022-1B3CF8660814}" dt="2021-11-09T08:02:00.526" v="5757" actId="1076"/>
          <ac:picMkLst>
            <pc:docMk/>
            <pc:sldMk cId="1586037180" sldId="281"/>
            <ac:picMk id="7" creationId="{041E544B-CE5A-449A-8EE3-B45433199765}"/>
          </ac:picMkLst>
        </pc:picChg>
        <pc:picChg chg="del">
          <ac:chgData name="Roberto Lodolo" userId="88d02fe1f99bdd56" providerId="LiveId" clId="{AA4AF430-CA7B-487A-8022-1B3CF8660814}" dt="2021-11-08T15:18:45.078" v="5463" actId="478"/>
          <ac:picMkLst>
            <pc:docMk/>
            <pc:sldMk cId="1586037180" sldId="281"/>
            <ac:picMk id="8" creationId="{E6516177-2A2B-4DC8-BD93-B57510EFACAE}"/>
          </ac:picMkLst>
        </pc:picChg>
      </pc:sldChg>
      <pc:sldChg chg="addSp delSp modSp add mod">
        <pc:chgData name="Roberto Lodolo" userId="88d02fe1f99bdd56" providerId="LiveId" clId="{AA4AF430-CA7B-487A-8022-1B3CF8660814}" dt="2021-11-08T15:20:30.762" v="5478" actId="14100"/>
        <pc:sldMkLst>
          <pc:docMk/>
          <pc:sldMk cId="3375037895" sldId="282"/>
        </pc:sldMkLst>
        <pc:spChg chg="mod">
          <ac:chgData name="Roberto Lodolo" userId="88d02fe1f99bdd56" providerId="LiveId" clId="{AA4AF430-CA7B-487A-8022-1B3CF8660814}" dt="2021-11-08T15:19:55.535" v="5474" actId="1076"/>
          <ac:spMkLst>
            <pc:docMk/>
            <pc:sldMk cId="3375037895" sldId="282"/>
            <ac:spMk id="2" creationId="{49BF8531-C74F-4F67-BE25-A35119069EAC}"/>
          </ac:spMkLst>
        </pc:spChg>
        <pc:spChg chg="del">
          <ac:chgData name="Roberto Lodolo" userId="88d02fe1f99bdd56" providerId="LiveId" clId="{AA4AF430-CA7B-487A-8022-1B3CF8660814}" dt="2021-11-08T15:11:19.644" v="5396" actId="478"/>
          <ac:spMkLst>
            <pc:docMk/>
            <pc:sldMk cId="3375037895" sldId="282"/>
            <ac:spMk id="3" creationId="{4310B837-3857-4F7A-8A06-577527CD8B48}"/>
          </ac:spMkLst>
        </pc:spChg>
        <pc:spChg chg="add del mod">
          <ac:chgData name="Roberto Lodolo" userId="88d02fe1f99bdd56" providerId="LiveId" clId="{AA4AF430-CA7B-487A-8022-1B3CF8660814}" dt="2021-11-08T15:11:22.185" v="5397" actId="478"/>
          <ac:spMkLst>
            <pc:docMk/>
            <pc:sldMk cId="3375037895" sldId="282"/>
            <ac:spMk id="5" creationId="{5920CBA6-9984-46B9-B3D3-99CAAE774E4D}"/>
          </ac:spMkLst>
        </pc:spChg>
        <pc:picChg chg="del">
          <ac:chgData name="Roberto Lodolo" userId="88d02fe1f99bdd56" providerId="LiveId" clId="{AA4AF430-CA7B-487A-8022-1B3CF8660814}" dt="2021-11-08T15:11:16.265" v="5395" actId="478"/>
          <ac:picMkLst>
            <pc:docMk/>
            <pc:sldMk cId="3375037895" sldId="282"/>
            <ac:picMk id="7" creationId="{041E544B-CE5A-449A-8EE3-B45433199765}"/>
          </ac:picMkLst>
        </pc:picChg>
        <pc:picChg chg="del">
          <ac:chgData name="Roberto Lodolo" userId="88d02fe1f99bdd56" providerId="LiveId" clId="{AA4AF430-CA7B-487A-8022-1B3CF8660814}" dt="2021-11-08T15:18:41.197" v="5462" actId="478"/>
          <ac:picMkLst>
            <pc:docMk/>
            <pc:sldMk cId="3375037895" sldId="282"/>
            <ac:picMk id="8" creationId="{E6516177-2A2B-4DC8-BD93-B57510EFACAE}"/>
          </ac:picMkLst>
        </pc:picChg>
        <pc:picChg chg="add mod">
          <ac:chgData name="Roberto Lodolo" userId="88d02fe1f99bdd56" providerId="LiveId" clId="{AA4AF430-CA7B-487A-8022-1B3CF8660814}" dt="2021-11-08T15:20:23.819" v="5477" actId="1076"/>
          <ac:picMkLst>
            <pc:docMk/>
            <pc:sldMk cId="3375037895" sldId="282"/>
            <ac:picMk id="9" creationId="{ACD97462-1459-4289-B032-F82D386298CA}"/>
          </ac:picMkLst>
        </pc:picChg>
        <pc:picChg chg="add del mod">
          <ac:chgData name="Roberto Lodolo" userId="88d02fe1f99bdd56" providerId="LiveId" clId="{AA4AF430-CA7B-487A-8022-1B3CF8660814}" dt="2021-11-08T15:15:42.568" v="5441" actId="478"/>
          <ac:picMkLst>
            <pc:docMk/>
            <pc:sldMk cId="3375037895" sldId="282"/>
            <ac:picMk id="11" creationId="{4FC18F98-C8B2-442F-A2A1-8D43D852CFC2}"/>
          </ac:picMkLst>
        </pc:picChg>
        <pc:picChg chg="add del mod">
          <ac:chgData name="Roberto Lodolo" userId="88d02fe1f99bdd56" providerId="LiveId" clId="{AA4AF430-CA7B-487A-8022-1B3CF8660814}" dt="2021-11-08T15:15:44.303" v="5442" actId="478"/>
          <ac:picMkLst>
            <pc:docMk/>
            <pc:sldMk cId="3375037895" sldId="282"/>
            <ac:picMk id="13" creationId="{403EDC50-05AA-47D0-ACFC-A36C0905746C}"/>
          </ac:picMkLst>
        </pc:picChg>
        <pc:picChg chg="add mod">
          <ac:chgData name="Roberto Lodolo" userId="88d02fe1f99bdd56" providerId="LiveId" clId="{AA4AF430-CA7B-487A-8022-1B3CF8660814}" dt="2021-11-08T15:20:30.762" v="5478" actId="14100"/>
          <ac:picMkLst>
            <pc:docMk/>
            <pc:sldMk cId="3375037895" sldId="282"/>
            <ac:picMk id="15" creationId="{D0519BF5-49BA-4E7B-ABFF-752818092265}"/>
          </ac:picMkLst>
        </pc:picChg>
      </pc:sldChg>
      <pc:sldChg chg="delSp modSp add mod">
        <pc:chgData name="Roberto Lodolo" userId="88d02fe1f99bdd56" providerId="LiveId" clId="{AA4AF430-CA7B-487A-8022-1B3CF8660814}" dt="2021-11-09T08:29:04.784" v="5769" actId="14100"/>
        <pc:sldMkLst>
          <pc:docMk/>
          <pc:sldMk cId="1171177448" sldId="283"/>
        </pc:sldMkLst>
        <pc:spChg chg="mod">
          <ac:chgData name="Roberto Lodolo" userId="88d02fe1f99bdd56" providerId="LiveId" clId="{AA4AF430-CA7B-487A-8022-1B3CF8660814}" dt="2021-11-08T15:19:10.453" v="5467" actId="1076"/>
          <ac:spMkLst>
            <pc:docMk/>
            <pc:sldMk cId="1171177448" sldId="283"/>
            <ac:spMk id="2" creationId="{49BF8531-C74F-4F67-BE25-A35119069EAC}"/>
          </ac:spMkLst>
        </pc:spChg>
        <pc:picChg chg="del">
          <ac:chgData name="Roberto Lodolo" userId="88d02fe1f99bdd56" providerId="LiveId" clId="{AA4AF430-CA7B-487A-8022-1B3CF8660814}" dt="2021-11-08T15:18:36.310" v="5461" actId="478"/>
          <ac:picMkLst>
            <pc:docMk/>
            <pc:sldMk cId="1171177448" sldId="283"/>
            <ac:picMk id="8" creationId="{E6516177-2A2B-4DC8-BD93-B57510EFACAE}"/>
          </ac:picMkLst>
        </pc:picChg>
        <pc:picChg chg="del">
          <ac:chgData name="Roberto Lodolo" userId="88d02fe1f99bdd56" providerId="LiveId" clId="{AA4AF430-CA7B-487A-8022-1B3CF8660814}" dt="2021-11-08T15:17:54.598" v="5452" actId="478"/>
          <ac:picMkLst>
            <pc:docMk/>
            <pc:sldMk cId="1171177448" sldId="283"/>
            <ac:picMk id="9" creationId="{ACD97462-1459-4289-B032-F82D386298CA}"/>
          </ac:picMkLst>
        </pc:picChg>
        <pc:picChg chg="mod">
          <ac:chgData name="Roberto Lodolo" userId="88d02fe1f99bdd56" providerId="LiveId" clId="{AA4AF430-CA7B-487A-8022-1B3CF8660814}" dt="2021-11-08T15:19:18.928" v="5469" actId="1076"/>
          <ac:picMkLst>
            <pc:docMk/>
            <pc:sldMk cId="1171177448" sldId="283"/>
            <ac:picMk id="11" creationId="{4FC18F98-C8B2-442F-A2A1-8D43D852CFC2}"/>
          </ac:picMkLst>
        </pc:picChg>
        <pc:picChg chg="mod">
          <ac:chgData name="Roberto Lodolo" userId="88d02fe1f99bdd56" providerId="LiveId" clId="{AA4AF430-CA7B-487A-8022-1B3CF8660814}" dt="2021-11-09T08:29:04.784" v="5769" actId="14100"/>
          <ac:picMkLst>
            <pc:docMk/>
            <pc:sldMk cId="1171177448" sldId="283"/>
            <ac:picMk id="13" creationId="{403EDC50-05AA-47D0-ACFC-A36C0905746C}"/>
          </ac:picMkLst>
        </pc:picChg>
      </pc:sldChg>
      <pc:sldChg chg="addSp delSp modSp add mod">
        <pc:chgData name="Roberto Lodolo" userId="88d02fe1f99bdd56" providerId="LiveId" clId="{AA4AF430-CA7B-487A-8022-1B3CF8660814}" dt="2021-11-09T14:06:03.825" v="7301" actId="20577"/>
        <pc:sldMkLst>
          <pc:docMk/>
          <pc:sldMk cId="32445056" sldId="284"/>
        </pc:sldMkLst>
        <pc:spChg chg="mod">
          <ac:chgData name="Roberto Lodolo" userId="88d02fe1f99bdd56" providerId="LiveId" clId="{AA4AF430-CA7B-487A-8022-1B3CF8660814}" dt="2021-11-08T16:52:51.683" v="5741" actId="20577"/>
          <ac:spMkLst>
            <pc:docMk/>
            <pc:sldMk cId="32445056" sldId="284"/>
            <ac:spMk id="2" creationId="{106969A0-86DE-47B2-A788-2E4275BC4E47}"/>
          </ac:spMkLst>
        </pc:spChg>
        <pc:spChg chg="mod">
          <ac:chgData name="Roberto Lodolo" userId="88d02fe1f99bdd56" providerId="LiveId" clId="{AA4AF430-CA7B-487A-8022-1B3CF8660814}" dt="2021-11-09T14:06:03.825" v="7301" actId="20577"/>
          <ac:spMkLst>
            <pc:docMk/>
            <pc:sldMk cId="32445056" sldId="284"/>
            <ac:spMk id="6" creationId="{A34CBB6B-B0F6-47DC-9E94-A289527EFD00}"/>
          </ac:spMkLst>
        </pc:spChg>
        <pc:picChg chg="add mod">
          <ac:chgData name="Roberto Lodolo" userId="88d02fe1f99bdd56" providerId="LiveId" clId="{AA4AF430-CA7B-487A-8022-1B3CF8660814}" dt="2021-11-08T16:57:34.536" v="5747" actId="1076"/>
          <ac:picMkLst>
            <pc:docMk/>
            <pc:sldMk cId="32445056" sldId="284"/>
            <ac:picMk id="4" creationId="{A9407513-4C01-4912-A6DE-949C7C2AEE93}"/>
          </ac:picMkLst>
        </pc:picChg>
        <pc:picChg chg="del">
          <ac:chgData name="Roberto Lodolo" userId="88d02fe1f99bdd56" providerId="LiveId" clId="{AA4AF430-CA7B-487A-8022-1B3CF8660814}" dt="2021-11-08T16:52:55.620" v="5742" actId="478"/>
          <ac:picMkLst>
            <pc:docMk/>
            <pc:sldMk cId="32445056" sldId="284"/>
            <ac:picMk id="10" creationId="{99E32A81-86FE-499C-9CDE-9DE50A87AE83}"/>
          </ac:picMkLst>
        </pc:picChg>
      </pc:sldChg>
      <pc:sldChg chg="addSp delSp modSp add del mod">
        <pc:chgData name="Roberto Lodolo" userId="88d02fe1f99bdd56" providerId="LiveId" clId="{AA4AF430-CA7B-487A-8022-1B3CF8660814}" dt="2021-11-19T15:47:09.857" v="8011" actId="2696"/>
        <pc:sldMkLst>
          <pc:docMk/>
          <pc:sldMk cId="3903094821" sldId="285"/>
        </pc:sldMkLst>
        <pc:spChg chg="mod">
          <ac:chgData name="Roberto Lodolo" userId="88d02fe1f99bdd56" providerId="LiveId" clId="{AA4AF430-CA7B-487A-8022-1B3CF8660814}" dt="2021-11-09T11:15:32.329" v="6757" actId="20577"/>
          <ac:spMkLst>
            <pc:docMk/>
            <pc:sldMk cId="3903094821" sldId="285"/>
            <ac:spMk id="2" creationId="{C7A0E8D5-E64B-40D7-8FE5-1BF4E0C8D3F2}"/>
          </ac:spMkLst>
        </pc:spChg>
        <pc:spChg chg="del">
          <ac:chgData name="Roberto Lodolo" userId="88d02fe1f99bdd56" providerId="LiveId" clId="{AA4AF430-CA7B-487A-8022-1B3CF8660814}" dt="2021-11-09T10:27:19" v="6382" actId="931"/>
          <ac:spMkLst>
            <pc:docMk/>
            <pc:sldMk cId="3903094821" sldId="285"/>
            <ac:spMk id="3" creationId="{870D155A-99B3-4E4B-8605-E174C31FC5EE}"/>
          </ac:spMkLst>
        </pc:spChg>
        <pc:spChg chg="add mod">
          <ac:chgData name="Roberto Lodolo" userId="88d02fe1f99bdd56" providerId="LiveId" clId="{AA4AF430-CA7B-487A-8022-1B3CF8660814}" dt="2021-11-09T11:08:56.110" v="6690" actId="20577"/>
          <ac:spMkLst>
            <pc:docMk/>
            <pc:sldMk cId="3903094821" sldId="285"/>
            <ac:spMk id="7" creationId="{131A352A-BF3C-4CD6-B142-99AF44ED4825}"/>
          </ac:spMkLst>
        </pc:spChg>
        <pc:spChg chg="add mod">
          <ac:chgData name="Roberto Lodolo" userId="88d02fe1f99bdd56" providerId="LiveId" clId="{AA4AF430-CA7B-487A-8022-1B3CF8660814}" dt="2021-11-09T11:14:42.433" v="6712" actId="1076"/>
          <ac:spMkLst>
            <pc:docMk/>
            <pc:sldMk cId="3903094821" sldId="285"/>
            <ac:spMk id="8" creationId="{AAC9564C-FBCF-4CD0-A616-56C0A5903EAF}"/>
          </ac:spMkLst>
        </pc:spChg>
        <pc:picChg chg="del">
          <ac:chgData name="Roberto Lodolo" userId="88d02fe1f99bdd56" providerId="LiveId" clId="{AA4AF430-CA7B-487A-8022-1B3CF8660814}" dt="2021-11-09T08:03:43.453" v="5761" actId="478"/>
          <ac:picMkLst>
            <pc:docMk/>
            <pc:sldMk cId="3903094821" sldId="285"/>
            <ac:picMk id="4" creationId="{3E0F754C-E8D6-4FEF-BEAE-A382BB6AA345}"/>
          </ac:picMkLst>
        </pc:picChg>
        <pc:picChg chg="add mod">
          <ac:chgData name="Roberto Lodolo" userId="88d02fe1f99bdd56" providerId="LiveId" clId="{AA4AF430-CA7B-487A-8022-1B3CF8660814}" dt="2021-11-09T11:13:31.265" v="6691" actId="14826"/>
          <ac:picMkLst>
            <pc:docMk/>
            <pc:sldMk cId="3903094821" sldId="285"/>
            <ac:picMk id="6" creationId="{9765E76C-B90C-4781-8727-B1334DFE28B3}"/>
          </ac:picMkLst>
        </pc:picChg>
      </pc:sldChg>
      <pc:sldChg chg="addSp delSp modSp add del mod">
        <pc:chgData name="Roberto Lodolo" userId="88d02fe1f99bdd56" providerId="LiveId" clId="{AA4AF430-CA7B-487A-8022-1B3CF8660814}" dt="2021-11-10T08:58:39.280" v="7408" actId="2696"/>
        <pc:sldMkLst>
          <pc:docMk/>
          <pc:sldMk cId="3700282155" sldId="286"/>
        </pc:sldMkLst>
        <pc:spChg chg="mod">
          <ac:chgData name="Roberto Lodolo" userId="88d02fe1f99bdd56" providerId="LiveId" clId="{AA4AF430-CA7B-487A-8022-1B3CF8660814}" dt="2021-11-09T10:42:09.615" v="6390" actId="20577"/>
          <ac:spMkLst>
            <pc:docMk/>
            <pc:sldMk cId="3700282155" sldId="286"/>
            <ac:spMk id="2" creationId="{C7A0E8D5-E64B-40D7-8FE5-1BF4E0C8D3F2}"/>
          </ac:spMkLst>
        </pc:spChg>
        <pc:spChg chg="del">
          <ac:chgData name="Roberto Lodolo" userId="88d02fe1f99bdd56" providerId="LiveId" clId="{AA4AF430-CA7B-487A-8022-1B3CF8660814}" dt="2021-11-09T11:39:35.201" v="6762" actId="931"/>
          <ac:spMkLst>
            <pc:docMk/>
            <pc:sldMk cId="3700282155" sldId="286"/>
            <ac:spMk id="3" creationId="{870D155A-99B3-4E4B-8605-E174C31FC5EE}"/>
          </ac:spMkLst>
        </pc:spChg>
        <pc:spChg chg="add del mod">
          <ac:chgData name="Roberto Lodolo" userId="88d02fe1f99bdd56" providerId="LiveId" clId="{AA4AF430-CA7B-487A-8022-1B3CF8660814}" dt="2021-11-09T11:55:59.392" v="6812" actId="931"/>
          <ac:spMkLst>
            <pc:docMk/>
            <pc:sldMk cId="3700282155" sldId="286"/>
            <ac:spMk id="8" creationId="{F35602B3-D8CE-40DD-9200-2163B6791CBB}"/>
          </ac:spMkLst>
        </pc:spChg>
        <pc:picChg chg="del">
          <ac:chgData name="Roberto Lodolo" userId="88d02fe1f99bdd56" providerId="LiveId" clId="{AA4AF430-CA7B-487A-8022-1B3CF8660814}" dt="2021-11-09T08:03:47.486" v="5762" actId="478"/>
          <ac:picMkLst>
            <pc:docMk/>
            <pc:sldMk cId="3700282155" sldId="286"/>
            <ac:picMk id="4" creationId="{3E0F754C-E8D6-4FEF-BEAE-A382BB6AA345}"/>
          </ac:picMkLst>
        </pc:picChg>
        <pc:picChg chg="add del mod">
          <ac:chgData name="Roberto Lodolo" userId="88d02fe1f99bdd56" providerId="LiveId" clId="{AA4AF430-CA7B-487A-8022-1B3CF8660814}" dt="2021-11-09T11:42:28.736" v="6811" actId="478"/>
          <ac:picMkLst>
            <pc:docMk/>
            <pc:sldMk cId="3700282155" sldId="286"/>
            <ac:picMk id="6" creationId="{26F90141-B3CE-4C7F-A7AA-CBEC50659D6D}"/>
          </ac:picMkLst>
        </pc:picChg>
        <pc:picChg chg="add mod">
          <ac:chgData name="Roberto Lodolo" userId="88d02fe1f99bdd56" providerId="LiveId" clId="{AA4AF430-CA7B-487A-8022-1B3CF8660814}" dt="2021-11-09T11:56:35.307" v="6818" actId="1076"/>
          <ac:picMkLst>
            <pc:docMk/>
            <pc:sldMk cId="3700282155" sldId="286"/>
            <ac:picMk id="10" creationId="{5EF4FBC9-F83A-456E-B1DF-01007DCD0634}"/>
          </ac:picMkLst>
        </pc:picChg>
      </pc:sldChg>
      <pc:sldChg chg="delSp modSp add mod">
        <pc:chgData name="Roberto Lodolo" userId="88d02fe1f99bdd56" providerId="LiveId" clId="{AA4AF430-CA7B-487A-8022-1B3CF8660814}" dt="2021-11-19T15:46:56.742" v="8010" actId="20577"/>
        <pc:sldMkLst>
          <pc:docMk/>
          <pc:sldMk cId="415072214" sldId="287"/>
        </pc:sldMkLst>
        <pc:spChg chg="mod">
          <ac:chgData name="Roberto Lodolo" userId="88d02fe1f99bdd56" providerId="LiveId" clId="{AA4AF430-CA7B-487A-8022-1B3CF8660814}" dt="2021-11-09T11:40:29.174" v="6796" actId="20577"/>
          <ac:spMkLst>
            <pc:docMk/>
            <pc:sldMk cId="415072214" sldId="287"/>
            <ac:spMk id="2" creationId="{C7A0E8D5-E64B-40D7-8FE5-1BF4E0C8D3F2}"/>
          </ac:spMkLst>
        </pc:spChg>
        <pc:spChg chg="mod">
          <ac:chgData name="Roberto Lodolo" userId="88d02fe1f99bdd56" providerId="LiveId" clId="{AA4AF430-CA7B-487A-8022-1B3CF8660814}" dt="2021-11-19T15:46:56.742" v="8010" actId="20577"/>
          <ac:spMkLst>
            <pc:docMk/>
            <pc:sldMk cId="415072214" sldId="287"/>
            <ac:spMk id="3" creationId="{870D155A-99B3-4E4B-8605-E174C31FC5EE}"/>
          </ac:spMkLst>
        </pc:spChg>
        <pc:picChg chg="del">
          <ac:chgData name="Roberto Lodolo" userId="88d02fe1f99bdd56" providerId="LiveId" clId="{AA4AF430-CA7B-487A-8022-1B3CF8660814}" dt="2021-11-09T08:03:50.130" v="5763" actId="478"/>
          <ac:picMkLst>
            <pc:docMk/>
            <pc:sldMk cId="415072214" sldId="287"/>
            <ac:picMk id="4" creationId="{3E0F754C-E8D6-4FEF-BEAE-A382BB6AA345}"/>
          </ac:picMkLst>
        </pc:picChg>
      </pc:sldChg>
      <pc:sldChg chg="addSp modSp new mod">
        <pc:chgData name="Roberto Lodolo" userId="88d02fe1f99bdd56" providerId="LiveId" clId="{AA4AF430-CA7B-487A-8022-1B3CF8660814}" dt="2021-11-23T13:30:59.034" v="8431" actId="20577"/>
        <pc:sldMkLst>
          <pc:docMk/>
          <pc:sldMk cId="4283506007" sldId="288"/>
        </pc:sldMkLst>
        <pc:spChg chg="mod">
          <ac:chgData name="Roberto Lodolo" userId="88d02fe1f99bdd56" providerId="LiveId" clId="{AA4AF430-CA7B-487A-8022-1B3CF8660814}" dt="2021-11-19T15:42:15.727" v="7851" actId="20577"/>
          <ac:spMkLst>
            <pc:docMk/>
            <pc:sldMk cId="4283506007" sldId="288"/>
            <ac:spMk id="2" creationId="{C4BEF158-A858-41D6-80FE-F3CA0F133CAB}"/>
          </ac:spMkLst>
        </pc:spChg>
        <pc:spChg chg="mod">
          <ac:chgData name="Roberto Lodolo" userId="88d02fe1f99bdd56" providerId="LiveId" clId="{AA4AF430-CA7B-487A-8022-1B3CF8660814}" dt="2021-11-23T13:30:59.034" v="8431" actId="20577"/>
          <ac:spMkLst>
            <pc:docMk/>
            <pc:sldMk cId="4283506007" sldId="288"/>
            <ac:spMk id="3" creationId="{64767C67-4721-4C8D-ACBC-23A162CAD5A6}"/>
          </ac:spMkLst>
        </pc:spChg>
        <pc:picChg chg="add mod">
          <ac:chgData name="Roberto Lodolo" userId="88d02fe1f99bdd56" providerId="LiveId" clId="{AA4AF430-CA7B-487A-8022-1B3CF8660814}" dt="2021-11-19T15:42:43.991" v="7855" actId="1076"/>
          <ac:picMkLst>
            <pc:docMk/>
            <pc:sldMk cId="4283506007" sldId="288"/>
            <ac:picMk id="4" creationId="{72533733-7A9F-4F2A-8FDB-856392F29479}"/>
          </ac:picMkLst>
        </pc:picChg>
      </pc:sldChg>
      <pc:sldChg chg="addSp delSp modSp new mod">
        <pc:chgData name="Roberto Lodolo" userId="88d02fe1f99bdd56" providerId="LiveId" clId="{AA4AF430-CA7B-487A-8022-1B3CF8660814}" dt="2021-11-23T15:29:55.327" v="9335" actId="1076"/>
        <pc:sldMkLst>
          <pc:docMk/>
          <pc:sldMk cId="4233900500" sldId="289"/>
        </pc:sldMkLst>
        <pc:spChg chg="mod">
          <ac:chgData name="Roberto Lodolo" userId="88d02fe1f99bdd56" providerId="LiveId" clId="{AA4AF430-CA7B-487A-8022-1B3CF8660814}" dt="2021-11-23T13:28:44.827" v="8345" actId="20577"/>
          <ac:spMkLst>
            <pc:docMk/>
            <pc:sldMk cId="4233900500" sldId="289"/>
            <ac:spMk id="2" creationId="{6E51A1AD-92D7-4562-9C0C-0F9F0A03412B}"/>
          </ac:spMkLst>
        </pc:spChg>
        <pc:spChg chg="add del mod">
          <ac:chgData name="Roberto Lodolo" userId="88d02fe1f99bdd56" providerId="LiveId" clId="{AA4AF430-CA7B-487A-8022-1B3CF8660814}" dt="2021-11-23T15:29:40.258" v="9333" actId="1076"/>
          <ac:spMkLst>
            <pc:docMk/>
            <pc:sldMk cId="4233900500" sldId="289"/>
            <ac:spMk id="3" creationId="{EEC3205B-8F4E-46EA-BE5A-2070FACB3EF2}"/>
          </ac:spMkLst>
        </pc:spChg>
        <pc:spChg chg="add mod">
          <ac:chgData name="Roberto Lodolo" userId="88d02fe1f99bdd56" providerId="LiveId" clId="{AA4AF430-CA7B-487A-8022-1B3CF8660814}" dt="2021-11-23T14:44:36.466" v="8607" actId="1076"/>
          <ac:spMkLst>
            <pc:docMk/>
            <pc:sldMk cId="4233900500" sldId="289"/>
            <ac:spMk id="4" creationId="{B90848F1-8DEB-4235-BBB1-C2679BA1665A}"/>
          </ac:spMkLst>
        </pc:spChg>
        <pc:spChg chg="add del mod">
          <ac:chgData name="Roberto Lodolo" userId="88d02fe1f99bdd56" providerId="LiveId" clId="{AA4AF430-CA7B-487A-8022-1B3CF8660814}" dt="2021-11-23T14:29:48.806" v="8445" actId="478"/>
          <ac:spMkLst>
            <pc:docMk/>
            <pc:sldMk cId="4233900500" sldId="289"/>
            <ac:spMk id="7" creationId="{9E051982-8A44-425B-9BB9-9B6D9C218A06}"/>
          </ac:spMkLst>
        </pc:spChg>
        <pc:spChg chg="add mod">
          <ac:chgData name="Roberto Lodolo" userId="88d02fe1f99bdd56" providerId="LiveId" clId="{AA4AF430-CA7B-487A-8022-1B3CF8660814}" dt="2021-11-23T14:49:21.100" v="8676" actId="20577"/>
          <ac:spMkLst>
            <pc:docMk/>
            <pc:sldMk cId="4233900500" sldId="289"/>
            <ac:spMk id="8" creationId="{294EA7CA-D437-453B-B900-6212E8771CED}"/>
          </ac:spMkLst>
        </pc:spChg>
        <pc:spChg chg="add del mod">
          <ac:chgData name="Roberto Lodolo" userId="88d02fe1f99bdd56" providerId="LiveId" clId="{AA4AF430-CA7B-487A-8022-1B3CF8660814}" dt="2021-11-23T14:35:44.177" v="8559" actId="478"/>
          <ac:spMkLst>
            <pc:docMk/>
            <pc:sldMk cId="4233900500" sldId="289"/>
            <ac:spMk id="9" creationId="{A922B921-31B9-4F2A-A178-5A939EAE45B0}"/>
          </ac:spMkLst>
        </pc:spChg>
        <pc:spChg chg="add mod">
          <ac:chgData name="Roberto Lodolo" userId="88d02fe1f99bdd56" providerId="LiveId" clId="{AA4AF430-CA7B-487A-8022-1B3CF8660814}" dt="2021-11-23T14:45:54.194" v="8624" actId="1076"/>
          <ac:spMkLst>
            <pc:docMk/>
            <pc:sldMk cId="4233900500" sldId="289"/>
            <ac:spMk id="10" creationId="{2A2A776F-233D-4F61-BD07-5F598EFE139A}"/>
          </ac:spMkLst>
        </pc:spChg>
        <pc:spChg chg="add mod">
          <ac:chgData name="Roberto Lodolo" userId="88d02fe1f99bdd56" providerId="LiveId" clId="{AA4AF430-CA7B-487A-8022-1B3CF8660814}" dt="2021-11-23T14:44:26.278" v="8604" actId="1076"/>
          <ac:spMkLst>
            <pc:docMk/>
            <pc:sldMk cId="4233900500" sldId="289"/>
            <ac:spMk id="11" creationId="{E4928AF2-6362-4186-8A3E-F4C88082D6AC}"/>
          </ac:spMkLst>
        </pc:spChg>
        <pc:spChg chg="add del">
          <ac:chgData name="Roberto Lodolo" userId="88d02fe1f99bdd56" providerId="LiveId" clId="{AA4AF430-CA7B-487A-8022-1B3CF8660814}" dt="2021-11-23T14:33:45.323" v="8550" actId="478"/>
          <ac:spMkLst>
            <pc:docMk/>
            <pc:sldMk cId="4233900500" sldId="289"/>
            <ac:spMk id="12" creationId="{6CA70446-7D4E-4962-8470-8F96F427C3E5}"/>
          </ac:spMkLst>
        </pc:spChg>
        <pc:spChg chg="add mod">
          <ac:chgData name="Roberto Lodolo" userId="88d02fe1f99bdd56" providerId="LiveId" clId="{AA4AF430-CA7B-487A-8022-1B3CF8660814}" dt="2021-11-23T14:44:52.399" v="8610" actId="1076"/>
          <ac:spMkLst>
            <pc:docMk/>
            <pc:sldMk cId="4233900500" sldId="289"/>
            <ac:spMk id="13" creationId="{83543663-AEDF-46A5-964F-ADECDB37BB2D}"/>
          </ac:spMkLst>
        </pc:spChg>
        <pc:spChg chg="add mod">
          <ac:chgData name="Roberto Lodolo" userId="88d02fe1f99bdd56" providerId="LiveId" clId="{AA4AF430-CA7B-487A-8022-1B3CF8660814}" dt="2021-11-23T15:29:49.660" v="9334" actId="1076"/>
          <ac:spMkLst>
            <pc:docMk/>
            <pc:sldMk cId="4233900500" sldId="289"/>
            <ac:spMk id="14" creationId="{82923767-7445-4FD9-8292-3B9033048C5D}"/>
          </ac:spMkLst>
        </pc:spChg>
        <pc:spChg chg="add mod">
          <ac:chgData name="Roberto Lodolo" userId="88d02fe1f99bdd56" providerId="LiveId" clId="{AA4AF430-CA7B-487A-8022-1B3CF8660814}" dt="2021-11-23T14:45:59.954" v="8625" actId="1076"/>
          <ac:spMkLst>
            <pc:docMk/>
            <pc:sldMk cId="4233900500" sldId="289"/>
            <ac:spMk id="15" creationId="{40A33494-ADD0-4271-BBC8-71D8E5242EE9}"/>
          </ac:spMkLst>
        </pc:spChg>
        <pc:spChg chg="add mod">
          <ac:chgData name="Roberto Lodolo" userId="88d02fe1f99bdd56" providerId="LiveId" clId="{AA4AF430-CA7B-487A-8022-1B3CF8660814}" dt="2021-11-23T15:29:55.327" v="9335" actId="1076"/>
          <ac:spMkLst>
            <pc:docMk/>
            <pc:sldMk cId="4233900500" sldId="289"/>
            <ac:spMk id="16" creationId="{AFFF0FBB-F032-4260-BB5F-38333AB05D44}"/>
          </ac:spMkLst>
        </pc:spChg>
        <pc:spChg chg="add mod">
          <ac:chgData name="Roberto Lodolo" userId="88d02fe1f99bdd56" providerId="LiveId" clId="{AA4AF430-CA7B-487A-8022-1B3CF8660814}" dt="2021-11-23T14:46:53.727" v="8633" actId="1076"/>
          <ac:spMkLst>
            <pc:docMk/>
            <pc:sldMk cId="4233900500" sldId="289"/>
            <ac:spMk id="17" creationId="{8A7AF291-ADFB-4BCE-9C6F-408837FBB881}"/>
          </ac:spMkLst>
        </pc:spChg>
        <pc:spChg chg="add mod">
          <ac:chgData name="Roberto Lodolo" userId="88d02fe1f99bdd56" providerId="LiveId" clId="{AA4AF430-CA7B-487A-8022-1B3CF8660814}" dt="2021-11-23T15:29:29.308" v="9331" actId="1076"/>
          <ac:spMkLst>
            <pc:docMk/>
            <pc:sldMk cId="4233900500" sldId="289"/>
            <ac:spMk id="18" creationId="{5B0EEDB5-5A77-4A58-B916-7C96EDC406A1}"/>
          </ac:spMkLst>
        </pc:spChg>
        <pc:picChg chg="add del mod ord">
          <ac:chgData name="Roberto Lodolo" userId="88d02fe1f99bdd56" providerId="LiveId" clId="{AA4AF430-CA7B-487A-8022-1B3CF8660814}" dt="2021-11-23T14:28:11.652" v="8434" actId="22"/>
          <ac:picMkLst>
            <pc:docMk/>
            <pc:sldMk cId="4233900500" sldId="289"/>
            <ac:picMk id="6" creationId="{0B85B050-37CA-4290-B42A-26083F57789E}"/>
          </ac:picMkLst>
        </pc:picChg>
      </pc:sldChg>
      <pc:sldChg chg="addSp delSp modSp new mod">
        <pc:chgData name="Roberto Lodolo" userId="88d02fe1f99bdd56" providerId="LiveId" clId="{AA4AF430-CA7B-487A-8022-1B3CF8660814}" dt="2021-11-23T15:04:34.192" v="9113" actId="1076"/>
        <pc:sldMkLst>
          <pc:docMk/>
          <pc:sldMk cId="42521583" sldId="290"/>
        </pc:sldMkLst>
        <pc:spChg chg="mod">
          <ac:chgData name="Roberto Lodolo" userId="88d02fe1f99bdd56" providerId="LiveId" clId="{AA4AF430-CA7B-487A-8022-1B3CF8660814}" dt="2021-11-23T14:59:33.928" v="8794" actId="20577"/>
          <ac:spMkLst>
            <pc:docMk/>
            <pc:sldMk cId="42521583" sldId="290"/>
            <ac:spMk id="2" creationId="{77BA7EF6-9E75-4A54-B37D-50E7669CF0A8}"/>
          </ac:spMkLst>
        </pc:spChg>
        <pc:spChg chg="del">
          <ac:chgData name="Roberto Lodolo" userId="88d02fe1f99bdd56" providerId="LiveId" clId="{AA4AF430-CA7B-487A-8022-1B3CF8660814}" dt="2021-11-23T14:59:45.523" v="8795" actId="931"/>
          <ac:spMkLst>
            <pc:docMk/>
            <pc:sldMk cId="42521583" sldId="290"/>
            <ac:spMk id="3" creationId="{0EF0CBB5-40EF-44CD-9D60-AE2F5705AF2D}"/>
          </ac:spMkLst>
        </pc:spChg>
        <pc:spChg chg="add mod">
          <ac:chgData name="Roberto Lodolo" userId="88d02fe1f99bdd56" providerId="LiveId" clId="{AA4AF430-CA7B-487A-8022-1B3CF8660814}" dt="2021-11-23T15:04:34.192" v="9113" actId="1076"/>
          <ac:spMkLst>
            <pc:docMk/>
            <pc:sldMk cId="42521583" sldId="290"/>
            <ac:spMk id="6" creationId="{D08972BB-819E-43A2-BC47-4FD1FF1E0A85}"/>
          </ac:spMkLst>
        </pc:spChg>
        <pc:picChg chg="add mod">
          <ac:chgData name="Roberto Lodolo" userId="88d02fe1f99bdd56" providerId="LiveId" clId="{AA4AF430-CA7B-487A-8022-1B3CF8660814}" dt="2021-11-23T15:03:31.606" v="9072" actId="1076"/>
          <ac:picMkLst>
            <pc:docMk/>
            <pc:sldMk cId="42521583" sldId="290"/>
            <ac:picMk id="5" creationId="{46D82EFD-8F1E-4C45-8D07-8DC46936D8C2}"/>
          </ac:picMkLst>
        </pc:picChg>
      </pc:sldChg>
      <pc:sldChg chg="addSp delSp modSp new mod">
        <pc:chgData name="Roberto Lodolo" userId="88d02fe1f99bdd56" providerId="LiveId" clId="{AA4AF430-CA7B-487A-8022-1B3CF8660814}" dt="2021-11-23T15:27:42.871" v="9328" actId="1076"/>
        <pc:sldMkLst>
          <pc:docMk/>
          <pc:sldMk cId="740734715" sldId="291"/>
        </pc:sldMkLst>
        <pc:spChg chg="mod">
          <ac:chgData name="Roberto Lodolo" userId="88d02fe1f99bdd56" providerId="LiveId" clId="{AA4AF430-CA7B-487A-8022-1B3CF8660814}" dt="2021-11-23T13:29:13.604" v="8361" actId="20577"/>
          <ac:spMkLst>
            <pc:docMk/>
            <pc:sldMk cId="740734715" sldId="291"/>
            <ac:spMk id="2" creationId="{36ABFD3D-BF0B-490F-9EC1-739E88EDEC90}"/>
          </ac:spMkLst>
        </pc:spChg>
        <pc:spChg chg="del">
          <ac:chgData name="Roberto Lodolo" userId="88d02fe1f99bdd56" providerId="LiveId" clId="{AA4AF430-CA7B-487A-8022-1B3CF8660814}" dt="2021-11-23T15:21:43.712" v="9114" actId="931"/>
          <ac:spMkLst>
            <pc:docMk/>
            <pc:sldMk cId="740734715" sldId="291"/>
            <ac:spMk id="3" creationId="{A9027115-C21E-4292-901F-DFBC9E7673BB}"/>
          </ac:spMkLst>
        </pc:spChg>
        <pc:spChg chg="add mod">
          <ac:chgData name="Roberto Lodolo" userId="88d02fe1f99bdd56" providerId="LiveId" clId="{AA4AF430-CA7B-487A-8022-1B3CF8660814}" dt="2021-11-23T15:27:29.697" v="9325" actId="20577"/>
          <ac:spMkLst>
            <pc:docMk/>
            <pc:sldMk cId="740734715" sldId="291"/>
            <ac:spMk id="6" creationId="{0EFDD588-9A90-4FBA-8AB0-76BA330171DD}"/>
          </ac:spMkLst>
        </pc:spChg>
        <pc:picChg chg="add mod">
          <ac:chgData name="Roberto Lodolo" userId="88d02fe1f99bdd56" providerId="LiveId" clId="{AA4AF430-CA7B-487A-8022-1B3CF8660814}" dt="2021-11-23T15:23:09.939" v="9172" actId="1076"/>
          <ac:picMkLst>
            <pc:docMk/>
            <pc:sldMk cId="740734715" sldId="291"/>
            <ac:picMk id="5" creationId="{236F2995-0EA2-4F6C-8F79-72AD891EDF49}"/>
          </ac:picMkLst>
        </pc:picChg>
        <pc:picChg chg="add mod">
          <ac:chgData name="Roberto Lodolo" userId="88d02fe1f99bdd56" providerId="LiveId" clId="{AA4AF430-CA7B-487A-8022-1B3CF8660814}" dt="2021-11-23T15:27:42.871" v="9328" actId="1076"/>
          <ac:picMkLst>
            <pc:docMk/>
            <pc:sldMk cId="740734715" sldId="291"/>
            <ac:picMk id="8" creationId="{182689FF-B775-413A-9D90-7ED09A377AEE}"/>
          </ac:picMkLst>
        </pc:picChg>
      </pc:sldChg>
      <pc:sldChg chg="addSp delSp modSp new mod">
        <pc:chgData name="Roberto Lodolo" userId="88d02fe1f99bdd56" providerId="LiveId" clId="{AA4AF430-CA7B-487A-8022-1B3CF8660814}" dt="2021-11-23T15:53:48.177" v="9664" actId="1076"/>
        <pc:sldMkLst>
          <pc:docMk/>
          <pc:sldMk cId="170642761" sldId="292"/>
        </pc:sldMkLst>
        <pc:spChg chg="mod">
          <ac:chgData name="Roberto Lodolo" userId="88d02fe1f99bdd56" providerId="LiveId" clId="{AA4AF430-CA7B-487A-8022-1B3CF8660814}" dt="2021-11-23T15:52:05.387" v="9550" actId="20577"/>
          <ac:spMkLst>
            <pc:docMk/>
            <pc:sldMk cId="170642761" sldId="292"/>
            <ac:spMk id="2" creationId="{276D9A69-36E3-40FF-A2DE-F1453002B84F}"/>
          </ac:spMkLst>
        </pc:spChg>
        <pc:spChg chg="del">
          <ac:chgData name="Roberto Lodolo" userId="88d02fe1f99bdd56" providerId="LiveId" clId="{AA4AF430-CA7B-487A-8022-1B3CF8660814}" dt="2021-11-23T15:52:14.991" v="9551" actId="931"/>
          <ac:spMkLst>
            <pc:docMk/>
            <pc:sldMk cId="170642761" sldId="292"/>
            <ac:spMk id="3" creationId="{C6995F9F-ED2F-452D-ABEC-1EE056FC8184}"/>
          </ac:spMkLst>
        </pc:spChg>
        <pc:spChg chg="add mod">
          <ac:chgData name="Roberto Lodolo" userId="88d02fe1f99bdd56" providerId="LiveId" clId="{AA4AF430-CA7B-487A-8022-1B3CF8660814}" dt="2021-11-23T15:53:48.177" v="9664" actId="1076"/>
          <ac:spMkLst>
            <pc:docMk/>
            <pc:sldMk cId="170642761" sldId="292"/>
            <ac:spMk id="6" creationId="{214A11B0-C7F9-4CE1-8B5E-06A0B07F4373}"/>
          </ac:spMkLst>
        </pc:spChg>
        <pc:picChg chg="add mod">
          <ac:chgData name="Roberto Lodolo" userId="88d02fe1f99bdd56" providerId="LiveId" clId="{AA4AF430-CA7B-487A-8022-1B3CF8660814}" dt="2021-11-23T15:52:47.699" v="9557" actId="1076"/>
          <ac:picMkLst>
            <pc:docMk/>
            <pc:sldMk cId="170642761" sldId="292"/>
            <ac:picMk id="5" creationId="{72E2D42C-FCFE-4051-9894-270A4FC66F72}"/>
          </ac:picMkLst>
        </pc:picChg>
      </pc:sldChg>
      <pc:sldChg chg="delSp modSp new mod">
        <pc:chgData name="Roberto Lodolo" userId="88d02fe1f99bdd56" providerId="LiveId" clId="{AA4AF430-CA7B-487A-8022-1B3CF8660814}" dt="2021-11-23T15:55:19.825" v="9718" actId="1076"/>
        <pc:sldMkLst>
          <pc:docMk/>
          <pc:sldMk cId="2812465245" sldId="293"/>
        </pc:sldMkLst>
        <pc:spChg chg="mod">
          <ac:chgData name="Roberto Lodolo" userId="88d02fe1f99bdd56" providerId="LiveId" clId="{AA4AF430-CA7B-487A-8022-1B3CF8660814}" dt="2021-11-23T15:55:19.825" v="9718" actId="1076"/>
          <ac:spMkLst>
            <pc:docMk/>
            <pc:sldMk cId="2812465245" sldId="293"/>
            <ac:spMk id="2" creationId="{078C3D98-DE79-4CD9-B8ED-105EFCEDE24E}"/>
          </ac:spMkLst>
        </pc:spChg>
        <pc:spChg chg="del">
          <ac:chgData name="Roberto Lodolo" userId="88d02fe1f99bdd56" providerId="LiveId" clId="{AA4AF430-CA7B-487A-8022-1B3CF8660814}" dt="2021-11-23T15:54:48.044" v="9717" actId="478"/>
          <ac:spMkLst>
            <pc:docMk/>
            <pc:sldMk cId="2812465245" sldId="293"/>
            <ac:spMk id="3" creationId="{571775DD-4848-4A41-BE81-D9C07FD5CDD0}"/>
          </ac:spMkLst>
        </pc:spChg>
      </pc:sldChg>
      <pc:sldChg chg="addSp delSp modSp new mod">
        <pc:chgData name="Roberto Lodolo" userId="88d02fe1f99bdd56" providerId="LiveId" clId="{AA4AF430-CA7B-487A-8022-1B3CF8660814}" dt="2021-11-23T14:50:45.427" v="8721" actId="20577"/>
        <pc:sldMkLst>
          <pc:docMk/>
          <pc:sldMk cId="2316319976" sldId="294"/>
        </pc:sldMkLst>
        <pc:spChg chg="mod">
          <ac:chgData name="Roberto Lodolo" userId="88d02fe1f99bdd56" providerId="LiveId" clId="{AA4AF430-CA7B-487A-8022-1B3CF8660814}" dt="2021-11-23T14:50:45.427" v="8721" actId="20577"/>
          <ac:spMkLst>
            <pc:docMk/>
            <pc:sldMk cId="2316319976" sldId="294"/>
            <ac:spMk id="2" creationId="{1E49B995-0DB2-45DD-AACA-217F9147A242}"/>
          </ac:spMkLst>
        </pc:spChg>
        <pc:spChg chg="del">
          <ac:chgData name="Roberto Lodolo" userId="88d02fe1f99bdd56" providerId="LiveId" clId="{AA4AF430-CA7B-487A-8022-1B3CF8660814}" dt="2021-11-23T14:48:38.429" v="8661" actId="931"/>
          <ac:spMkLst>
            <pc:docMk/>
            <pc:sldMk cId="2316319976" sldId="294"/>
            <ac:spMk id="3" creationId="{56AAF2F3-1C57-47EB-8022-6BCC0CBAE10A}"/>
          </ac:spMkLst>
        </pc:spChg>
        <pc:picChg chg="add mod">
          <ac:chgData name="Roberto Lodolo" userId="88d02fe1f99bdd56" providerId="LiveId" clId="{AA4AF430-CA7B-487A-8022-1B3CF8660814}" dt="2021-11-23T14:50:11.214" v="8693" actId="1076"/>
          <ac:picMkLst>
            <pc:docMk/>
            <pc:sldMk cId="2316319976" sldId="294"/>
            <ac:picMk id="5" creationId="{AF410723-301E-4C6B-8FE7-DFD7DAD4F1E1}"/>
          </ac:picMkLst>
        </pc:picChg>
      </pc:sldChg>
      <pc:sldChg chg="addSp delSp modSp new mod">
        <pc:chgData name="Roberto Lodolo" userId="88d02fe1f99bdd56" providerId="LiveId" clId="{AA4AF430-CA7B-487A-8022-1B3CF8660814}" dt="2021-11-23T15:36:24.651" v="9503" actId="20577"/>
        <pc:sldMkLst>
          <pc:docMk/>
          <pc:sldMk cId="1478028570" sldId="295"/>
        </pc:sldMkLst>
        <pc:spChg chg="mod">
          <ac:chgData name="Roberto Lodolo" userId="88d02fe1f99bdd56" providerId="LiveId" clId="{AA4AF430-CA7B-487A-8022-1B3CF8660814}" dt="2021-11-23T14:51:23.943" v="8731" actId="20577"/>
          <ac:spMkLst>
            <pc:docMk/>
            <pc:sldMk cId="1478028570" sldId="295"/>
            <ac:spMk id="2" creationId="{B65DA12F-4D3D-44B9-9C85-3D033A75AF0E}"/>
          </ac:spMkLst>
        </pc:spChg>
        <pc:spChg chg="del">
          <ac:chgData name="Roberto Lodolo" userId="88d02fe1f99bdd56" providerId="LiveId" clId="{AA4AF430-CA7B-487A-8022-1B3CF8660814}" dt="2021-11-23T14:51:39.998" v="8732" actId="931"/>
          <ac:spMkLst>
            <pc:docMk/>
            <pc:sldMk cId="1478028570" sldId="295"/>
            <ac:spMk id="3" creationId="{3360B040-E1E0-4534-9C3E-BBDAEBB2FB95}"/>
          </ac:spMkLst>
        </pc:spChg>
        <pc:spChg chg="add mod">
          <ac:chgData name="Roberto Lodolo" userId="88d02fe1f99bdd56" providerId="LiveId" clId="{AA4AF430-CA7B-487A-8022-1B3CF8660814}" dt="2021-11-23T15:36:24.651" v="9503" actId="20577"/>
          <ac:spMkLst>
            <pc:docMk/>
            <pc:sldMk cId="1478028570" sldId="295"/>
            <ac:spMk id="6" creationId="{07989B70-CACF-4D11-BAFD-054E195037B2}"/>
          </ac:spMkLst>
        </pc:spChg>
        <pc:picChg chg="add mod">
          <ac:chgData name="Roberto Lodolo" userId="88d02fe1f99bdd56" providerId="LiveId" clId="{AA4AF430-CA7B-487A-8022-1B3CF8660814}" dt="2021-11-23T15:34:53.148" v="9372" actId="14826"/>
          <ac:picMkLst>
            <pc:docMk/>
            <pc:sldMk cId="1478028570" sldId="295"/>
            <ac:picMk id="5" creationId="{1B957538-6344-4057-9B2E-F818EDFA0AE3}"/>
          </ac:picMkLst>
        </pc:picChg>
      </pc:sldChg>
      <pc:sldChg chg="addSp delSp modSp new mod">
        <pc:chgData name="Roberto Lodolo" userId="88d02fe1f99bdd56" providerId="LiveId" clId="{AA4AF430-CA7B-487A-8022-1B3CF8660814}" dt="2021-11-23T14:56:44.815" v="8780" actId="1076"/>
        <pc:sldMkLst>
          <pc:docMk/>
          <pc:sldMk cId="2872846998" sldId="296"/>
        </pc:sldMkLst>
        <pc:spChg chg="mod">
          <ac:chgData name="Roberto Lodolo" userId="88d02fe1f99bdd56" providerId="LiveId" clId="{AA4AF430-CA7B-487A-8022-1B3CF8660814}" dt="2021-11-23T14:56:41.039" v="8779" actId="1076"/>
          <ac:spMkLst>
            <pc:docMk/>
            <pc:sldMk cId="2872846998" sldId="296"/>
            <ac:spMk id="2" creationId="{93DE82B2-1DBD-4E21-A223-165589900B60}"/>
          </ac:spMkLst>
        </pc:spChg>
        <pc:spChg chg="del">
          <ac:chgData name="Roberto Lodolo" userId="88d02fe1f99bdd56" providerId="LiveId" clId="{AA4AF430-CA7B-487A-8022-1B3CF8660814}" dt="2021-11-23T14:55:34.138" v="8751" actId="931"/>
          <ac:spMkLst>
            <pc:docMk/>
            <pc:sldMk cId="2872846998" sldId="296"/>
            <ac:spMk id="3" creationId="{9A254D66-4C45-4ED1-AC0B-9FE9C22F00A8}"/>
          </ac:spMkLst>
        </pc:spChg>
        <pc:picChg chg="add mod">
          <ac:chgData name="Roberto Lodolo" userId="88d02fe1f99bdd56" providerId="LiveId" clId="{AA4AF430-CA7B-487A-8022-1B3CF8660814}" dt="2021-11-23T14:55:47.706" v="8756" actId="1076"/>
          <ac:picMkLst>
            <pc:docMk/>
            <pc:sldMk cId="2872846998" sldId="296"/>
            <ac:picMk id="5" creationId="{457AE767-BE6F-4B1D-9EEC-D5C61D4DD147}"/>
          </ac:picMkLst>
        </pc:picChg>
        <pc:picChg chg="add mod">
          <ac:chgData name="Roberto Lodolo" userId="88d02fe1f99bdd56" providerId="LiveId" clId="{AA4AF430-CA7B-487A-8022-1B3CF8660814}" dt="2021-11-23T14:56:44.815" v="8780" actId="1076"/>
          <ac:picMkLst>
            <pc:docMk/>
            <pc:sldMk cId="2872846998" sldId="296"/>
            <ac:picMk id="7" creationId="{1237DD33-EF32-488F-B09D-B84BF7D0B03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3D95F8-02BB-4F9C-A49B-6B9F6115D8E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7F9C108-826D-4283-9B83-03B632CAF5E7}">
      <dgm:prSet/>
      <dgm:spPr/>
      <dgm:t>
        <a:bodyPr/>
        <a:lstStyle/>
        <a:p>
          <a:r>
            <a:rPr lang="en-US" b="1" dirty="0"/>
            <a:t>Producer: </a:t>
          </a:r>
        </a:p>
        <a:p>
          <a:r>
            <a:rPr lang="en-US" dirty="0"/>
            <a:t>chi invia l’evento/messaggio</a:t>
          </a:r>
        </a:p>
      </dgm:t>
    </dgm:pt>
    <dgm:pt modelId="{22F33FD0-D7DA-4586-A1EC-F8B4197C4ADD}" type="parTrans" cxnId="{281EFEBB-5F19-4086-AC29-78A15B896523}">
      <dgm:prSet/>
      <dgm:spPr/>
      <dgm:t>
        <a:bodyPr/>
        <a:lstStyle/>
        <a:p>
          <a:endParaRPr lang="en-US"/>
        </a:p>
      </dgm:t>
    </dgm:pt>
    <dgm:pt modelId="{423B9CA5-1CB2-45DE-BEE8-128270F9E78E}" type="sibTrans" cxnId="{281EFEBB-5F19-4086-AC29-78A15B896523}">
      <dgm:prSet/>
      <dgm:spPr/>
      <dgm:t>
        <a:bodyPr/>
        <a:lstStyle/>
        <a:p>
          <a:endParaRPr lang="en-US"/>
        </a:p>
      </dgm:t>
    </dgm:pt>
    <dgm:pt modelId="{0CAF832F-D3C0-4ECF-B1B3-36361A51D0AB}">
      <dgm:prSet/>
      <dgm:spPr/>
      <dgm:t>
        <a:bodyPr/>
        <a:lstStyle/>
        <a:p>
          <a:r>
            <a:rPr lang="en-US" b="1" dirty="0"/>
            <a:t>Consumer:</a:t>
          </a:r>
          <a:r>
            <a:rPr lang="en-US" dirty="0"/>
            <a:t> </a:t>
          </a:r>
        </a:p>
        <a:p>
          <a:r>
            <a:rPr lang="en-US" dirty="0"/>
            <a:t>chi si iscrive al canale di streaming ed elabora la richiesta</a:t>
          </a:r>
        </a:p>
      </dgm:t>
    </dgm:pt>
    <dgm:pt modelId="{0564C9AB-91B5-49CA-8476-7E3309B06E20}" type="parTrans" cxnId="{F8D5EBE1-F76D-4710-A3F3-0B3A9E693DB4}">
      <dgm:prSet/>
      <dgm:spPr/>
      <dgm:t>
        <a:bodyPr/>
        <a:lstStyle/>
        <a:p>
          <a:endParaRPr lang="en-US"/>
        </a:p>
      </dgm:t>
    </dgm:pt>
    <dgm:pt modelId="{30B1BE05-17DA-4806-825B-8EAEFEA80B27}" type="sibTrans" cxnId="{F8D5EBE1-F76D-4710-A3F3-0B3A9E693DB4}">
      <dgm:prSet/>
      <dgm:spPr/>
      <dgm:t>
        <a:bodyPr/>
        <a:lstStyle/>
        <a:p>
          <a:endParaRPr lang="en-US"/>
        </a:p>
      </dgm:t>
    </dgm:pt>
    <dgm:pt modelId="{95B1821B-BD44-4AA9-80FA-A33F8416DCF7}">
      <dgm:prSet/>
      <dgm:spPr/>
      <dgm:t>
        <a:bodyPr/>
        <a:lstStyle/>
        <a:p>
          <a:r>
            <a:rPr lang="en-US" b="1" dirty="0"/>
            <a:t>Topics: </a:t>
          </a:r>
        </a:p>
        <a:p>
          <a:r>
            <a:rPr lang="en-US" dirty="0"/>
            <a:t>suddivisione degli eventi in categorie. Copie di un topic possono essere salvati su cluster diversi</a:t>
          </a:r>
        </a:p>
      </dgm:t>
    </dgm:pt>
    <dgm:pt modelId="{1F57CA6A-7C22-483B-B3A4-9B3FBF3D1C5D}" type="parTrans" cxnId="{C2CC1FA1-65A3-4991-9550-3F29862AB64A}">
      <dgm:prSet/>
      <dgm:spPr/>
      <dgm:t>
        <a:bodyPr/>
        <a:lstStyle/>
        <a:p>
          <a:endParaRPr lang="en-US"/>
        </a:p>
      </dgm:t>
    </dgm:pt>
    <dgm:pt modelId="{9D33A298-3A5E-4D86-A2E4-87EDB7D337C5}" type="sibTrans" cxnId="{C2CC1FA1-65A3-4991-9550-3F29862AB64A}">
      <dgm:prSet/>
      <dgm:spPr/>
      <dgm:t>
        <a:bodyPr/>
        <a:lstStyle/>
        <a:p>
          <a:endParaRPr lang="en-US"/>
        </a:p>
      </dgm:t>
    </dgm:pt>
    <dgm:pt modelId="{D0DE9A0B-E2C6-42ED-A620-37BF026ED033}">
      <dgm:prSet/>
      <dgm:spPr/>
      <dgm:t>
        <a:bodyPr/>
        <a:lstStyle/>
        <a:p>
          <a:r>
            <a:rPr lang="en-US" b="1" dirty="0"/>
            <a:t>Record: </a:t>
          </a:r>
        </a:p>
        <a:p>
          <a:r>
            <a:rPr lang="en-US" dirty="0"/>
            <a:t>messaggio costituito da chiave, valore e timestamp</a:t>
          </a:r>
        </a:p>
      </dgm:t>
    </dgm:pt>
    <dgm:pt modelId="{9C3695F2-37B1-43A9-B5B4-E9EA0604B570}" type="parTrans" cxnId="{11AF022C-6240-43F8-A6EE-2A87123FA9C8}">
      <dgm:prSet/>
      <dgm:spPr/>
      <dgm:t>
        <a:bodyPr/>
        <a:lstStyle/>
        <a:p>
          <a:endParaRPr lang="en-US"/>
        </a:p>
      </dgm:t>
    </dgm:pt>
    <dgm:pt modelId="{FE143C88-E140-403B-9D74-18D3AC22FAC3}" type="sibTrans" cxnId="{11AF022C-6240-43F8-A6EE-2A87123FA9C8}">
      <dgm:prSet/>
      <dgm:spPr/>
      <dgm:t>
        <a:bodyPr/>
        <a:lstStyle/>
        <a:p>
          <a:endParaRPr lang="en-US"/>
        </a:p>
      </dgm:t>
    </dgm:pt>
    <dgm:pt modelId="{EB15577D-25E8-4549-9FAF-AA59EFB6D43A}">
      <dgm:prSet/>
      <dgm:spPr/>
      <dgm:t>
        <a:bodyPr/>
        <a:lstStyle/>
        <a:p>
          <a:r>
            <a:rPr lang="en-US" b="1" dirty="0"/>
            <a:t>Offset: </a:t>
          </a:r>
        </a:p>
        <a:p>
          <a:r>
            <a:rPr lang="en-US" dirty="0"/>
            <a:t>indica l’indice all’interno di una partizione</a:t>
          </a:r>
        </a:p>
      </dgm:t>
    </dgm:pt>
    <dgm:pt modelId="{AB97C47D-B1A2-4785-A7E3-92DB33B47042}" type="parTrans" cxnId="{2B32A730-D63E-4EEC-B1CE-8851F2B9D5F5}">
      <dgm:prSet/>
      <dgm:spPr/>
      <dgm:t>
        <a:bodyPr/>
        <a:lstStyle/>
        <a:p>
          <a:endParaRPr lang="en-US"/>
        </a:p>
      </dgm:t>
    </dgm:pt>
    <dgm:pt modelId="{6688A835-FFB3-4568-B331-7A71C1AC065C}" type="sibTrans" cxnId="{2B32A730-D63E-4EEC-B1CE-8851F2B9D5F5}">
      <dgm:prSet/>
      <dgm:spPr/>
      <dgm:t>
        <a:bodyPr/>
        <a:lstStyle/>
        <a:p>
          <a:endParaRPr lang="en-US"/>
        </a:p>
      </dgm:t>
    </dgm:pt>
    <dgm:pt modelId="{5EBB31A0-0122-4384-96AF-88675882C45A}">
      <dgm:prSet/>
      <dgm:spPr/>
      <dgm:t>
        <a:bodyPr/>
        <a:lstStyle/>
        <a:p>
          <a:r>
            <a:rPr lang="en-US" b="1" dirty="0"/>
            <a:t>Broker: </a:t>
          </a:r>
        </a:p>
        <a:p>
          <a:r>
            <a:rPr lang="en-US" dirty="0"/>
            <a:t>processo dedito alla ricezione/salvataggio dei messaggi</a:t>
          </a:r>
        </a:p>
      </dgm:t>
    </dgm:pt>
    <dgm:pt modelId="{1D7C4A1F-9F37-4557-A3DF-84E98CF70405}" type="parTrans" cxnId="{C4FF08C1-A030-4DC0-969E-6288C79CD824}">
      <dgm:prSet/>
      <dgm:spPr/>
      <dgm:t>
        <a:bodyPr/>
        <a:lstStyle/>
        <a:p>
          <a:endParaRPr lang="en-US"/>
        </a:p>
      </dgm:t>
    </dgm:pt>
    <dgm:pt modelId="{823AE949-22A8-4306-A1DB-54D98BDC3C9E}" type="sibTrans" cxnId="{C4FF08C1-A030-4DC0-969E-6288C79CD824}">
      <dgm:prSet/>
      <dgm:spPr/>
      <dgm:t>
        <a:bodyPr/>
        <a:lstStyle/>
        <a:p>
          <a:endParaRPr lang="en-US"/>
        </a:p>
      </dgm:t>
    </dgm:pt>
    <dgm:pt modelId="{443E4640-AF84-4BDF-8148-AB048776E05C}">
      <dgm:prSet/>
      <dgm:spPr/>
      <dgm:t>
        <a:bodyPr/>
        <a:lstStyle/>
        <a:p>
          <a:r>
            <a:rPr lang="en-US" b="1" dirty="0"/>
            <a:t>Cluster:</a:t>
          </a:r>
          <a:r>
            <a:rPr lang="en-US" dirty="0"/>
            <a:t> </a:t>
          </a:r>
        </a:p>
        <a:p>
          <a:r>
            <a:rPr lang="en-US" dirty="0"/>
            <a:t>gruppo di broker che duplica e distribuisce le partizioni</a:t>
          </a:r>
        </a:p>
      </dgm:t>
    </dgm:pt>
    <dgm:pt modelId="{986844E7-03E1-493A-A4C0-BB24797622A9}" type="parTrans" cxnId="{0580904C-AAE7-4898-BE4A-72399C038011}">
      <dgm:prSet/>
      <dgm:spPr/>
      <dgm:t>
        <a:bodyPr/>
        <a:lstStyle/>
        <a:p>
          <a:endParaRPr lang="en-US"/>
        </a:p>
      </dgm:t>
    </dgm:pt>
    <dgm:pt modelId="{4A0B6A5A-1165-452E-9A59-13CEE133FEE8}" type="sibTrans" cxnId="{0580904C-AAE7-4898-BE4A-72399C038011}">
      <dgm:prSet/>
      <dgm:spPr/>
      <dgm:t>
        <a:bodyPr/>
        <a:lstStyle/>
        <a:p>
          <a:endParaRPr lang="en-US"/>
        </a:p>
      </dgm:t>
    </dgm:pt>
    <dgm:pt modelId="{932B86A1-716A-4273-8B2C-6A6B2C2B1E60}">
      <dgm:prSet/>
      <dgm:spPr/>
      <dgm:t>
        <a:bodyPr/>
        <a:lstStyle/>
        <a:p>
          <a:r>
            <a:rPr lang="en-US" b="1" dirty="0"/>
            <a:t>Partizioni: </a:t>
          </a:r>
          <a:r>
            <a:rPr lang="en-US" dirty="0"/>
            <a:t>sottocategorie del topics </a:t>
          </a:r>
        </a:p>
      </dgm:t>
    </dgm:pt>
    <dgm:pt modelId="{9B5A7075-DDEF-4C16-A174-BF943EB80D92}" type="parTrans" cxnId="{3EE9C498-28D4-4F4A-90C2-DF6AA50A7DB8}">
      <dgm:prSet/>
      <dgm:spPr/>
      <dgm:t>
        <a:bodyPr/>
        <a:lstStyle/>
        <a:p>
          <a:endParaRPr lang="it-IT"/>
        </a:p>
      </dgm:t>
    </dgm:pt>
    <dgm:pt modelId="{BCB0C4DB-6372-4D84-816F-09B2CA2D3D2E}" type="sibTrans" cxnId="{3EE9C498-28D4-4F4A-90C2-DF6AA50A7DB8}">
      <dgm:prSet/>
      <dgm:spPr/>
      <dgm:t>
        <a:bodyPr/>
        <a:lstStyle/>
        <a:p>
          <a:endParaRPr lang="it-IT"/>
        </a:p>
      </dgm:t>
    </dgm:pt>
    <dgm:pt modelId="{231D9F47-43E3-4247-9733-F7DE5EEB85F3}" type="pres">
      <dgm:prSet presAssocID="{4C3D95F8-02BB-4F9C-A49B-6B9F6115D8E2}" presName="diagram" presStyleCnt="0">
        <dgm:presLayoutVars>
          <dgm:dir/>
          <dgm:resizeHandles val="exact"/>
        </dgm:presLayoutVars>
      </dgm:prSet>
      <dgm:spPr/>
    </dgm:pt>
    <dgm:pt modelId="{34DF03CB-452C-47C5-BCEB-13C0DDE6D1B1}" type="pres">
      <dgm:prSet presAssocID="{F7F9C108-826D-4283-9B83-03B632CAF5E7}" presName="node" presStyleLbl="node1" presStyleIdx="0" presStyleCnt="8">
        <dgm:presLayoutVars>
          <dgm:bulletEnabled val="1"/>
        </dgm:presLayoutVars>
      </dgm:prSet>
      <dgm:spPr/>
    </dgm:pt>
    <dgm:pt modelId="{CAE54FD3-DDEA-4354-9997-FA2DE2AE2AB2}" type="pres">
      <dgm:prSet presAssocID="{423B9CA5-1CB2-45DE-BEE8-128270F9E78E}" presName="sibTrans" presStyleCnt="0"/>
      <dgm:spPr/>
    </dgm:pt>
    <dgm:pt modelId="{86BE9A99-EA6B-47F7-9448-CB42CA19C823}" type="pres">
      <dgm:prSet presAssocID="{0CAF832F-D3C0-4ECF-B1B3-36361A51D0AB}" presName="node" presStyleLbl="node1" presStyleIdx="1" presStyleCnt="8">
        <dgm:presLayoutVars>
          <dgm:bulletEnabled val="1"/>
        </dgm:presLayoutVars>
      </dgm:prSet>
      <dgm:spPr/>
    </dgm:pt>
    <dgm:pt modelId="{BCB60186-9E2C-4978-8B7E-5735DD542434}" type="pres">
      <dgm:prSet presAssocID="{30B1BE05-17DA-4806-825B-8EAEFEA80B27}" presName="sibTrans" presStyleCnt="0"/>
      <dgm:spPr/>
    </dgm:pt>
    <dgm:pt modelId="{8EEB528E-D9C6-4C98-BC6D-243F97CEE93C}" type="pres">
      <dgm:prSet presAssocID="{95B1821B-BD44-4AA9-80FA-A33F8416DCF7}" presName="node" presStyleLbl="node1" presStyleIdx="2" presStyleCnt="8">
        <dgm:presLayoutVars>
          <dgm:bulletEnabled val="1"/>
        </dgm:presLayoutVars>
      </dgm:prSet>
      <dgm:spPr/>
    </dgm:pt>
    <dgm:pt modelId="{550EC63A-1714-4E02-9089-C7E3BE70DF96}" type="pres">
      <dgm:prSet presAssocID="{9D33A298-3A5E-4D86-A2E4-87EDB7D337C5}" presName="sibTrans" presStyleCnt="0"/>
      <dgm:spPr/>
    </dgm:pt>
    <dgm:pt modelId="{AD05621E-E3F6-4731-842E-0C141465A1CE}" type="pres">
      <dgm:prSet presAssocID="{932B86A1-716A-4273-8B2C-6A6B2C2B1E60}" presName="node" presStyleLbl="node1" presStyleIdx="3" presStyleCnt="8">
        <dgm:presLayoutVars>
          <dgm:bulletEnabled val="1"/>
        </dgm:presLayoutVars>
      </dgm:prSet>
      <dgm:spPr/>
    </dgm:pt>
    <dgm:pt modelId="{0342A9E0-09AA-4E25-B87A-AB88F42366DC}" type="pres">
      <dgm:prSet presAssocID="{BCB0C4DB-6372-4D84-816F-09B2CA2D3D2E}" presName="sibTrans" presStyleCnt="0"/>
      <dgm:spPr/>
    </dgm:pt>
    <dgm:pt modelId="{C48E53EA-BE01-4788-A2D4-26172BAEFCED}" type="pres">
      <dgm:prSet presAssocID="{D0DE9A0B-E2C6-42ED-A620-37BF026ED033}" presName="node" presStyleLbl="node1" presStyleIdx="4" presStyleCnt="8">
        <dgm:presLayoutVars>
          <dgm:bulletEnabled val="1"/>
        </dgm:presLayoutVars>
      </dgm:prSet>
      <dgm:spPr/>
    </dgm:pt>
    <dgm:pt modelId="{FEB6C624-30BE-44DA-A178-1382C351EBC9}" type="pres">
      <dgm:prSet presAssocID="{FE143C88-E140-403B-9D74-18D3AC22FAC3}" presName="sibTrans" presStyleCnt="0"/>
      <dgm:spPr/>
    </dgm:pt>
    <dgm:pt modelId="{C3D3B77D-1084-43EE-BCA6-A8C54BCC8494}" type="pres">
      <dgm:prSet presAssocID="{EB15577D-25E8-4549-9FAF-AA59EFB6D43A}" presName="node" presStyleLbl="node1" presStyleIdx="5" presStyleCnt="8">
        <dgm:presLayoutVars>
          <dgm:bulletEnabled val="1"/>
        </dgm:presLayoutVars>
      </dgm:prSet>
      <dgm:spPr/>
    </dgm:pt>
    <dgm:pt modelId="{632E96DE-CED8-4FBC-A9FD-020E32729966}" type="pres">
      <dgm:prSet presAssocID="{6688A835-FFB3-4568-B331-7A71C1AC065C}" presName="sibTrans" presStyleCnt="0"/>
      <dgm:spPr/>
    </dgm:pt>
    <dgm:pt modelId="{1742327B-CBD4-4B2A-A832-225E7CA0BDC1}" type="pres">
      <dgm:prSet presAssocID="{5EBB31A0-0122-4384-96AF-88675882C45A}" presName="node" presStyleLbl="node1" presStyleIdx="6" presStyleCnt="8">
        <dgm:presLayoutVars>
          <dgm:bulletEnabled val="1"/>
        </dgm:presLayoutVars>
      </dgm:prSet>
      <dgm:spPr/>
    </dgm:pt>
    <dgm:pt modelId="{057CC314-7C32-4A36-991F-38A7F501736A}" type="pres">
      <dgm:prSet presAssocID="{823AE949-22A8-4306-A1DB-54D98BDC3C9E}" presName="sibTrans" presStyleCnt="0"/>
      <dgm:spPr/>
    </dgm:pt>
    <dgm:pt modelId="{23E76DB8-83E4-4EBC-85C3-7B77C21E072C}" type="pres">
      <dgm:prSet presAssocID="{443E4640-AF84-4BDF-8148-AB048776E05C}" presName="node" presStyleLbl="node1" presStyleIdx="7" presStyleCnt="8">
        <dgm:presLayoutVars>
          <dgm:bulletEnabled val="1"/>
        </dgm:presLayoutVars>
      </dgm:prSet>
      <dgm:spPr/>
    </dgm:pt>
  </dgm:ptLst>
  <dgm:cxnLst>
    <dgm:cxn modelId="{D39E7802-6F2F-48A5-ACFA-50D8679FF4F2}" type="presOf" srcId="{D0DE9A0B-E2C6-42ED-A620-37BF026ED033}" destId="{C48E53EA-BE01-4788-A2D4-26172BAEFCED}" srcOrd="0" destOrd="0" presId="urn:microsoft.com/office/officeart/2005/8/layout/default"/>
    <dgm:cxn modelId="{C4FE1319-71DD-4895-853F-F155688C907F}" type="presOf" srcId="{95B1821B-BD44-4AA9-80FA-A33F8416DCF7}" destId="{8EEB528E-D9C6-4C98-BC6D-243F97CEE93C}" srcOrd="0" destOrd="0" presId="urn:microsoft.com/office/officeart/2005/8/layout/default"/>
    <dgm:cxn modelId="{6E63A22B-A4EC-4740-B6FC-C61FCBE732FF}" type="presOf" srcId="{F7F9C108-826D-4283-9B83-03B632CAF5E7}" destId="{34DF03CB-452C-47C5-BCEB-13C0DDE6D1B1}" srcOrd="0" destOrd="0" presId="urn:microsoft.com/office/officeart/2005/8/layout/default"/>
    <dgm:cxn modelId="{11AF022C-6240-43F8-A6EE-2A87123FA9C8}" srcId="{4C3D95F8-02BB-4F9C-A49B-6B9F6115D8E2}" destId="{D0DE9A0B-E2C6-42ED-A620-37BF026ED033}" srcOrd="4" destOrd="0" parTransId="{9C3695F2-37B1-43A9-B5B4-E9EA0604B570}" sibTransId="{FE143C88-E140-403B-9D74-18D3AC22FAC3}"/>
    <dgm:cxn modelId="{2B32A730-D63E-4EEC-B1CE-8851F2B9D5F5}" srcId="{4C3D95F8-02BB-4F9C-A49B-6B9F6115D8E2}" destId="{EB15577D-25E8-4549-9FAF-AA59EFB6D43A}" srcOrd="5" destOrd="0" parTransId="{AB97C47D-B1A2-4785-A7E3-92DB33B47042}" sibTransId="{6688A835-FFB3-4568-B331-7A71C1AC065C}"/>
    <dgm:cxn modelId="{B876FD33-13DB-40CD-A93A-2E04FA9E2C94}" type="presOf" srcId="{4C3D95F8-02BB-4F9C-A49B-6B9F6115D8E2}" destId="{231D9F47-43E3-4247-9733-F7DE5EEB85F3}" srcOrd="0" destOrd="0" presId="urn:microsoft.com/office/officeart/2005/8/layout/default"/>
    <dgm:cxn modelId="{90129244-2032-44FC-ADE8-5FDBEAC27078}" type="presOf" srcId="{932B86A1-716A-4273-8B2C-6A6B2C2B1E60}" destId="{AD05621E-E3F6-4731-842E-0C141465A1CE}" srcOrd="0" destOrd="0" presId="urn:microsoft.com/office/officeart/2005/8/layout/default"/>
    <dgm:cxn modelId="{0580904C-AAE7-4898-BE4A-72399C038011}" srcId="{4C3D95F8-02BB-4F9C-A49B-6B9F6115D8E2}" destId="{443E4640-AF84-4BDF-8148-AB048776E05C}" srcOrd="7" destOrd="0" parTransId="{986844E7-03E1-493A-A4C0-BB24797622A9}" sibTransId="{4A0B6A5A-1165-452E-9A59-13CEE133FEE8}"/>
    <dgm:cxn modelId="{C1344052-91C6-4606-8747-520FB93FE07C}" type="presOf" srcId="{5EBB31A0-0122-4384-96AF-88675882C45A}" destId="{1742327B-CBD4-4B2A-A832-225E7CA0BDC1}" srcOrd="0" destOrd="0" presId="urn:microsoft.com/office/officeart/2005/8/layout/default"/>
    <dgm:cxn modelId="{5973E094-A678-4F44-B1AE-D4B9A6B0F66C}" type="presOf" srcId="{0CAF832F-D3C0-4ECF-B1B3-36361A51D0AB}" destId="{86BE9A99-EA6B-47F7-9448-CB42CA19C823}" srcOrd="0" destOrd="0" presId="urn:microsoft.com/office/officeart/2005/8/layout/default"/>
    <dgm:cxn modelId="{3EE9C498-28D4-4F4A-90C2-DF6AA50A7DB8}" srcId="{4C3D95F8-02BB-4F9C-A49B-6B9F6115D8E2}" destId="{932B86A1-716A-4273-8B2C-6A6B2C2B1E60}" srcOrd="3" destOrd="0" parTransId="{9B5A7075-DDEF-4C16-A174-BF943EB80D92}" sibTransId="{BCB0C4DB-6372-4D84-816F-09B2CA2D3D2E}"/>
    <dgm:cxn modelId="{C2CC1FA1-65A3-4991-9550-3F29862AB64A}" srcId="{4C3D95F8-02BB-4F9C-A49B-6B9F6115D8E2}" destId="{95B1821B-BD44-4AA9-80FA-A33F8416DCF7}" srcOrd="2" destOrd="0" parTransId="{1F57CA6A-7C22-483B-B3A4-9B3FBF3D1C5D}" sibTransId="{9D33A298-3A5E-4D86-A2E4-87EDB7D337C5}"/>
    <dgm:cxn modelId="{281EFEBB-5F19-4086-AC29-78A15B896523}" srcId="{4C3D95F8-02BB-4F9C-A49B-6B9F6115D8E2}" destId="{F7F9C108-826D-4283-9B83-03B632CAF5E7}" srcOrd="0" destOrd="0" parTransId="{22F33FD0-D7DA-4586-A1EC-F8B4197C4ADD}" sibTransId="{423B9CA5-1CB2-45DE-BEE8-128270F9E78E}"/>
    <dgm:cxn modelId="{C4FF08C1-A030-4DC0-969E-6288C79CD824}" srcId="{4C3D95F8-02BB-4F9C-A49B-6B9F6115D8E2}" destId="{5EBB31A0-0122-4384-96AF-88675882C45A}" srcOrd="6" destOrd="0" parTransId="{1D7C4A1F-9F37-4557-A3DF-84E98CF70405}" sibTransId="{823AE949-22A8-4306-A1DB-54D98BDC3C9E}"/>
    <dgm:cxn modelId="{F8D5EBE1-F76D-4710-A3F3-0B3A9E693DB4}" srcId="{4C3D95F8-02BB-4F9C-A49B-6B9F6115D8E2}" destId="{0CAF832F-D3C0-4ECF-B1B3-36361A51D0AB}" srcOrd="1" destOrd="0" parTransId="{0564C9AB-91B5-49CA-8476-7E3309B06E20}" sibTransId="{30B1BE05-17DA-4806-825B-8EAEFEA80B27}"/>
    <dgm:cxn modelId="{E5AC68EE-53D5-434D-A68E-652B82E10302}" type="presOf" srcId="{443E4640-AF84-4BDF-8148-AB048776E05C}" destId="{23E76DB8-83E4-4EBC-85C3-7B77C21E072C}" srcOrd="0" destOrd="0" presId="urn:microsoft.com/office/officeart/2005/8/layout/default"/>
    <dgm:cxn modelId="{BE1280FA-CF3B-40B9-89D4-F4A1DFB50719}" type="presOf" srcId="{EB15577D-25E8-4549-9FAF-AA59EFB6D43A}" destId="{C3D3B77D-1084-43EE-BCA6-A8C54BCC8494}" srcOrd="0" destOrd="0" presId="urn:microsoft.com/office/officeart/2005/8/layout/default"/>
    <dgm:cxn modelId="{C38EDA19-39D4-4D21-9FAB-05869FDA182B}" type="presParOf" srcId="{231D9F47-43E3-4247-9733-F7DE5EEB85F3}" destId="{34DF03CB-452C-47C5-BCEB-13C0DDE6D1B1}" srcOrd="0" destOrd="0" presId="urn:microsoft.com/office/officeart/2005/8/layout/default"/>
    <dgm:cxn modelId="{95A3187F-7B33-46FC-9D60-D08B8B5EF427}" type="presParOf" srcId="{231D9F47-43E3-4247-9733-F7DE5EEB85F3}" destId="{CAE54FD3-DDEA-4354-9997-FA2DE2AE2AB2}" srcOrd="1" destOrd="0" presId="urn:microsoft.com/office/officeart/2005/8/layout/default"/>
    <dgm:cxn modelId="{76BDE9A8-A61F-4546-B428-9EF4886D0513}" type="presParOf" srcId="{231D9F47-43E3-4247-9733-F7DE5EEB85F3}" destId="{86BE9A99-EA6B-47F7-9448-CB42CA19C823}" srcOrd="2" destOrd="0" presId="urn:microsoft.com/office/officeart/2005/8/layout/default"/>
    <dgm:cxn modelId="{2B1768A3-ED79-4AE0-8B71-FD9B7CBF20FD}" type="presParOf" srcId="{231D9F47-43E3-4247-9733-F7DE5EEB85F3}" destId="{BCB60186-9E2C-4978-8B7E-5735DD542434}" srcOrd="3" destOrd="0" presId="urn:microsoft.com/office/officeart/2005/8/layout/default"/>
    <dgm:cxn modelId="{A1D8AFB1-FF57-44EB-9EC6-A469AA496AB4}" type="presParOf" srcId="{231D9F47-43E3-4247-9733-F7DE5EEB85F3}" destId="{8EEB528E-D9C6-4C98-BC6D-243F97CEE93C}" srcOrd="4" destOrd="0" presId="urn:microsoft.com/office/officeart/2005/8/layout/default"/>
    <dgm:cxn modelId="{D8DBB493-1105-40B1-A29A-45FBDC1C4A6E}" type="presParOf" srcId="{231D9F47-43E3-4247-9733-F7DE5EEB85F3}" destId="{550EC63A-1714-4E02-9089-C7E3BE70DF96}" srcOrd="5" destOrd="0" presId="urn:microsoft.com/office/officeart/2005/8/layout/default"/>
    <dgm:cxn modelId="{F98698A9-6507-4124-A386-EBFF1B6FC663}" type="presParOf" srcId="{231D9F47-43E3-4247-9733-F7DE5EEB85F3}" destId="{AD05621E-E3F6-4731-842E-0C141465A1CE}" srcOrd="6" destOrd="0" presId="urn:microsoft.com/office/officeart/2005/8/layout/default"/>
    <dgm:cxn modelId="{06692C5E-C500-4A59-AF5F-A62325C1CDAB}" type="presParOf" srcId="{231D9F47-43E3-4247-9733-F7DE5EEB85F3}" destId="{0342A9E0-09AA-4E25-B87A-AB88F42366DC}" srcOrd="7" destOrd="0" presId="urn:microsoft.com/office/officeart/2005/8/layout/default"/>
    <dgm:cxn modelId="{0E1A5764-9546-41C5-8D57-8CAA973EAB8A}" type="presParOf" srcId="{231D9F47-43E3-4247-9733-F7DE5EEB85F3}" destId="{C48E53EA-BE01-4788-A2D4-26172BAEFCED}" srcOrd="8" destOrd="0" presId="urn:microsoft.com/office/officeart/2005/8/layout/default"/>
    <dgm:cxn modelId="{78AB713E-22C2-4D98-977D-B812B290843D}" type="presParOf" srcId="{231D9F47-43E3-4247-9733-F7DE5EEB85F3}" destId="{FEB6C624-30BE-44DA-A178-1382C351EBC9}" srcOrd="9" destOrd="0" presId="urn:microsoft.com/office/officeart/2005/8/layout/default"/>
    <dgm:cxn modelId="{DAFFEB11-E932-4EB9-BCCF-2C588DFFEECD}" type="presParOf" srcId="{231D9F47-43E3-4247-9733-F7DE5EEB85F3}" destId="{C3D3B77D-1084-43EE-BCA6-A8C54BCC8494}" srcOrd="10" destOrd="0" presId="urn:microsoft.com/office/officeart/2005/8/layout/default"/>
    <dgm:cxn modelId="{7013E81D-6822-4A1A-98C7-A393178DE2C5}" type="presParOf" srcId="{231D9F47-43E3-4247-9733-F7DE5EEB85F3}" destId="{632E96DE-CED8-4FBC-A9FD-020E32729966}" srcOrd="11" destOrd="0" presId="urn:microsoft.com/office/officeart/2005/8/layout/default"/>
    <dgm:cxn modelId="{78CF81FA-991E-434C-9F4D-3AE368087C87}" type="presParOf" srcId="{231D9F47-43E3-4247-9733-F7DE5EEB85F3}" destId="{1742327B-CBD4-4B2A-A832-225E7CA0BDC1}" srcOrd="12" destOrd="0" presId="urn:microsoft.com/office/officeart/2005/8/layout/default"/>
    <dgm:cxn modelId="{69677CBC-26E9-4450-9D5A-01BEEE1771B4}" type="presParOf" srcId="{231D9F47-43E3-4247-9733-F7DE5EEB85F3}" destId="{057CC314-7C32-4A36-991F-38A7F501736A}" srcOrd="13" destOrd="0" presId="urn:microsoft.com/office/officeart/2005/8/layout/default"/>
    <dgm:cxn modelId="{6D611C2E-F971-49B7-A0E9-C3ECBB064505}" type="presParOf" srcId="{231D9F47-43E3-4247-9733-F7DE5EEB85F3}" destId="{23E76DB8-83E4-4EBC-85C3-7B77C21E072C}"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FFE61B-F563-4BD9-8B15-11E75590920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CC2DAA5-8619-47C7-9B47-850228E0058C}">
      <dgm:prSet/>
      <dgm:spPr/>
      <dgm:t>
        <a:bodyPr/>
        <a:lstStyle/>
        <a:p>
          <a:r>
            <a:rPr lang="it-IT" b="0" i="0" baseline="0" dirty="0"/>
            <a:t>Pagamenti e transazion</a:t>
          </a:r>
          <a:r>
            <a:rPr lang="it-IT" dirty="0"/>
            <a:t>i finanziarie in </a:t>
          </a:r>
        </a:p>
        <a:p>
          <a:r>
            <a:rPr lang="it-IT" dirty="0"/>
            <a:t>real-time</a:t>
          </a:r>
          <a:r>
            <a:rPr lang="it-IT" b="0" i="0" baseline="0" dirty="0"/>
            <a:t>. </a:t>
          </a:r>
          <a:endParaRPr lang="en-US" dirty="0"/>
        </a:p>
      </dgm:t>
    </dgm:pt>
    <dgm:pt modelId="{77711B24-41E5-466E-A244-4798039FF734}" type="parTrans" cxnId="{049F2024-9585-4F04-87B1-7E363076A140}">
      <dgm:prSet/>
      <dgm:spPr/>
      <dgm:t>
        <a:bodyPr/>
        <a:lstStyle/>
        <a:p>
          <a:endParaRPr lang="en-US"/>
        </a:p>
      </dgm:t>
    </dgm:pt>
    <dgm:pt modelId="{B216E314-16AF-4C28-BAB4-B1D34A10C6F6}" type="sibTrans" cxnId="{049F2024-9585-4F04-87B1-7E363076A140}">
      <dgm:prSet/>
      <dgm:spPr/>
      <dgm:t>
        <a:bodyPr/>
        <a:lstStyle/>
        <a:p>
          <a:endParaRPr lang="en-US"/>
        </a:p>
      </dgm:t>
    </dgm:pt>
    <dgm:pt modelId="{D9BF1296-39C4-4298-821E-8930DB98FD35}">
      <dgm:prSet/>
      <dgm:spPr/>
      <dgm:t>
        <a:bodyPr/>
        <a:lstStyle/>
        <a:p>
          <a:r>
            <a:rPr lang="it-IT" b="0" i="0" baseline="0" dirty="0"/>
            <a:t>Tracciamento di veicoli in logistica e nell’industria automobilistica</a:t>
          </a:r>
          <a:endParaRPr lang="en-US" dirty="0"/>
        </a:p>
      </dgm:t>
    </dgm:pt>
    <dgm:pt modelId="{9ECA933C-5FE8-49C0-85DE-4D2D1A5FB891}" type="parTrans" cxnId="{39066DA3-9256-4972-A5C4-720574D9F5B4}">
      <dgm:prSet/>
      <dgm:spPr/>
      <dgm:t>
        <a:bodyPr/>
        <a:lstStyle/>
        <a:p>
          <a:endParaRPr lang="en-US"/>
        </a:p>
      </dgm:t>
    </dgm:pt>
    <dgm:pt modelId="{35A7E5F0-8875-4E00-8675-4475069A2222}" type="sibTrans" cxnId="{39066DA3-9256-4972-A5C4-720574D9F5B4}">
      <dgm:prSet/>
      <dgm:spPr/>
      <dgm:t>
        <a:bodyPr/>
        <a:lstStyle/>
        <a:p>
          <a:endParaRPr lang="en-US"/>
        </a:p>
      </dgm:t>
    </dgm:pt>
    <dgm:pt modelId="{BAB63C93-CA82-43CA-B304-10F9752AF8B6}">
      <dgm:prSet/>
      <dgm:spPr/>
      <dgm:t>
        <a:bodyPr/>
        <a:lstStyle/>
        <a:p>
          <a:r>
            <a:rPr lang="it-IT" b="0" i="0" baseline="0" dirty="0"/>
            <a:t>Analisi ed elaborazione dati nell’IoT</a:t>
          </a:r>
          <a:endParaRPr lang="en-US" dirty="0"/>
        </a:p>
      </dgm:t>
    </dgm:pt>
    <dgm:pt modelId="{20A26556-2088-4E96-8DE3-31E4043B1978}" type="parTrans" cxnId="{CAE6A01C-9118-445E-8997-08F0D94130ED}">
      <dgm:prSet/>
      <dgm:spPr/>
      <dgm:t>
        <a:bodyPr/>
        <a:lstStyle/>
        <a:p>
          <a:endParaRPr lang="en-US"/>
        </a:p>
      </dgm:t>
    </dgm:pt>
    <dgm:pt modelId="{63AF4877-ACE3-45AD-A165-473CCD6D6D8C}" type="sibTrans" cxnId="{CAE6A01C-9118-445E-8997-08F0D94130ED}">
      <dgm:prSet/>
      <dgm:spPr/>
      <dgm:t>
        <a:bodyPr/>
        <a:lstStyle/>
        <a:p>
          <a:endParaRPr lang="en-US"/>
        </a:p>
      </dgm:t>
    </dgm:pt>
    <dgm:pt modelId="{D991B032-3868-470B-A829-8E47C81EF670}">
      <dgm:prSet/>
      <dgm:spPr/>
      <dgm:t>
        <a:bodyPr/>
        <a:lstStyle/>
        <a:p>
          <a:r>
            <a:rPr lang="it-IT" b="0" i="0" baseline="0" dirty="0"/>
            <a:t>Raccolta ed elaborazione dati utenti nei sistemi di retail, hotel e aviazione</a:t>
          </a:r>
          <a:endParaRPr lang="en-US" dirty="0"/>
        </a:p>
      </dgm:t>
    </dgm:pt>
    <dgm:pt modelId="{A336C650-C1AD-4546-AA2C-58ADC01151DA}" type="parTrans" cxnId="{38F0D612-51AE-484A-809E-F730E54E6D4D}">
      <dgm:prSet/>
      <dgm:spPr/>
      <dgm:t>
        <a:bodyPr/>
        <a:lstStyle/>
        <a:p>
          <a:endParaRPr lang="en-US"/>
        </a:p>
      </dgm:t>
    </dgm:pt>
    <dgm:pt modelId="{CD41A52C-D608-4A8C-9B76-710A83F2897D}" type="sibTrans" cxnId="{38F0D612-51AE-484A-809E-F730E54E6D4D}">
      <dgm:prSet/>
      <dgm:spPr/>
      <dgm:t>
        <a:bodyPr/>
        <a:lstStyle/>
        <a:p>
          <a:endParaRPr lang="en-US"/>
        </a:p>
      </dgm:t>
    </dgm:pt>
    <dgm:pt modelId="{18E27875-669A-429D-9704-9EEA624D395B}">
      <dgm:prSet/>
      <dgm:spPr/>
      <dgm:t>
        <a:bodyPr/>
        <a:lstStyle/>
        <a:p>
          <a:r>
            <a:rPr lang="en-US" dirty="0"/>
            <a:t>Controllo pazienti negli ospedali e previsioni cambiamenti dei parametri vitali.</a:t>
          </a:r>
        </a:p>
      </dgm:t>
    </dgm:pt>
    <dgm:pt modelId="{BF71B2CF-A2FB-4D64-8878-2CDCD004E6C2}" type="parTrans" cxnId="{A3EF6132-BE19-418D-AF71-C8005D7050E0}">
      <dgm:prSet/>
      <dgm:spPr/>
      <dgm:t>
        <a:bodyPr/>
        <a:lstStyle/>
        <a:p>
          <a:endParaRPr lang="en-US"/>
        </a:p>
      </dgm:t>
    </dgm:pt>
    <dgm:pt modelId="{309DB238-25EA-4A49-BBE9-CC98238BBDE2}" type="sibTrans" cxnId="{A3EF6132-BE19-418D-AF71-C8005D7050E0}">
      <dgm:prSet/>
      <dgm:spPr/>
      <dgm:t>
        <a:bodyPr/>
        <a:lstStyle/>
        <a:p>
          <a:endParaRPr lang="en-US"/>
        </a:p>
      </dgm:t>
    </dgm:pt>
    <dgm:pt modelId="{F66EFB0C-39B5-4925-9E09-5FFF2177F193}">
      <dgm:prSet/>
      <dgm:spPr/>
      <dgm:t>
        <a:bodyPr/>
        <a:lstStyle/>
        <a:p>
          <a:r>
            <a:rPr lang="en-US" dirty="0"/>
            <a:t>Distribuzione e disponibilita’ di dati presenti in piu’ divisioni di un’azienda</a:t>
          </a:r>
        </a:p>
      </dgm:t>
    </dgm:pt>
    <dgm:pt modelId="{D6DA5F14-6B28-45F1-BE61-9129DCA94C40}" type="parTrans" cxnId="{12FA5E14-7FB8-4D49-83EE-91CA8762A4E5}">
      <dgm:prSet/>
      <dgm:spPr/>
      <dgm:t>
        <a:bodyPr/>
        <a:lstStyle/>
        <a:p>
          <a:endParaRPr lang="en-US"/>
        </a:p>
      </dgm:t>
    </dgm:pt>
    <dgm:pt modelId="{1B4D51BF-E53E-4365-B731-865F69143257}" type="sibTrans" cxnId="{12FA5E14-7FB8-4D49-83EE-91CA8762A4E5}">
      <dgm:prSet/>
      <dgm:spPr/>
      <dgm:t>
        <a:bodyPr/>
        <a:lstStyle/>
        <a:p>
          <a:endParaRPr lang="en-US"/>
        </a:p>
      </dgm:t>
    </dgm:pt>
    <dgm:pt modelId="{3D40FAF7-C1D6-46CE-B6FA-CD78E4653A97}">
      <dgm:prSet/>
      <dgm:spPr/>
      <dgm:t>
        <a:bodyPr/>
        <a:lstStyle/>
        <a:p>
          <a:r>
            <a:rPr lang="it-IT" b="0" i="0" baseline="0" dirty="0"/>
            <a:t>Core per piattaforme di elaborazione dati, eventi e microservizi </a:t>
          </a:r>
          <a:endParaRPr lang="en-US" dirty="0"/>
        </a:p>
      </dgm:t>
    </dgm:pt>
    <dgm:pt modelId="{833D11F6-3794-43AA-875D-9BBB24F26080}" type="parTrans" cxnId="{7A0BB354-1D1E-444E-AD00-033DD7901A88}">
      <dgm:prSet/>
      <dgm:spPr/>
      <dgm:t>
        <a:bodyPr/>
        <a:lstStyle/>
        <a:p>
          <a:endParaRPr lang="en-US"/>
        </a:p>
      </dgm:t>
    </dgm:pt>
    <dgm:pt modelId="{913492FE-EF6F-4E5B-B606-FDB64F1BEF2C}" type="sibTrans" cxnId="{7A0BB354-1D1E-444E-AD00-033DD7901A88}">
      <dgm:prSet/>
      <dgm:spPr/>
      <dgm:t>
        <a:bodyPr/>
        <a:lstStyle/>
        <a:p>
          <a:endParaRPr lang="en-US"/>
        </a:p>
      </dgm:t>
    </dgm:pt>
    <dgm:pt modelId="{0CD56B88-BB91-4EEA-A791-B1ED321897D3}" type="pres">
      <dgm:prSet presAssocID="{65FFE61B-F563-4BD9-8B15-11E75590920F}" presName="diagram" presStyleCnt="0">
        <dgm:presLayoutVars>
          <dgm:dir/>
          <dgm:resizeHandles val="exact"/>
        </dgm:presLayoutVars>
      </dgm:prSet>
      <dgm:spPr/>
    </dgm:pt>
    <dgm:pt modelId="{A40BEE0C-1925-44D0-8D59-28EB4CD24672}" type="pres">
      <dgm:prSet presAssocID="{6CC2DAA5-8619-47C7-9B47-850228E0058C}" presName="node" presStyleLbl="node1" presStyleIdx="0" presStyleCnt="7">
        <dgm:presLayoutVars>
          <dgm:bulletEnabled val="1"/>
        </dgm:presLayoutVars>
      </dgm:prSet>
      <dgm:spPr/>
    </dgm:pt>
    <dgm:pt modelId="{DCC1738E-2E65-46AD-B39F-9AFD7C0BE09D}" type="pres">
      <dgm:prSet presAssocID="{B216E314-16AF-4C28-BAB4-B1D34A10C6F6}" presName="sibTrans" presStyleCnt="0"/>
      <dgm:spPr/>
    </dgm:pt>
    <dgm:pt modelId="{0E64678D-669B-44A2-8DEC-313E87DD9628}" type="pres">
      <dgm:prSet presAssocID="{D9BF1296-39C4-4298-821E-8930DB98FD35}" presName="node" presStyleLbl="node1" presStyleIdx="1" presStyleCnt="7">
        <dgm:presLayoutVars>
          <dgm:bulletEnabled val="1"/>
        </dgm:presLayoutVars>
      </dgm:prSet>
      <dgm:spPr/>
    </dgm:pt>
    <dgm:pt modelId="{33F5419D-4307-4C7E-8EF6-7FC1A4BBB963}" type="pres">
      <dgm:prSet presAssocID="{35A7E5F0-8875-4E00-8675-4475069A2222}" presName="sibTrans" presStyleCnt="0"/>
      <dgm:spPr/>
    </dgm:pt>
    <dgm:pt modelId="{57DC0FD3-4A52-4C1B-8266-DDDA5D4A4FD0}" type="pres">
      <dgm:prSet presAssocID="{BAB63C93-CA82-43CA-B304-10F9752AF8B6}" presName="node" presStyleLbl="node1" presStyleIdx="2" presStyleCnt="7">
        <dgm:presLayoutVars>
          <dgm:bulletEnabled val="1"/>
        </dgm:presLayoutVars>
      </dgm:prSet>
      <dgm:spPr/>
    </dgm:pt>
    <dgm:pt modelId="{62106F1E-59BB-410D-8D51-FDED3FAC6631}" type="pres">
      <dgm:prSet presAssocID="{63AF4877-ACE3-45AD-A165-473CCD6D6D8C}" presName="sibTrans" presStyleCnt="0"/>
      <dgm:spPr/>
    </dgm:pt>
    <dgm:pt modelId="{7F7D74EA-3965-4B60-848D-E908E3D271D0}" type="pres">
      <dgm:prSet presAssocID="{D991B032-3868-470B-A829-8E47C81EF670}" presName="node" presStyleLbl="node1" presStyleIdx="3" presStyleCnt="7">
        <dgm:presLayoutVars>
          <dgm:bulletEnabled val="1"/>
        </dgm:presLayoutVars>
      </dgm:prSet>
      <dgm:spPr/>
    </dgm:pt>
    <dgm:pt modelId="{52ECE44A-4689-4605-A013-139456129210}" type="pres">
      <dgm:prSet presAssocID="{CD41A52C-D608-4A8C-9B76-710A83F2897D}" presName="sibTrans" presStyleCnt="0"/>
      <dgm:spPr/>
    </dgm:pt>
    <dgm:pt modelId="{FF95B9AC-5158-4811-943F-5FF36777C159}" type="pres">
      <dgm:prSet presAssocID="{18E27875-669A-429D-9704-9EEA624D395B}" presName="node" presStyleLbl="node1" presStyleIdx="4" presStyleCnt="7">
        <dgm:presLayoutVars>
          <dgm:bulletEnabled val="1"/>
        </dgm:presLayoutVars>
      </dgm:prSet>
      <dgm:spPr/>
    </dgm:pt>
    <dgm:pt modelId="{ECA15D5F-1655-4ADE-BDC1-A61563D61A76}" type="pres">
      <dgm:prSet presAssocID="{309DB238-25EA-4A49-BBE9-CC98238BBDE2}" presName="sibTrans" presStyleCnt="0"/>
      <dgm:spPr/>
    </dgm:pt>
    <dgm:pt modelId="{0E30BC52-A7F9-4F7D-9679-3E0B15BC3D10}" type="pres">
      <dgm:prSet presAssocID="{F66EFB0C-39B5-4925-9E09-5FFF2177F193}" presName="node" presStyleLbl="node1" presStyleIdx="5" presStyleCnt="7">
        <dgm:presLayoutVars>
          <dgm:bulletEnabled val="1"/>
        </dgm:presLayoutVars>
      </dgm:prSet>
      <dgm:spPr/>
    </dgm:pt>
    <dgm:pt modelId="{F8ACF335-74BA-4ACE-B6C0-95BB50FCF838}" type="pres">
      <dgm:prSet presAssocID="{1B4D51BF-E53E-4365-B731-865F69143257}" presName="sibTrans" presStyleCnt="0"/>
      <dgm:spPr/>
    </dgm:pt>
    <dgm:pt modelId="{11491583-C659-42ED-B4B8-C29DB6741706}" type="pres">
      <dgm:prSet presAssocID="{3D40FAF7-C1D6-46CE-B6FA-CD78E4653A97}" presName="node" presStyleLbl="node1" presStyleIdx="6" presStyleCnt="7">
        <dgm:presLayoutVars>
          <dgm:bulletEnabled val="1"/>
        </dgm:presLayoutVars>
      </dgm:prSet>
      <dgm:spPr/>
    </dgm:pt>
  </dgm:ptLst>
  <dgm:cxnLst>
    <dgm:cxn modelId="{E168D503-B39D-469E-B7C9-2FF34C9A95E3}" type="presOf" srcId="{D991B032-3868-470B-A829-8E47C81EF670}" destId="{7F7D74EA-3965-4B60-848D-E908E3D271D0}" srcOrd="0" destOrd="0" presId="urn:microsoft.com/office/officeart/2005/8/layout/default"/>
    <dgm:cxn modelId="{E7692710-72D3-4983-A133-6FD2ADE74C87}" type="presOf" srcId="{18E27875-669A-429D-9704-9EEA624D395B}" destId="{FF95B9AC-5158-4811-943F-5FF36777C159}" srcOrd="0" destOrd="0" presId="urn:microsoft.com/office/officeart/2005/8/layout/default"/>
    <dgm:cxn modelId="{38F0D612-51AE-484A-809E-F730E54E6D4D}" srcId="{65FFE61B-F563-4BD9-8B15-11E75590920F}" destId="{D991B032-3868-470B-A829-8E47C81EF670}" srcOrd="3" destOrd="0" parTransId="{A336C650-C1AD-4546-AA2C-58ADC01151DA}" sibTransId="{CD41A52C-D608-4A8C-9B76-710A83F2897D}"/>
    <dgm:cxn modelId="{D5CBAB13-693E-4418-A20C-B374E2073CF0}" type="presOf" srcId="{3D40FAF7-C1D6-46CE-B6FA-CD78E4653A97}" destId="{11491583-C659-42ED-B4B8-C29DB6741706}" srcOrd="0" destOrd="0" presId="urn:microsoft.com/office/officeart/2005/8/layout/default"/>
    <dgm:cxn modelId="{12FA5E14-7FB8-4D49-83EE-91CA8762A4E5}" srcId="{65FFE61B-F563-4BD9-8B15-11E75590920F}" destId="{F66EFB0C-39B5-4925-9E09-5FFF2177F193}" srcOrd="5" destOrd="0" parTransId="{D6DA5F14-6B28-45F1-BE61-9129DCA94C40}" sibTransId="{1B4D51BF-E53E-4365-B731-865F69143257}"/>
    <dgm:cxn modelId="{CAE6A01C-9118-445E-8997-08F0D94130ED}" srcId="{65FFE61B-F563-4BD9-8B15-11E75590920F}" destId="{BAB63C93-CA82-43CA-B304-10F9752AF8B6}" srcOrd="2" destOrd="0" parTransId="{20A26556-2088-4E96-8DE3-31E4043B1978}" sibTransId="{63AF4877-ACE3-45AD-A165-473CCD6D6D8C}"/>
    <dgm:cxn modelId="{049F2024-9585-4F04-87B1-7E363076A140}" srcId="{65FFE61B-F563-4BD9-8B15-11E75590920F}" destId="{6CC2DAA5-8619-47C7-9B47-850228E0058C}" srcOrd="0" destOrd="0" parTransId="{77711B24-41E5-466E-A244-4798039FF734}" sibTransId="{B216E314-16AF-4C28-BAB4-B1D34A10C6F6}"/>
    <dgm:cxn modelId="{A3EF6132-BE19-418D-AF71-C8005D7050E0}" srcId="{65FFE61B-F563-4BD9-8B15-11E75590920F}" destId="{18E27875-669A-429D-9704-9EEA624D395B}" srcOrd="4" destOrd="0" parTransId="{BF71B2CF-A2FB-4D64-8878-2CDCD004E6C2}" sibTransId="{309DB238-25EA-4A49-BBE9-CC98238BBDE2}"/>
    <dgm:cxn modelId="{7A0BB354-1D1E-444E-AD00-033DD7901A88}" srcId="{65FFE61B-F563-4BD9-8B15-11E75590920F}" destId="{3D40FAF7-C1D6-46CE-B6FA-CD78E4653A97}" srcOrd="6" destOrd="0" parTransId="{833D11F6-3794-43AA-875D-9BBB24F26080}" sibTransId="{913492FE-EF6F-4E5B-B606-FDB64F1BEF2C}"/>
    <dgm:cxn modelId="{BF03DC74-C41C-43E0-8F75-B59BDDD1C00C}" type="presOf" srcId="{BAB63C93-CA82-43CA-B304-10F9752AF8B6}" destId="{57DC0FD3-4A52-4C1B-8266-DDDA5D4A4FD0}" srcOrd="0" destOrd="0" presId="urn:microsoft.com/office/officeart/2005/8/layout/default"/>
    <dgm:cxn modelId="{6D1A6F82-1DD7-43C1-AFB9-8421BD8324C9}" type="presOf" srcId="{6CC2DAA5-8619-47C7-9B47-850228E0058C}" destId="{A40BEE0C-1925-44D0-8D59-28EB4CD24672}" srcOrd="0" destOrd="0" presId="urn:microsoft.com/office/officeart/2005/8/layout/default"/>
    <dgm:cxn modelId="{83592293-885E-4175-8140-677573287D62}" type="presOf" srcId="{F66EFB0C-39B5-4925-9E09-5FFF2177F193}" destId="{0E30BC52-A7F9-4F7D-9679-3E0B15BC3D10}" srcOrd="0" destOrd="0" presId="urn:microsoft.com/office/officeart/2005/8/layout/default"/>
    <dgm:cxn modelId="{39066DA3-9256-4972-A5C4-720574D9F5B4}" srcId="{65FFE61B-F563-4BD9-8B15-11E75590920F}" destId="{D9BF1296-39C4-4298-821E-8930DB98FD35}" srcOrd="1" destOrd="0" parTransId="{9ECA933C-5FE8-49C0-85DE-4D2D1A5FB891}" sibTransId="{35A7E5F0-8875-4E00-8675-4475069A2222}"/>
    <dgm:cxn modelId="{AAA646D0-BD5D-441A-A9DE-0FB0988A6761}" type="presOf" srcId="{65FFE61B-F563-4BD9-8B15-11E75590920F}" destId="{0CD56B88-BB91-4EEA-A791-B1ED321897D3}" srcOrd="0" destOrd="0" presId="urn:microsoft.com/office/officeart/2005/8/layout/default"/>
    <dgm:cxn modelId="{85BEF4ED-5ACF-4E81-BA81-02FC97556BBB}" type="presOf" srcId="{D9BF1296-39C4-4298-821E-8930DB98FD35}" destId="{0E64678D-669B-44A2-8DEC-313E87DD9628}" srcOrd="0" destOrd="0" presId="urn:microsoft.com/office/officeart/2005/8/layout/default"/>
    <dgm:cxn modelId="{DEB8D4FB-446E-4A44-A294-4AE777CE4AA7}" type="presParOf" srcId="{0CD56B88-BB91-4EEA-A791-B1ED321897D3}" destId="{A40BEE0C-1925-44D0-8D59-28EB4CD24672}" srcOrd="0" destOrd="0" presId="urn:microsoft.com/office/officeart/2005/8/layout/default"/>
    <dgm:cxn modelId="{72911EFC-0530-4C5E-B558-4745838EBC80}" type="presParOf" srcId="{0CD56B88-BB91-4EEA-A791-B1ED321897D3}" destId="{DCC1738E-2E65-46AD-B39F-9AFD7C0BE09D}" srcOrd="1" destOrd="0" presId="urn:microsoft.com/office/officeart/2005/8/layout/default"/>
    <dgm:cxn modelId="{CF7341FE-B86A-4309-AC16-06E65B23269C}" type="presParOf" srcId="{0CD56B88-BB91-4EEA-A791-B1ED321897D3}" destId="{0E64678D-669B-44A2-8DEC-313E87DD9628}" srcOrd="2" destOrd="0" presId="urn:microsoft.com/office/officeart/2005/8/layout/default"/>
    <dgm:cxn modelId="{C71DAF60-BBD0-4041-8818-E8B374758E8D}" type="presParOf" srcId="{0CD56B88-BB91-4EEA-A791-B1ED321897D3}" destId="{33F5419D-4307-4C7E-8EF6-7FC1A4BBB963}" srcOrd="3" destOrd="0" presId="urn:microsoft.com/office/officeart/2005/8/layout/default"/>
    <dgm:cxn modelId="{1183EFDD-85BF-47BD-9143-06737BF6EA93}" type="presParOf" srcId="{0CD56B88-BB91-4EEA-A791-B1ED321897D3}" destId="{57DC0FD3-4A52-4C1B-8266-DDDA5D4A4FD0}" srcOrd="4" destOrd="0" presId="urn:microsoft.com/office/officeart/2005/8/layout/default"/>
    <dgm:cxn modelId="{61623B78-F138-4EDB-9E1C-55433C6B26A7}" type="presParOf" srcId="{0CD56B88-BB91-4EEA-A791-B1ED321897D3}" destId="{62106F1E-59BB-410D-8D51-FDED3FAC6631}" srcOrd="5" destOrd="0" presId="urn:microsoft.com/office/officeart/2005/8/layout/default"/>
    <dgm:cxn modelId="{64A82CEE-0E14-406F-B00C-99952D503BCF}" type="presParOf" srcId="{0CD56B88-BB91-4EEA-A791-B1ED321897D3}" destId="{7F7D74EA-3965-4B60-848D-E908E3D271D0}" srcOrd="6" destOrd="0" presId="urn:microsoft.com/office/officeart/2005/8/layout/default"/>
    <dgm:cxn modelId="{4CD637D5-5EF8-4F36-A248-5C26F3154194}" type="presParOf" srcId="{0CD56B88-BB91-4EEA-A791-B1ED321897D3}" destId="{52ECE44A-4689-4605-A013-139456129210}" srcOrd="7" destOrd="0" presId="urn:microsoft.com/office/officeart/2005/8/layout/default"/>
    <dgm:cxn modelId="{5039826A-A91D-4533-8BB2-DC3A4288C367}" type="presParOf" srcId="{0CD56B88-BB91-4EEA-A791-B1ED321897D3}" destId="{FF95B9AC-5158-4811-943F-5FF36777C159}" srcOrd="8" destOrd="0" presId="urn:microsoft.com/office/officeart/2005/8/layout/default"/>
    <dgm:cxn modelId="{CCAB24F5-2C75-438E-A7FC-8037D195DA5F}" type="presParOf" srcId="{0CD56B88-BB91-4EEA-A791-B1ED321897D3}" destId="{ECA15D5F-1655-4ADE-BDC1-A61563D61A76}" srcOrd="9" destOrd="0" presId="urn:microsoft.com/office/officeart/2005/8/layout/default"/>
    <dgm:cxn modelId="{7325468C-10FE-46CC-8381-B99216B6CC4F}" type="presParOf" srcId="{0CD56B88-BB91-4EEA-A791-B1ED321897D3}" destId="{0E30BC52-A7F9-4F7D-9679-3E0B15BC3D10}" srcOrd="10" destOrd="0" presId="urn:microsoft.com/office/officeart/2005/8/layout/default"/>
    <dgm:cxn modelId="{6F283375-4F93-44C4-8F4A-FD508164F5C2}" type="presParOf" srcId="{0CD56B88-BB91-4EEA-A791-B1ED321897D3}" destId="{F8ACF335-74BA-4ACE-B6C0-95BB50FCF838}" srcOrd="11" destOrd="0" presId="urn:microsoft.com/office/officeart/2005/8/layout/default"/>
    <dgm:cxn modelId="{3E89977A-36AF-4845-830C-87B4965A179E}" type="presParOf" srcId="{0CD56B88-BB91-4EEA-A791-B1ED321897D3}" destId="{11491583-C659-42ED-B4B8-C29DB674170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F03CB-452C-47C5-BCEB-13C0DDE6D1B1}">
      <dsp:nvSpPr>
        <dsp:cNvPr id="0" name=""/>
        <dsp:cNvSpPr/>
      </dsp:nvSpPr>
      <dsp:spPr>
        <a:xfrm>
          <a:off x="219659" y="2461"/>
          <a:ext cx="1859621" cy="11157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Producer: </a:t>
          </a:r>
        </a:p>
        <a:p>
          <a:pPr marL="0" lvl="0" indent="0" algn="ctr" defTabSz="577850">
            <a:lnSpc>
              <a:spcPct val="90000"/>
            </a:lnSpc>
            <a:spcBef>
              <a:spcPct val="0"/>
            </a:spcBef>
            <a:spcAft>
              <a:spcPct val="35000"/>
            </a:spcAft>
            <a:buNone/>
          </a:pPr>
          <a:r>
            <a:rPr lang="en-US" sz="1300" kern="1200" dirty="0"/>
            <a:t>chi invia l’evento/messaggio</a:t>
          </a:r>
        </a:p>
      </dsp:txBody>
      <dsp:txXfrm>
        <a:off x="219659" y="2461"/>
        <a:ext cx="1859621" cy="1115772"/>
      </dsp:txXfrm>
    </dsp:sp>
    <dsp:sp modelId="{86BE9A99-EA6B-47F7-9448-CB42CA19C823}">
      <dsp:nvSpPr>
        <dsp:cNvPr id="0" name=""/>
        <dsp:cNvSpPr/>
      </dsp:nvSpPr>
      <dsp:spPr>
        <a:xfrm>
          <a:off x="2265243" y="2461"/>
          <a:ext cx="1859621" cy="11157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Consumer:</a:t>
          </a:r>
          <a:r>
            <a:rPr lang="en-US" sz="1300" kern="1200" dirty="0"/>
            <a:t> </a:t>
          </a:r>
        </a:p>
        <a:p>
          <a:pPr marL="0" lvl="0" indent="0" algn="ctr" defTabSz="577850">
            <a:lnSpc>
              <a:spcPct val="90000"/>
            </a:lnSpc>
            <a:spcBef>
              <a:spcPct val="0"/>
            </a:spcBef>
            <a:spcAft>
              <a:spcPct val="35000"/>
            </a:spcAft>
            <a:buNone/>
          </a:pPr>
          <a:r>
            <a:rPr lang="en-US" sz="1300" kern="1200" dirty="0"/>
            <a:t>chi si iscrive al canale di streaming ed elabora la richiesta</a:t>
          </a:r>
        </a:p>
      </dsp:txBody>
      <dsp:txXfrm>
        <a:off x="2265243" y="2461"/>
        <a:ext cx="1859621" cy="1115772"/>
      </dsp:txXfrm>
    </dsp:sp>
    <dsp:sp modelId="{8EEB528E-D9C6-4C98-BC6D-243F97CEE93C}">
      <dsp:nvSpPr>
        <dsp:cNvPr id="0" name=""/>
        <dsp:cNvSpPr/>
      </dsp:nvSpPr>
      <dsp:spPr>
        <a:xfrm>
          <a:off x="4310826" y="2461"/>
          <a:ext cx="1859621" cy="11157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Topics: </a:t>
          </a:r>
        </a:p>
        <a:p>
          <a:pPr marL="0" lvl="0" indent="0" algn="ctr" defTabSz="577850">
            <a:lnSpc>
              <a:spcPct val="90000"/>
            </a:lnSpc>
            <a:spcBef>
              <a:spcPct val="0"/>
            </a:spcBef>
            <a:spcAft>
              <a:spcPct val="35000"/>
            </a:spcAft>
            <a:buNone/>
          </a:pPr>
          <a:r>
            <a:rPr lang="en-US" sz="1300" kern="1200" dirty="0"/>
            <a:t>suddivisione degli eventi in categorie. Copie di un topic possono essere salvati su cluster diversi</a:t>
          </a:r>
        </a:p>
      </dsp:txBody>
      <dsp:txXfrm>
        <a:off x="4310826" y="2461"/>
        <a:ext cx="1859621" cy="1115772"/>
      </dsp:txXfrm>
    </dsp:sp>
    <dsp:sp modelId="{AD05621E-E3F6-4731-842E-0C141465A1CE}">
      <dsp:nvSpPr>
        <dsp:cNvPr id="0" name=""/>
        <dsp:cNvSpPr/>
      </dsp:nvSpPr>
      <dsp:spPr>
        <a:xfrm>
          <a:off x="219659" y="1304196"/>
          <a:ext cx="1859621" cy="11157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Partizioni: </a:t>
          </a:r>
          <a:r>
            <a:rPr lang="en-US" sz="1300" kern="1200" dirty="0"/>
            <a:t>sottocategorie del topics </a:t>
          </a:r>
        </a:p>
      </dsp:txBody>
      <dsp:txXfrm>
        <a:off x="219659" y="1304196"/>
        <a:ext cx="1859621" cy="1115772"/>
      </dsp:txXfrm>
    </dsp:sp>
    <dsp:sp modelId="{C48E53EA-BE01-4788-A2D4-26172BAEFCED}">
      <dsp:nvSpPr>
        <dsp:cNvPr id="0" name=""/>
        <dsp:cNvSpPr/>
      </dsp:nvSpPr>
      <dsp:spPr>
        <a:xfrm>
          <a:off x="2265243" y="1304196"/>
          <a:ext cx="1859621" cy="11157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Record: </a:t>
          </a:r>
        </a:p>
        <a:p>
          <a:pPr marL="0" lvl="0" indent="0" algn="ctr" defTabSz="577850">
            <a:lnSpc>
              <a:spcPct val="90000"/>
            </a:lnSpc>
            <a:spcBef>
              <a:spcPct val="0"/>
            </a:spcBef>
            <a:spcAft>
              <a:spcPct val="35000"/>
            </a:spcAft>
            <a:buNone/>
          </a:pPr>
          <a:r>
            <a:rPr lang="en-US" sz="1300" kern="1200" dirty="0"/>
            <a:t>messaggio costituito da chiave, valore e timestamp</a:t>
          </a:r>
        </a:p>
      </dsp:txBody>
      <dsp:txXfrm>
        <a:off x="2265243" y="1304196"/>
        <a:ext cx="1859621" cy="1115772"/>
      </dsp:txXfrm>
    </dsp:sp>
    <dsp:sp modelId="{C3D3B77D-1084-43EE-BCA6-A8C54BCC8494}">
      <dsp:nvSpPr>
        <dsp:cNvPr id="0" name=""/>
        <dsp:cNvSpPr/>
      </dsp:nvSpPr>
      <dsp:spPr>
        <a:xfrm>
          <a:off x="4310826" y="1304196"/>
          <a:ext cx="1859621" cy="11157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Offset: </a:t>
          </a:r>
        </a:p>
        <a:p>
          <a:pPr marL="0" lvl="0" indent="0" algn="ctr" defTabSz="577850">
            <a:lnSpc>
              <a:spcPct val="90000"/>
            </a:lnSpc>
            <a:spcBef>
              <a:spcPct val="0"/>
            </a:spcBef>
            <a:spcAft>
              <a:spcPct val="35000"/>
            </a:spcAft>
            <a:buNone/>
          </a:pPr>
          <a:r>
            <a:rPr lang="en-US" sz="1300" kern="1200" dirty="0"/>
            <a:t>indica l’indice all’interno di una partizione</a:t>
          </a:r>
        </a:p>
      </dsp:txBody>
      <dsp:txXfrm>
        <a:off x="4310826" y="1304196"/>
        <a:ext cx="1859621" cy="1115772"/>
      </dsp:txXfrm>
    </dsp:sp>
    <dsp:sp modelId="{1742327B-CBD4-4B2A-A832-225E7CA0BDC1}">
      <dsp:nvSpPr>
        <dsp:cNvPr id="0" name=""/>
        <dsp:cNvSpPr/>
      </dsp:nvSpPr>
      <dsp:spPr>
        <a:xfrm>
          <a:off x="1242451" y="2605931"/>
          <a:ext cx="1859621" cy="11157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Broker: </a:t>
          </a:r>
        </a:p>
        <a:p>
          <a:pPr marL="0" lvl="0" indent="0" algn="ctr" defTabSz="577850">
            <a:lnSpc>
              <a:spcPct val="90000"/>
            </a:lnSpc>
            <a:spcBef>
              <a:spcPct val="0"/>
            </a:spcBef>
            <a:spcAft>
              <a:spcPct val="35000"/>
            </a:spcAft>
            <a:buNone/>
          </a:pPr>
          <a:r>
            <a:rPr lang="en-US" sz="1300" kern="1200" dirty="0"/>
            <a:t>processo dedito alla ricezione/salvataggio dei messaggi</a:t>
          </a:r>
        </a:p>
      </dsp:txBody>
      <dsp:txXfrm>
        <a:off x="1242451" y="2605931"/>
        <a:ext cx="1859621" cy="1115772"/>
      </dsp:txXfrm>
    </dsp:sp>
    <dsp:sp modelId="{23E76DB8-83E4-4EBC-85C3-7B77C21E072C}">
      <dsp:nvSpPr>
        <dsp:cNvPr id="0" name=""/>
        <dsp:cNvSpPr/>
      </dsp:nvSpPr>
      <dsp:spPr>
        <a:xfrm>
          <a:off x="3288035" y="2605931"/>
          <a:ext cx="1859621" cy="11157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Cluster:</a:t>
          </a:r>
          <a:r>
            <a:rPr lang="en-US" sz="1300" kern="1200" dirty="0"/>
            <a:t> </a:t>
          </a:r>
        </a:p>
        <a:p>
          <a:pPr marL="0" lvl="0" indent="0" algn="ctr" defTabSz="577850">
            <a:lnSpc>
              <a:spcPct val="90000"/>
            </a:lnSpc>
            <a:spcBef>
              <a:spcPct val="0"/>
            </a:spcBef>
            <a:spcAft>
              <a:spcPct val="35000"/>
            </a:spcAft>
            <a:buNone/>
          </a:pPr>
          <a:r>
            <a:rPr lang="en-US" sz="1300" kern="1200" dirty="0"/>
            <a:t>gruppo di broker che duplica e distribuisce le partizioni</a:t>
          </a:r>
        </a:p>
      </dsp:txBody>
      <dsp:txXfrm>
        <a:off x="3288035" y="2605931"/>
        <a:ext cx="1859621" cy="1115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BEE0C-1925-44D0-8D59-28EB4CD24672}">
      <dsp:nvSpPr>
        <dsp:cNvPr id="0" name=""/>
        <dsp:cNvSpPr/>
      </dsp:nvSpPr>
      <dsp:spPr>
        <a:xfrm>
          <a:off x="0" y="276641"/>
          <a:ext cx="1909917" cy="1145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0" i="0" kern="1200" baseline="0" dirty="0"/>
            <a:t>Pagamenti e transazion</a:t>
          </a:r>
          <a:r>
            <a:rPr lang="it-IT" sz="1500" kern="1200" dirty="0"/>
            <a:t>i finanziarie in </a:t>
          </a:r>
        </a:p>
        <a:p>
          <a:pPr marL="0" lvl="0" indent="0" algn="ctr" defTabSz="666750">
            <a:lnSpc>
              <a:spcPct val="90000"/>
            </a:lnSpc>
            <a:spcBef>
              <a:spcPct val="0"/>
            </a:spcBef>
            <a:spcAft>
              <a:spcPct val="35000"/>
            </a:spcAft>
            <a:buNone/>
          </a:pPr>
          <a:r>
            <a:rPr lang="it-IT" sz="1500" kern="1200" dirty="0"/>
            <a:t>real-time</a:t>
          </a:r>
          <a:r>
            <a:rPr lang="it-IT" sz="1500" b="0" i="0" kern="1200" baseline="0" dirty="0"/>
            <a:t>. </a:t>
          </a:r>
          <a:endParaRPr lang="en-US" sz="1500" kern="1200" dirty="0"/>
        </a:p>
      </dsp:txBody>
      <dsp:txXfrm>
        <a:off x="0" y="276641"/>
        <a:ext cx="1909917" cy="1145950"/>
      </dsp:txXfrm>
    </dsp:sp>
    <dsp:sp modelId="{0E64678D-669B-44A2-8DEC-313E87DD9628}">
      <dsp:nvSpPr>
        <dsp:cNvPr id="0" name=""/>
        <dsp:cNvSpPr/>
      </dsp:nvSpPr>
      <dsp:spPr>
        <a:xfrm>
          <a:off x="2100909" y="276641"/>
          <a:ext cx="1909917" cy="1145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0" i="0" kern="1200" baseline="0" dirty="0"/>
            <a:t>Tracciamento di veicoli in logistica e nell’industria automobilistica</a:t>
          </a:r>
          <a:endParaRPr lang="en-US" sz="1500" kern="1200" dirty="0"/>
        </a:p>
      </dsp:txBody>
      <dsp:txXfrm>
        <a:off x="2100909" y="276641"/>
        <a:ext cx="1909917" cy="1145950"/>
      </dsp:txXfrm>
    </dsp:sp>
    <dsp:sp modelId="{57DC0FD3-4A52-4C1B-8266-DDDA5D4A4FD0}">
      <dsp:nvSpPr>
        <dsp:cNvPr id="0" name=""/>
        <dsp:cNvSpPr/>
      </dsp:nvSpPr>
      <dsp:spPr>
        <a:xfrm>
          <a:off x="4201819" y="276641"/>
          <a:ext cx="1909917" cy="1145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0" i="0" kern="1200" baseline="0" dirty="0"/>
            <a:t>Analisi ed elaborazione dati nell’IoT</a:t>
          </a:r>
          <a:endParaRPr lang="en-US" sz="1500" kern="1200" dirty="0"/>
        </a:p>
      </dsp:txBody>
      <dsp:txXfrm>
        <a:off x="4201819" y="276641"/>
        <a:ext cx="1909917" cy="1145950"/>
      </dsp:txXfrm>
    </dsp:sp>
    <dsp:sp modelId="{7F7D74EA-3965-4B60-848D-E908E3D271D0}">
      <dsp:nvSpPr>
        <dsp:cNvPr id="0" name=""/>
        <dsp:cNvSpPr/>
      </dsp:nvSpPr>
      <dsp:spPr>
        <a:xfrm>
          <a:off x="0" y="1613584"/>
          <a:ext cx="1909917" cy="1145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0" i="0" kern="1200" baseline="0" dirty="0"/>
            <a:t>Raccolta ed elaborazione dati utenti nei sistemi di retail, hotel e aviazione</a:t>
          </a:r>
          <a:endParaRPr lang="en-US" sz="1500" kern="1200" dirty="0"/>
        </a:p>
      </dsp:txBody>
      <dsp:txXfrm>
        <a:off x="0" y="1613584"/>
        <a:ext cx="1909917" cy="1145950"/>
      </dsp:txXfrm>
    </dsp:sp>
    <dsp:sp modelId="{FF95B9AC-5158-4811-943F-5FF36777C159}">
      <dsp:nvSpPr>
        <dsp:cNvPr id="0" name=""/>
        <dsp:cNvSpPr/>
      </dsp:nvSpPr>
      <dsp:spPr>
        <a:xfrm>
          <a:off x="2100909" y="1613584"/>
          <a:ext cx="1909917" cy="1145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Controllo pazienti negli ospedali e previsioni cambiamenti dei parametri vitali.</a:t>
          </a:r>
        </a:p>
      </dsp:txBody>
      <dsp:txXfrm>
        <a:off x="2100909" y="1613584"/>
        <a:ext cx="1909917" cy="1145950"/>
      </dsp:txXfrm>
    </dsp:sp>
    <dsp:sp modelId="{0E30BC52-A7F9-4F7D-9679-3E0B15BC3D10}">
      <dsp:nvSpPr>
        <dsp:cNvPr id="0" name=""/>
        <dsp:cNvSpPr/>
      </dsp:nvSpPr>
      <dsp:spPr>
        <a:xfrm>
          <a:off x="4201819" y="1613584"/>
          <a:ext cx="1909917" cy="1145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Distribuzione e disponibilita’ di dati presenti in piu’ divisioni di un’azienda</a:t>
          </a:r>
        </a:p>
      </dsp:txBody>
      <dsp:txXfrm>
        <a:off x="4201819" y="1613584"/>
        <a:ext cx="1909917" cy="1145950"/>
      </dsp:txXfrm>
    </dsp:sp>
    <dsp:sp modelId="{11491583-C659-42ED-B4B8-C29DB6741706}">
      <dsp:nvSpPr>
        <dsp:cNvPr id="0" name=""/>
        <dsp:cNvSpPr/>
      </dsp:nvSpPr>
      <dsp:spPr>
        <a:xfrm>
          <a:off x="2100909" y="2950526"/>
          <a:ext cx="1909917" cy="11459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b="0" i="0" kern="1200" baseline="0" dirty="0"/>
            <a:t>Core per piattaforme di elaborazione dati, eventi e microservizi </a:t>
          </a:r>
          <a:endParaRPr lang="en-US" sz="1500" kern="1200" dirty="0"/>
        </a:p>
      </dsp:txBody>
      <dsp:txXfrm>
        <a:off x="2100909" y="2950526"/>
        <a:ext cx="1909917" cy="1145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E394355-CCE5-4207-A28D-D7142A887F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7A41E8BF-54C1-4F03-9AE5-E8ABC346AF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2FC39F-AC43-4048-950F-79C127A6AAE7}" type="datetimeFigureOut">
              <a:rPr lang="it-IT" smtClean="0"/>
              <a:t>23/11/2021</a:t>
            </a:fld>
            <a:endParaRPr lang="it-IT" dirty="0"/>
          </a:p>
        </p:txBody>
      </p:sp>
      <p:sp>
        <p:nvSpPr>
          <p:cNvPr id="4" name="Segnaposto piè di pagina 3">
            <a:extLst>
              <a:ext uri="{FF2B5EF4-FFF2-40B4-BE49-F238E27FC236}">
                <a16:creationId xmlns:a16="http://schemas.microsoft.com/office/drawing/2014/main" id="{E34E704B-12E1-4F39-87F2-3B01B65BFF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E7C9BDD7-F3D1-49DB-8BB7-A5E92CF960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2A89EE-F235-4C39-ACCE-0D501BBD5D2F}" type="slidenum">
              <a:rPr lang="it-IT" smtClean="0"/>
              <a:t>‹#›</a:t>
            </a:fld>
            <a:endParaRPr lang="it-IT" dirty="0"/>
          </a:p>
        </p:txBody>
      </p:sp>
    </p:spTree>
    <p:extLst>
      <p:ext uri="{BB962C8B-B14F-4D97-AF65-F5344CB8AC3E}">
        <p14:creationId xmlns:p14="http://schemas.microsoft.com/office/powerpoint/2010/main" val="152722305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11/23/2021</a:t>
            </a:fld>
            <a:endParaRPr lang="en-US" sz="1400" dirty="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dirty="0"/>
          </a:p>
        </p:txBody>
      </p:sp>
    </p:spTree>
    <p:extLst>
      <p:ext uri="{BB962C8B-B14F-4D97-AF65-F5344CB8AC3E}">
        <p14:creationId xmlns:p14="http://schemas.microsoft.com/office/powerpoint/2010/main" val="359235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11/23/2021</a:t>
            </a:fld>
            <a:endParaRPr lang="en-US" dirty="0"/>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634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11/23/2021</a:t>
            </a:fld>
            <a:endParaRPr lang="en-US" dirty="0"/>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386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11/23/2021</a:t>
            </a:fld>
            <a:endParaRPr lang="en-US" dirty="0"/>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dirty="0"/>
          </a:p>
        </p:txBody>
      </p:sp>
    </p:spTree>
    <p:extLst>
      <p:ext uri="{BB962C8B-B14F-4D97-AF65-F5344CB8AC3E}">
        <p14:creationId xmlns:p14="http://schemas.microsoft.com/office/powerpoint/2010/main" val="339224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11/23/2021</a:t>
            </a:fld>
            <a:endParaRPr lang="en-US" dirty="0"/>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dirty="0"/>
          </a:p>
        </p:txBody>
      </p:sp>
    </p:spTree>
    <p:extLst>
      <p:ext uri="{BB962C8B-B14F-4D97-AF65-F5344CB8AC3E}">
        <p14:creationId xmlns:p14="http://schemas.microsoft.com/office/powerpoint/2010/main" val="179856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11/23/2021</a:t>
            </a:fld>
            <a:endParaRPr lang="en-US" dirty="0"/>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163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11/23/2021</a:t>
            </a:fld>
            <a:endParaRPr lang="en-US" dirty="0"/>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587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11/23/2021</a:t>
            </a:fld>
            <a:endParaRPr lang="en-US" dirty="0"/>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238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11/23/2021</a:t>
            </a:fld>
            <a:endParaRPr lang="en-US" dirty="0"/>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767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11/23/2021</a:t>
            </a:fld>
            <a:endParaRPr lang="en-US" dirty="0"/>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406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11/23/2021</a:t>
            </a:fld>
            <a:endParaRPr lang="en-US" dirty="0"/>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dirty="0"/>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719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11/23/2021</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dirty="0"/>
          </a:p>
        </p:txBody>
      </p:sp>
    </p:spTree>
    <p:extLst>
      <p:ext uri="{BB962C8B-B14F-4D97-AF65-F5344CB8AC3E}">
        <p14:creationId xmlns:p14="http://schemas.microsoft.com/office/powerpoint/2010/main" val="380859788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nfluentinc/confluent-kafka-dotnet" TargetMode="External"/><Relationship Id="rId2" Type="http://schemas.openxmlformats.org/officeDocument/2006/relationships/hyperlink" Target="https://github.com/criteo/kafka-shar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rabbitmq/rabbitmq-dotnet-clien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articular.net/pricing" TargetMode="External"/><Relationship Id="rId2" Type="http://schemas.openxmlformats.org/officeDocument/2006/relationships/hyperlink" Target="https://github.com/Particular/NServiceBu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rebus-org/Rebus/" TargetMode="External"/><Relationship Id="rId2" Type="http://schemas.openxmlformats.org/officeDocument/2006/relationships/hyperlink" Target="https://github.com/MassTransit/MassTransit" TargetMode="External"/><Relationship Id="rId1" Type="http://schemas.openxmlformats.org/officeDocument/2006/relationships/slideLayout" Target="../slideLayouts/slideLayout2.xml"/><Relationship Id="rId5" Type="http://schemas.openxmlformats.org/officeDocument/2006/relationships/image" Target="../media/image37.web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confluent.io/blog/kafka-without-zookeeper-a-sneak-pee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E688E75-6097-46DB-A59C-51051CC55DFA}"/>
              </a:ext>
            </a:extLst>
          </p:cNvPr>
          <p:cNvSpPr>
            <a:spLocks noGrp="1"/>
          </p:cNvSpPr>
          <p:nvPr>
            <p:ph type="ctrTitle"/>
          </p:nvPr>
        </p:nvSpPr>
        <p:spPr>
          <a:xfrm>
            <a:off x="797106" y="1625608"/>
            <a:ext cx="3882844" cy="2722164"/>
          </a:xfrm>
        </p:spPr>
        <p:txBody>
          <a:bodyPr>
            <a:normAutofit/>
          </a:bodyPr>
          <a:lstStyle/>
          <a:p>
            <a:pPr>
              <a:lnSpc>
                <a:spcPct val="90000"/>
              </a:lnSpc>
            </a:pPr>
            <a:r>
              <a:rPr lang="en-US" sz="5100" dirty="0"/>
              <a:t>Messaggi nei sistemi distribuiti</a:t>
            </a:r>
            <a:endParaRPr lang="it-IT" sz="5100" dirty="0"/>
          </a:p>
        </p:txBody>
      </p:sp>
      <p:sp>
        <p:nvSpPr>
          <p:cNvPr id="3" name="Sottotitolo 2">
            <a:extLst>
              <a:ext uri="{FF2B5EF4-FFF2-40B4-BE49-F238E27FC236}">
                <a16:creationId xmlns:a16="http://schemas.microsoft.com/office/drawing/2014/main" id="{74D7E0B8-50E1-4B31-A955-F0F5BD6023F2}"/>
              </a:ext>
            </a:extLst>
          </p:cNvPr>
          <p:cNvSpPr>
            <a:spLocks noGrp="1"/>
          </p:cNvSpPr>
          <p:nvPr>
            <p:ph type="subTitle" idx="1"/>
          </p:nvPr>
        </p:nvSpPr>
        <p:spPr>
          <a:xfrm>
            <a:off x="797106" y="4466844"/>
            <a:ext cx="3882844" cy="1506535"/>
          </a:xfrm>
        </p:spPr>
        <p:txBody>
          <a:bodyPr>
            <a:normAutofit/>
          </a:bodyPr>
          <a:lstStyle/>
          <a:p>
            <a:r>
              <a:rPr lang="en-US" dirty="0"/>
              <a:t>Roberto Lodolo</a:t>
            </a:r>
          </a:p>
          <a:p>
            <a:r>
              <a:rPr lang="en-US" dirty="0"/>
              <a:t>Stage </a:t>
            </a:r>
            <a:r>
              <a:rPr lang="en-US" dirty="0" err="1"/>
              <a:t>MVLabs</a:t>
            </a:r>
            <a:endParaRPr lang="en-US" dirty="0"/>
          </a:p>
          <a:p>
            <a:r>
              <a:rPr lang="en-US" dirty="0" err="1"/>
              <a:t>Novembre</a:t>
            </a:r>
            <a:r>
              <a:rPr lang="en-US" dirty="0"/>
              <a:t> 2021</a:t>
            </a:r>
            <a:endParaRPr lang="it-IT" dirty="0"/>
          </a:p>
        </p:txBody>
      </p:sp>
      <p:pic>
        <p:nvPicPr>
          <p:cNvPr id="4" name="Picture 3">
            <a:extLst>
              <a:ext uri="{FF2B5EF4-FFF2-40B4-BE49-F238E27FC236}">
                <a16:creationId xmlns:a16="http://schemas.microsoft.com/office/drawing/2014/main" id="{BDCA77FB-0A22-4EB5-A4C7-6417BC3C9A6C}"/>
              </a:ext>
            </a:extLst>
          </p:cNvPr>
          <p:cNvPicPr>
            <a:picLocks noChangeAspect="1"/>
          </p:cNvPicPr>
          <p:nvPr/>
        </p:nvPicPr>
        <p:blipFill rotWithShape="1">
          <a:blip r:embed="rId2"/>
          <a:srcRect l="9160" r="17434"/>
          <a:stretch/>
        </p:blipFill>
        <p:spPr>
          <a:xfrm>
            <a:off x="5224242" y="10"/>
            <a:ext cx="6967758" cy="6857990"/>
          </a:xfrm>
          <a:prstGeom prst="rect">
            <a:avLst/>
          </a:prstGeom>
        </p:spPr>
      </p:pic>
      <p:sp>
        <p:nvSpPr>
          <p:cNvPr id="20" name="Cross 19">
            <a:extLst>
              <a:ext uri="{FF2B5EF4-FFF2-40B4-BE49-F238E27FC236}">
                <a16:creationId xmlns:a16="http://schemas.microsoft.com/office/drawing/2014/main" id="{4029224B-C0FC-EC47-B248-0D4271BC7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575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7708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714536-C28C-4B3B-8DBF-EC0964E38905}"/>
              </a:ext>
            </a:extLst>
          </p:cNvPr>
          <p:cNvSpPr>
            <a:spLocks noGrp="1"/>
          </p:cNvSpPr>
          <p:nvPr>
            <p:ph type="title"/>
          </p:nvPr>
        </p:nvSpPr>
        <p:spPr/>
        <p:txBody>
          <a:bodyPr/>
          <a:lstStyle/>
          <a:p>
            <a:r>
              <a:rPr lang="en-US" dirty="0"/>
              <a:t>Quorum controller (in sviluppo)</a:t>
            </a:r>
            <a:endParaRPr lang="it-IT" dirty="0"/>
          </a:p>
        </p:txBody>
      </p:sp>
      <p:pic>
        <p:nvPicPr>
          <p:cNvPr id="5" name="Segnaposto contenuto 4" descr="Immagine che contiene testo&#10;&#10;Descrizione generata automaticamente">
            <a:extLst>
              <a:ext uri="{FF2B5EF4-FFF2-40B4-BE49-F238E27FC236}">
                <a16:creationId xmlns:a16="http://schemas.microsoft.com/office/drawing/2014/main" id="{E2453513-4C9A-40CD-9EA1-D4C47C94B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863" y="2261032"/>
            <a:ext cx="5158232" cy="1766277"/>
          </a:xfrm>
        </p:spPr>
      </p:pic>
      <p:sp>
        <p:nvSpPr>
          <p:cNvPr id="6" name="CasellaDiTesto 5">
            <a:extLst>
              <a:ext uri="{FF2B5EF4-FFF2-40B4-BE49-F238E27FC236}">
                <a16:creationId xmlns:a16="http://schemas.microsoft.com/office/drawing/2014/main" id="{3AB33F67-F801-40D8-905C-278208C7697B}"/>
              </a:ext>
            </a:extLst>
          </p:cNvPr>
          <p:cNvSpPr txBox="1"/>
          <p:nvPr/>
        </p:nvSpPr>
        <p:spPr>
          <a:xfrm>
            <a:off x="6901008" y="2221571"/>
            <a:ext cx="3862873" cy="3970318"/>
          </a:xfrm>
          <a:prstGeom prst="rect">
            <a:avLst/>
          </a:prstGeom>
          <a:noFill/>
        </p:spPr>
        <p:txBody>
          <a:bodyPr wrap="square" rtlCol="0">
            <a:spAutoFit/>
          </a:bodyPr>
          <a:lstStyle/>
          <a:p>
            <a:r>
              <a:rPr lang="en-US" dirty="0"/>
              <a:t>Il quorum controller utilizza il nuovo protocollo KRaft: e’ molto simile al protocollo ZAB di Zookeeper e Raft.</a:t>
            </a:r>
          </a:p>
          <a:p>
            <a:endParaRPr lang="en-US" dirty="0"/>
          </a:p>
          <a:p>
            <a:r>
              <a:rPr lang="en-US" dirty="0"/>
              <a:t>In questo caso il controller salva ogni cambiamento di stato in un event store. Periodicamente viene creato uno snapshot per evitare che questa coda cresca in modo indefinito.</a:t>
            </a:r>
          </a:p>
          <a:p>
            <a:endParaRPr lang="en-US" dirty="0"/>
          </a:p>
          <a:p>
            <a:r>
              <a:rPr lang="en-US" dirty="0"/>
              <a:t>Ogni altro controller segue gli eventi generati dal leader permettendo, in caso di fault, un recupero della configurazione molto veloce. </a:t>
            </a:r>
            <a:endParaRPr lang="it-IT" dirty="0"/>
          </a:p>
        </p:txBody>
      </p:sp>
      <p:pic>
        <p:nvPicPr>
          <p:cNvPr id="4" name="Immagine 3" descr="Immagine che contiene tavolo&#10;&#10;Descrizione generata automaticamente">
            <a:extLst>
              <a:ext uri="{FF2B5EF4-FFF2-40B4-BE49-F238E27FC236}">
                <a16:creationId xmlns:a16="http://schemas.microsoft.com/office/drawing/2014/main" id="{218590C5-5B02-49B4-B343-FF47DC44C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63" y="4296603"/>
            <a:ext cx="5158232" cy="1895286"/>
          </a:xfrm>
          <a:prstGeom prst="rect">
            <a:avLst/>
          </a:prstGeom>
        </p:spPr>
      </p:pic>
    </p:spTree>
    <p:extLst>
      <p:ext uri="{BB962C8B-B14F-4D97-AF65-F5344CB8AC3E}">
        <p14:creationId xmlns:p14="http://schemas.microsoft.com/office/powerpoint/2010/main" val="175924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B9643B1A-9F44-478D-9319-AB05175F9585}"/>
              </a:ext>
            </a:extLst>
          </p:cNvPr>
          <p:cNvSpPr>
            <a:spLocks noGrp="1"/>
          </p:cNvSpPr>
          <p:nvPr>
            <p:ph type="title"/>
          </p:nvPr>
        </p:nvSpPr>
        <p:spPr>
          <a:xfrm>
            <a:off x="565149" y="1508250"/>
            <a:ext cx="3198777" cy="4024885"/>
          </a:xfrm>
        </p:spPr>
        <p:txBody>
          <a:bodyPr>
            <a:normAutofit/>
          </a:bodyPr>
          <a:lstStyle/>
          <a:p>
            <a:r>
              <a:rPr lang="en-US" dirty="0"/>
              <a:t>Casi d’uso kafka</a:t>
            </a:r>
            <a:endParaRPr lang="it-IT" dirty="0"/>
          </a:p>
        </p:txBody>
      </p:sp>
      <p:sp>
        <p:nvSpPr>
          <p:cNvPr id="58" name="Rectangle 57">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Cross 59">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9" name="Rectangle 1">
            <a:extLst>
              <a:ext uri="{FF2B5EF4-FFF2-40B4-BE49-F238E27FC236}">
                <a16:creationId xmlns:a16="http://schemas.microsoft.com/office/drawing/2014/main" id="{3F283F03-5ABD-4F97-AE2E-6F1BE923C1DF}"/>
              </a:ext>
            </a:extLst>
          </p:cNvPr>
          <p:cNvGraphicFramePr>
            <a:graphicFrameLocks noGrp="1"/>
          </p:cNvGraphicFramePr>
          <p:nvPr>
            <p:ph idx="1"/>
            <p:extLst>
              <p:ext uri="{D42A27DB-BD31-4B8C-83A1-F6EECF244321}">
                <p14:modId xmlns:p14="http://schemas.microsoft.com/office/powerpoint/2010/main" val="1162997213"/>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973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828392-139B-441F-B163-F26F1F53A00B}"/>
              </a:ext>
            </a:extLst>
          </p:cNvPr>
          <p:cNvSpPr>
            <a:spLocks noGrp="1"/>
          </p:cNvSpPr>
          <p:nvPr>
            <p:ph type="title"/>
          </p:nvPr>
        </p:nvSpPr>
        <p:spPr/>
        <p:txBody>
          <a:bodyPr/>
          <a:lstStyle/>
          <a:p>
            <a:r>
              <a:rPr lang="en-US" dirty="0"/>
              <a:t>Licenze d’uso</a:t>
            </a:r>
            <a:endParaRPr lang="it-IT" dirty="0"/>
          </a:p>
        </p:txBody>
      </p:sp>
      <p:pic>
        <p:nvPicPr>
          <p:cNvPr id="5" name="Segnaposto contenuto 4" descr="Immagine che contiene tavolo&#10;&#10;Descrizione generata automaticamente">
            <a:extLst>
              <a:ext uri="{FF2B5EF4-FFF2-40B4-BE49-F238E27FC236}">
                <a16:creationId xmlns:a16="http://schemas.microsoft.com/office/drawing/2014/main" id="{9318B8C4-6BC0-47B8-B81F-17E5A9F02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4425" y="2261111"/>
            <a:ext cx="7483150" cy="3891237"/>
          </a:xfrm>
        </p:spPr>
      </p:pic>
    </p:spTree>
    <p:extLst>
      <p:ext uri="{BB962C8B-B14F-4D97-AF65-F5344CB8AC3E}">
        <p14:creationId xmlns:p14="http://schemas.microsoft.com/office/powerpoint/2010/main" val="146709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828392-139B-441F-B163-F26F1F53A00B}"/>
              </a:ext>
            </a:extLst>
          </p:cNvPr>
          <p:cNvSpPr>
            <a:spLocks noGrp="1"/>
          </p:cNvSpPr>
          <p:nvPr>
            <p:ph type="title"/>
          </p:nvPr>
        </p:nvSpPr>
        <p:spPr>
          <a:xfrm>
            <a:off x="565149" y="546309"/>
            <a:ext cx="8267296" cy="1446550"/>
          </a:xfrm>
        </p:spPr>
        <p:txBody>
          <a:bodyPr/>
          <a:lstStyle/>
          <a:p>
            <a:r>
              <a:rPr lang="en-US" dirty="0"/>
              <a:t>Licenze d’uso</a:t>
            </a:r>
            <a:endParaRPr lang="it-IT" dirty="0"/>
          </a:p>
        </p:txBody>
      </p:sp>
      <p:pic>
        <p:nvPicPr>
          <p:cNvPr id="4" name="Picture 3" descr="Graphical user interface&#10;&#10;Description automatically generated">
            <a:extLst>
              <a:ext uri="{FF2B5EF4-FFF2-40B4-BE49-F238E27FC236}">
                <a16:creationId xmlns:a16="http://schemas.microsoft.com/office/drawing/2014/main" id="{549B0092-020A-4249-9E27-D06A879C4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079" y="1510708"/>
            <a:ext cx="7537841" cy="4800983"/>
          </a:xfrm>
          <a:prstGeom prst="rect">
            <a:avLst/>
          </a:prstGeom>
        </p:spPr>
      </p:pic>
    </p:spTree>
    <p:extLst>
      <p:ext uri="{BB962C8B-B14F-4D97-AF65-F5344CB8AC3E}">
        <p14:creationId xmlns:p14="http://schemas.microsoft.com/office/powerpoint/2010/main" val="1075986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7E031-2F8E-4A61-AFEE-E2EF53DC273A}"/>
              </a:ext>
            </a:extLst>
          </p:cNvPr>
          <p:cNvSpPr>
            <a:spLocks noGrp="1"/>
          </p:cNvSpPr>
          <p:nvPr>
            <p:ph type="title"/>
          </p:nvPr>
        </p:nvSpPr>
        <p:spPr/>
        <p:txBody>
          <a:bodyPr/>
          <a:lstStyle/>
          <a:p>
            <a:r>
              <a:rPr lang="en-US" dirty="0"/>
              <a:t>Librerie C#</a:t>
            </a:r>
            <a:endParaRPr lang="it-IT" dirty="0"/>
          </a:p>
        </p:txBody>
      </p:sp>
      <p:sp>
        <p:nvSpPr>
          <p:cNvPr id="3" name="Segnaposto contenuto 2">
            <a:extLst>
              <a:ext uri="{FF2B5EF4-FFF2-40B4-BE49-F238E27FC236}">
                <a16:creationId xmlns:a16="http://schemas.microsoft.com/office/drawing/2014/main" id="{DC0111F5-BB74-4A9F-98FF-10E5F03D30D5}"/>
              </a:ext>
            </a:extLst>
          </p:cNvPr>
          <p:cNvSpPr>
            <a:spLocks noGrp="1"/>
          </p:cNvSpPr>
          <p:nvPr>
            <p:ph idx="1"/>
          </p:nvPr>
        </p:nvSpPr>
        <p:spPr/>
        <p:txBody>
          <a:bodyPr>
            <a:normAutofit/>
          </a:bodyPr>
          <a:lstStyle/>
          <a:p>
            <a:r>
              <a:rPr lang="it-IT" sz="1800" b="1" dirty="0"/>
              <a:t>Kafka Sharp</a:t>
            </a:r>
            <a:r>
              <a:rPr lang="it-IT" sz="1800" dirty="0"/>
              <a:t>: basato sulla piattaforma Kafka senza la dipendenza da Zookeeper </a:t>
            </a:r>
            <a:r>
              <a:rPr lang="it-IT" sz="1800" dirty="0">
                <a:hlinkClick r:id="rId2"/>
              </a:rPr>
              <a:t>https://github.com/criteo/kafka-sharp</a:t>
            </a:r>
            <a:endParaRPr lang="it-IT" sz="1800" dirty="0"/>
          </a:p>
          <a:p>
            <a:r>
              <a:rPr lang="it-IT" sz="1800" b="1" dirty="0"/>
              <a:t>Client ufficiale .NET</a:t>
            </a:r>
            <a:r>
              <a:rPr lang="it-IT" sz="1800" dirty="0"/>
              <a:t> basato su Confluent </a:t>
            </a:r>
            <a:r>
              <a:rPr lang="it-IT" sz="1800" dirty="0">
                <a:hlinkClick r:id="rId3"/>
              </a:rPr>
              <a:t>https://github.com/confluentinc/confluent-kafka-dotnet</a:t>
            </a:r>
            <a:endParaRPr lang="it-IT" sz="1800" dirty="0"/>
          </a:p>
          <a:p>
            <a:r>
              <a:rPr lang="it-IT" sz="1800" b="1" dirty="0"/>
              <a:t>Streamize</a:t>
            </a:r>
            <a:r>
              <a:rPr lang="it-IT" sz="1800" dirty="0"/>
              <a:t>: libreria basata su Confluent </a:t>
            </a:r>
            <a:r>
              <a:rPr lang="it-IT" sz="1800" dirty="0">
                <a:hlinkClick r:id="rId3"/>
              </a:rPr>
              <a:t>https://github.com/LGouellec/kafka-streams-dotnet</a:t>
            </a:r>
            <a:endParaRPr lang="it-IT" sz="1800" dirty="0"/>
          </a:p>
        </p:txBody>
      </p:sp>
    </p:spTree>
    <p:extLst>
      <p:ext uri="{BB962C8B-B14F-4D97-AF65-F5344CB8AC3E}">
        <p14:creationId xmlns:p14="http://schemas.microsoft.com/office/powerpoint/2010/main" val="1268886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BF8531-C74F-4F67-BE25-A35119069EAC}"/>
              </a:ext>
            </a:extLst>
          </p:cNvPr>
          <p:cNvSpPr>
            <a:spLocks noGrp="1"/>
          </p:cNvSpPr>
          <p:nvPr>
            <p:ph type="title"/>
          </p:nvPr>
        </p:nvSpPr>
        <p:spPr>
          <a:xfrm>
            <a:off x="565149" y="1204721"/>
            <a:ext cx="6886726" cy="1446550"/>
          </a:xfrm>
        </p:spPr>
        <p:txBody>
          <a:bodyPr>
            <a:normAutofit/>
          </a:bodyPr>
          <a:lstStyle/>
          <a:p>
            <a:r>
              <a:rPr lang="en-US" dirty="0"/>
              <a:t>Cos’e’ RabbitMQ?</a:t>
            </a:r>
            <a:endParaRPr lang="it-IT" dirty="0"/>
          </a:p>
        </p:txBody>
      </p:sp>
      <p:sp>
        <p:nvSpPr>
          <p:cNvPr id="3" name="Segnaposto contenuto 2">
            <a:extLst>
              <a:ext uri="{FF2B5EF4-FFF2-40B4-BE49-F238E27FC236}">
                <a16:creationId xmlns:a16="http://schemas.microsoft.com/office/drawing/2014/main" id="{4310B837-3857-4F7A-8A06-577527CD8B48}"/>
              </a:ext>
            </a:extLst>
          </p:cNvPr>
          <p:cNvSpPr>
            <a:spLocks noGrp="1"/>
          </p:cNvSpPr>
          <p:nvPr>
            <p:ph idx="1"/>
          </p:nvPr>
        </p:nvSpPr>
        <p:spPr>
          <a:xfrm>
            <a:off x="565149" y="2844660"/>
            <a:ext cx="5453095" cy="1362070"/>
          </a:xfrm>
        </p:spPr>
        <p:txBody>
          <a:bodyPr>
            <a:normAutofit/>
          </a:bodyPr>
          <a:lstStyle/>
          <a:p>
            <a:r>
              <a:rPr lang="en-US" sz="1800" dirty="0"/>
              <a:t>E’ una piattaforma open-source per message brokers.</a:t>
            </a:r>
          </a:p>
          <a:p>
            <a:r>
              <a:rPr lang="en-US" sz="1800" dirty="0"/>
              <a:t>I messaggi vengono pubblicati in una coda e spediti ad un consumatore </a:t>
            </a:r>
          </a:p>
          <a:p>
            <a:endParaRPr lang="it-IT" sz="1800" dirty="0"/>
          </a:p>
        </p:txBody>
      </p:sp>
      <p:pic>
        <p:nvPicPr>
          <p:cNvPr id="8" name="Segnaposto contenuto 4">
            <a:extLst>
              <a:ext uri="{FF2B5EF4-FFF2-40B4-BE49-F238E27FC236}">
                <a16:creationId xmlns:a16="http://schemas.microsoft.com/office/drawing/2014/main" id="{E6516177-2A2B-4DC8-BD93-B57510EFA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1875" y="1398110"/>
            <a:ext cx="3292915" cy="515890"/>
          </a:xfrm>
          <a:prstGeom prst="rect">
            <a:avLst/>
          </a:prstGeom>
        </p:spPr>
      </p:pic>
      <p:pic>
        <p:nvPicPr>
          <p:cNvPr id="5" name="Segnaposto contenuto 7">
            <a:extLst>
              <a:ext uri="{FF2B5EF4-FFF2-40B4-BE49-F238E27FC236}">
                <a16:creationId xmlns:a16="http://schemas.microsoft.com/office/drawing/2014/main" id="{1D642A59-C372-495B-B0D7-8D85C51FF9B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149" y="4795935"/>
            <a:ext cx="6235234" cy="857344"/>
          </a:xfrm>
          <a:prstGeom prst="rect">
            <a:avLst/>
          </a:prstGeom>
          <a:ln>
            <a:noFill/>
          </a:ln>
          <a:effectLst/>
        </p:spPr>
      </p:pic>
      <p:pic>
        <p:nvPicPr>
          <p:cNvPr id="6" name="Picture 5" descr="Diagram&#10;&#10;Description automatically generated">
            <a:extLst>
              <a:ext uri="{FF2B5EF4-FFF2-40B4-BE49-F238E27FC236}">
                <a16:creationId xmlns:a16="http://schemas.microsoft.com/office/drawing/2014/main" id="{8D87342E-F1BE-4794-928A-1DAB379977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307" y="2586876"/>
            <a:ext cx="4150876" cy="3239708"/>
          </a:xfrm>
          <a:prstGeom prst="rect">
            <a:avLst/>
          </a:prstGeom>
        </p:spPr>
      </p:pic>
    </p:spTree>
    <p:extLst>
      <p:ext uri="{BB962C8B-B14F-4D97-AF65-F5344CB8AC3E}">
        <p14:creationId xmlns:p14="http://schemas.microsoft.com/office/powerpoint/2010/main" val="3358550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BF8531-C74F-4F67-BE25-A35119069EAC}"/>
              </a:ext>
            </a:extLst>
          </p:cNvPr>
          <p:cNvSpPr>
            <a:spLocks noGrp="1"/>
          </p:cNvSpPr>
          <p:nvPr>
            <p:ph type="title"/>
          </p:nvPr>
        </p:nvSpPr>
        <p:spPr>
          <a:xfrm>
            <a:off x="565149" y="1204721"/>
            <a:ext cx="6886726" cy="1446550"/>
          </a:xfrm>
        </p:spPr>
        <p:txBody>
          <a:bodyPr>
            <a:normAutofit/>
          </a:bodyPr>
          <a:lstStyle/>
          <a:p>
            <a:r>
              <a:rPr lang="en-US" dirty="0"/>
              <a:t>Exchange</a:t>
            </a:r>
            <a:endParaRPr lang="it-IT" dirty="0"/>
          </a:p>
        </p:txBody>
      </p:sp>
      <p:sp>
        <p:nvSpPr>
          <p:cNvPr id="3" name="Segnaposto contenuto 2">
            <a:extLst>
              <a:ext uri="{FF2B5EF4-FFF2-40B4-BE49-F238E27FC236}">
                <a16:creationId xmlns:a16="http://schemas.microsoft.com/office/drawing/2014/main" id="{4310B837-3857-4F7A-8A06-577527CD8B48}"/>
              </a:ext>
            </a:extLst>
          </p:cNvPr>
          <p:cNvSpPr>
            <a:spLocks noGrp="1"/>
          </p:cNvSpPr>
          <p:nvPr>
            <p:ph idx="1"/>
          </p:nvPr>
        </p:nvSpPr>
        <p:spPr>
          <a:xfrm>
            <a:off x="565149" y="3429000"/>
            <a:ext cx="5453095" cy="1362070"/>
          </a:xfrm>
        </p:spPr>
        <p:txBody>
          <a:bodyPr>
            <a:normAutofit fontScale="92500" lnSpcReduction="20000"/>
          </a:bodyPr>
          <a:lstStyle/>
          <a:p>
            <a:r>
              <a:rPr lang="en-US" sz="1800" dirty="0"/>
              <a:t>I messaggi non vengono inviati direttamente alle code ma passano attraverso degli exchange</a:t>
            </a:r>
          </a:p>
          <a:p>
            <a:r>
              <a:rPr lang="en-US" sz="1800" dirty="0"/>
              <a:t>Sono responsabili del routing dei messaggi alle varie code attraverso attributi nell’header, binding o routing-keys.</a:t>
            </a:r>
          </a:p>
          <a:p>
            <a:endParaRPr lang="it-IT" sz="1800" dirty="0"/>
          </a:p>
        </p:txBody>
      </p:sp>
      <p:pic>
        <p:nvPicPr>
          <p:cNvPr id="7" name="Picture 6" descr="Diagram&#10;&#10;Description automatically generated">
            <a:extLst>
              <a:ext uri="{FF2B5EF4-FFF2-40B4-BE49-F238E27FC236}">
                <a16:creationId xmlns:a16="http://schemas.microsoft.com/office/drawing/2014/main" id="{041E544B-CE5A-449A-8EE3-B45433199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170" y="1927996"/>
            <a:ext cx="3876003" cy="4248695"/>
          </a:xfrm>
          <a:prstGeom prst="rect">
            <a:avLst/>
          </a:prstGeom>
        </p:spPr>
      </p:pic>
    </p:spTree>
    <p:extLst>
      <p:ext uri="{BB962C8B-B14F-4D97-AF65-F5344CB8AC3E}">
        <p14:creationId xmlns:p14="http://schemas.microsoft.com/office/powerpoint/2010/main" val="1586037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BF8531-C74F-4F67-BE25-A35119069EAC}"/>
              </a:ext>
            </a:extLst>
          </p:cNvPr>
          <p:cNvSpPr>
            <a:spLocks noGrp="1"/>
          </p:cNvSpPr>
          <p:nvPr>
            <p:ph type="title"/>
          </p:nvPr>
        </p:nvSpPr>
        <p:spPr>
          <a:xfrm>
            <a:off x="565149" y="378474"/>
            <a:ext cx="6886726" cy="1446550"/>
          </a:xfrm>
        </p:spPr>
        <p:txBody>
          <a:bodyPr>
            <a:normAutofit/>
          </a:bodyPr>
          <a:lstStyle/>
          <a:p>
            <a:r>
              <a:rPr lang="en-US" dirty="0"/>
              <a:t>Tipi di Exchange</a:t>
            </a:r>
            <a:endParaRPr lang="it-IT" dirty="0"/>
          </a:p>
        </p:txBody>
      </p:sp>
      <p:pic>
        <p:nvPicPr>
          <p:cNvPr id="9" name="Picture 8" descr="Diagram&#10;&#10;Description automatically generated">
            <a:extLst>
              <a:ext uri="{FF2B5EF4-FFF2-40B4-BE49-F238E27FC236}">
                <a16:creationId xmlns:a16="http://schemas.microsoft.com/office/drawing/2014/main" id="{ACD97462-1459-4289-B032-F82D38629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723" y="1483567"/>
            <a:ext cx="4489619" cy="4921314"/>
          </a:xfrm>
          <a:prstGeom prst="rect">
            <a:avLst/>
          </a:prstGeom>
        </p:spPr>
      </p:pic>
      <p:pic>
        <p:nvPicPr>
          <p:cNvPr id="15" name="Picture 14" descr="Diagram&#10;&#10;Description automatically generated">
            <a:extLst>
              <a:ext uri="{FF2B5EF4-FFF2-40B4-BE49-F238E27FC236}">
                <a16:creationId xmlns:a16="http://schemas.microsoft.com/office/drawing/2014/main" id="{D0519BF5-49BA-4E7B-ABFF-752818092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659" y="1483568"/>
            <a:ext cx="4489619" cy="4921314"/>
          </a:xfrm>
          <a:prstGeom prst="rect">
            <a:avLst/>
          </a:prstGeom>
        </p:spPr>
      </p:pic>
    </p:spTree>
    <p:extLst>
      <p:ext uri="{BB962C8B-B14F-4D97-AF65-F5344CB8AC3E}">
        <p14:creationId xmlns:p14="http://schemas.microsoft.com/office/powerpoint/2010/main" val="337503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BF8531-C74F-4F67-BE25-A35119069EAC}"/>
              </a:ext>
            </a:extLst>
          </p:cNvPr>
          <p:cNvSpPr>
            <a:spLocks noGrp="1"/>
          </p:cNvSpPr>
          <p:nvPr>
            <p:ph type="title"/>
          </p:nvPr>
        </p:nvSpPr>
        <p:spPr>
          <a:xfrm>
            <a:off x="565149" y="389820"/>
            <a:ext cx="6886726" cy="1446550"/>
          </a:xfrm>
        </p:spPr>
        <p:txBody>
          <a:bodyPr>
            <a:normAutofit/>
          </a:bodyPr>
          <a:lstStyle/>
          <a:p>
            <a:r>
              <a:rPr lang="en-US" dirty="0"/>
              <a:t>Tipi di Exchange</a:t>
            </a:r>
            <a:endParaRPr lang="it-IT" dirty="0"/>
          </a:p>
        </p:txBody>
      </p:sp>
      <p:pic>
        <p:nvPicPr>
          <p:cNvPr id="11" name="Picture 10" descr="Graphical user interface, diagram, application&#10;&#10;Description automatically generated">
            <a:extLst>
              <a:ext uri="{FF2B5EF4-FFF2-40B4-BE49-F238E27FC236}">
                <a16:creationId xmlns:a16="http://schemas.microsoft.com/office/drawing/2014/main" id="{4FC18F98-C8B2-442F-A2A1-8D43D852C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12" y="1613751"/>
            <a:ext cx="4649694" cy="4631810"/>
          </a:xfrm>
          <a:prstGeom prst="rect">
            <a:avLst/>
          </a:prstGeom>
        </p:spPr>
      </p:pic>
      <p:pic>
        <p:nvPicPr>
          <p:cNvPr id="13" name="Picture 12" descr="Diagram&#10;&#10;Description automatically generated">
            <a:extLst>
              <a:ext uri="{FF2B5EF4-FFF2-40B4-BE49-F238E27FC236}">
                <a16:creationId xmlns:a16="http://schemas.microsoft.com/office/drawing/2014/main" id="{403EDC50-05AA-47D0-ACFC-A36C09057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796" y="1427982"/>
            <a:ext cx="4451674" cy="4948207"/>
          </a:xfrm>
          <a:prstGeom prst="rect">
            <a:avLst/>
          </a:prstGeom>
        </p:spPr>
      </p:pic>
    </p:spTree>
    <p:extLst>
      <p:ext uri="{BB962C8B-B14F-4D97-AF65-F5344CB8AC3E}">
        <p14:creationId xmlns:p14="http://schemas.microsoft.com/office/powerpoint/2010/main" val="1171177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28C375-5A61-4FB3-B324-E7E5AB4DFCA0}"/>
              </a:ext>
            </a:extLst>
          </p:cNvPr>
          <p:cNvSpPr>
            <a:spLocks noGrp="1"/>
          </p:cNvSpPr>
          <p:nvPr>
            <p:ph type="title"/>
          </p:nvPr>
        </p:nvSpPr>
        <p:spPr>
          <a:xfrm>
            <a:off x="565149" y="745236"/>
            <a:ext cx="8267296" cy="1446550"/>
          </a:xfrm>
        </p:spPr>
        <p:txBody>
          <a:bodyPr/>
          <a:lstStyle/>
          <a:p>
            <a:r>
              <a:rPr lang="en-US" dirty="0"/>
              <a:t>RabbitMQ Streams</a:t>
            </a:r>
            <a:endParaRPr lang="it-IT" dirty="0"/>
          </a:p>
        </p:txBody>
      </p:sp>
      <p:pic>
        <p:nvPicPr>
          <p:cNvPr id="7" name="Immagine 6">
            <a:extLst>
              <a:ext uri="{FF2B5EF4-FFF2-40B4-BE49-F238E27FC236}">
                <a16:creationId xmlns:a16="http://schemas.microsoft.com/office/drawing/2014/main" id="{A0505A2F-9121-434F-9E77-152738C9E98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65149" y="2784121"/>
            <a:ext cx="5717502" cy="2605368"/>
          </a:xfrm>
          <a:prstGeom prst="rect">
            <a:avLst/>
          </a:prstGeom>
          <a:ln>
            <a:noFill/>
          </a:ln>
          <a:effectLst/>
        </p:spPr>
      </p:pic>
      <p:sp>
        <p:nvSpPr>
          <p:cNvPr id="10" name="CasellaDiTesto 9">
            <a:extLst>
              <a:ext uri="{FF2B5EF4-FFF2-40B4-BE49-F238E27FC236}">
                <a16:creationId xmlns:a16="http://schemas.microsoft.com/office/drawing/2014/main" id="{6E96B5D2-E706-4E1E-B63A-AB88AD1DC19A}"/>
              </a:ext>
            </a:extLst>
          </p:cNvPr>
          <p:cNvSpPr txBox="1"/>
          <p:nvPr/>
        </p:nvSpPr>
        <p:spPr>
          <a:xfrm>
            <a:off x="7138939" y="2804166"/>
            <a:ext cx="3387012" cy="2585323"/>
          </a:xfrm>
          <a:prstGeom prst="rect">
            <a:avLst/>
          </a:prstGeom>
          <a:noFill/>
        </p:spPr>
        <p:txBody>
          <a:bodyPr wrap="square" rtlCol="0">
            <a:spAutoFit/>
          </a:bodyPr>
          <a:lstStyle/>
          <a:p>
            <a:r>
              <a:rPr lang="en-US" dirty="0"/>
              <a:t>Gli streams non sono altro che code FIFO in cui ogni messaggio è identificato da un offset. Questo serve al consumatore per sapere in ogni momento quale messaggio deve leggere. In caso di guasto è possible riprendere dall’ultimo messaggio confermato.</a:t>
            </a:r>
            <a:endParaRPr lang="it-IT" dirty="0"/>
          </a:p>
        </p:txBody>
      </p:sp>
    </p:spTree>
    <p:extLst>
      <p:ext uri="{BB962C8B-B14F-4D97-AF65-F5344CB8AC3E}">
        <p14:creationId xmlns:p14="http://schemas.microsoft.com/office/powerpoint/2010/main" val="96894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80B8A35-AFEC-4770-A834-523D411EF3B7}"/>
              </a:ext>
            </a:extLst>
          </p:cNvPr>
          <p:cNvSpPr>
            <a:spLocks noGrp="1"/>
          </p:cNvSpPr>
          <p:nvPr>
            <p:ph type="title"/>
          </p:nvPr>
        </p:nvSpPr>
        <p:spPr>
          <a:xfrm>
            <a:off x="565149" y="2628455"/>
            <a:ext cx="3402552" cy="1662805"/>
          </a:xfrm>
        </p:spPr>
        <p:txBody>
          <a:bodyPr>
            <a:normAutofit/>
          </a:bodyPr>
          <a:lstStyle/>
          <a:p>
            <a:r>
              <a:rPr lang="en-US" dirty="0"/>
              <a:t>Piattaforme e framework</a:t>
            </a:r>
            <a:endParaRPr lang="it-IT" dirty="0"/>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Immagine 9">
            <a:extLst>
              <a:ext uri="{FF2B5EF4-FFF2-40B4-BE49-F238E27FC236}">
                <a16:creationId xmlns:a16="http://schemas.microsoft.com/office/drawing/2014/main" id="{516EEF7E-020D-4440-9187-625AB6EECB12}"/>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343084" y="1563303"/>
            <a:ext cx="3018798" cy="1509399"/>
          </a:xfrm>
          <a:prstGeom prst="rect">
            <a:avLst/>
          </a:prstGeom>
        </p:spPr>
      </p:pic>
      <p:pic>
        <p:nvPicPr>
          <p:cNvPr id="12" name="Segnaposto contenuto 4">
            <a:extLst>
              <a:ext uri="{FF2B5EF4-FFF2-40B4-BE49-F238E27FC236}">
                <a16:creationId xmlns:a16="http://schemas.microsoft.com/office/drawing/2014/main" id="{8A7D6301-504B-4D82-8322-6EBDB35B2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925" y="2178582"/>
            <a:ext cx="2871530" cy="449873"/>
          </a:xfrm>
          <a:prstGeom prst="rect">
            <a:avLst/>
          </a:prstGeom>
        </p:spPr>
      </p:pic>
      <p:pic>
        <p:nvPicPr>
          <p:cNvPr id="6" name="Immagine 5" descr="Immagine che contiene testo&#10;&#10;Descrizione generata automaticamente">
            <a:extLst>
              <a:ext uri="{FF2B5EF4-FFF2-40B4-BE49-F238E27FC236}">
                <a16:creationId xmlns:a16="http://schemas.microsoft.com/office/drawing/2014/main" id="{0C2A890E-2C64-4A71-A29A-BEAC732D0D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634" y="3933814"/>
            <a:ext cx="3663701" cy="952932"/>
          </a:xfrm>
          <a:prstGeom prst="rect">
            <a:avLst/>
          </a:prstGeom>
        </p:spPr>
      </p:pic>
      <p:pic>
        <p:nvPicPr>
          <p:cNvPr id="4" name="Picture 3" descr="Logo&#10;&#10;Description automatically generated">
            <a:extLst>
              <a:ext uri="{FF2B5EF4-FFF2-40B4-BE49-F238E27FC236}">
                <a16:creationId xmlns:a16="http://schemas.microsoft.com/office/drawing/2014/main" id="{B1B16517-0F28-4403-AD42-33F7F6592B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5271" y="3609216"/>
            <a:ext cx="1852576" cy="1852576"/>
          </a:xfrm>
          <a:prstGeom prst="rect">
            <a:avLst/>
          </a:prstGeom>
        </p:spPr>
      </p:pic>
    </p:spTree>
    <p:extLst>
      <p:ext uri="{BB962C8B-B14F-4D97-AF65-F5344CB8AC3E}">
        <p14:creationId xmlns:p14="http://schemas.microsoft.com/office/powerpoint/2010/main" val="2587513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28C375-5A61-4FB3-B324-E7E5AB4DFCA0}"/>
              </a:ext>
            </a:extLst>
          </p:cNvPr>
          <p:cNvSpPr>
            <a:spLocks noGrp="1"/>
          </p:cNvSpPr>
          <p:nvPr>
            <p:ph type="title"/>
          </p:nvPr>
        </p:nvSpPr>
        <p:spPr>
          <a:xfrm>
            <a:off x="531275" y="743368"/>
            <a:ext cx="8267296" cy="1446550"/>
          </a:xfrm>
        </p:spPr>
        <p:txBody>
          <a:bodyPr/>
          <a:lstStyle/>
          <a:p>
            <a:r>
              <a:rPr lang="en-US" dirty="0"/>
              <a:t>RabbitMQ Streams</a:t>
            </a:r>
            <a:endParaRPr lang="it-IT" dirty="0"/>
          </a:p>
        </p:txBody>
      </p:sp>
      <p:pic>
        <p:nvPicPr>
          <p:cNvPr id="4" name="Segnaposto contenuto 3">
            <a:extLst>
              <a:ext uri="{FF2B5EF4-FFF2-40B4-BE49-F238E27FC236}">
                <a16:creationId xmlns:a16="http://schemas.microsoft.com/office/drawing/2014/main" id="{1A5908E4-9335-41C9-A544-D212D4439C3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671178" y="2703848"/>
            <a:ext cx="6004694" cy="2191588"/>
          </a:xfrm>
        </p:spPr>
      </p:pic>
      <p:sp>
        <p:nvSpPr>
          <p:cNvPr id="5" name="CasellaDiTesto 4">
            <a:extLst>
              <a:ext uri="{FF2B5EF4-FFF2-40B4-BE49-F238E27FC236}">
                <a16:creationId xmlns:a16="http://schemas.microsoft.com/office/drawing/2014/main" id="{CC157EB2-7CDF-47A7-8A07-6C6C4CD951C3}"/>
              </a:ext>
            </a:extLst>
          </p:cNvPr>
          <p:cNvSpPr txBox="1"/>
          <p:nvPr/>
        </p:nvSpPr>
        <p:spPr>
          <a:xfrm>
            <a:off x="593798" y="1988418"/>
            <a:ext cx="4650153" cy="4493538"/>
          </a:xfrm>
          <a:prstGeom prst="rect">
            <a:avLst/>
          </a:prstGeom>
          <a:noFill/>
        </p:spPr>
        <p:txBody>
          <a:bodyPr wrap="square" rtlCol="0">
            <a:spAutoFit/>
          </a:bodyPr>
          <a:lstStyle/>
          <a:p>
            <a:r>
              <a:rPr lang="en-US" sz="1800" dirty="0"/>
              <a:t>Il plugin streams di RabbitMQ va abilitato nel broker: </a:t>
            </a:r>
          </a:p>
          <a:p>
            <a:pPr marL="0" indent="0">
              <a:buNone/>
            </a:pPr>
            <a:r>
              <a:rPr lang="en-US" sz="1800" i="1" dirty="0">
                <a:latin typeface="+mj-lt"/>
              </a:rPr>
              <a:t>docker exec rabbitmq rabbitmq-plugins enable rabbitmq_stream</a:t>
            </a:r>
            <a:endParaRPr lang="en-US" dirty="0"/>
          </a:p>
          <a:p>
            <a:r>
              <a:rPr lang="en-US" dirty="0"/>
              <a:t>La nuova modalità stream di RabbitMQ può essere usata con: </a:t>
            </a:r>
          </a:p>
          <a:p>
            <a:pPr marL="285750" indent="-285750">
              <a:buFont typeface="Arial" panose="020B0604020202020204" pitchFamily="34" charset="0"/>
              <a:buChar char="•"/>
            </a:pPr>
            <a:r>
              <a:rPr lang="en-US" dirty="0"/>
              <a:t>il protocollo AMQP (già utilizzato per le message queue)</a:t>
            </a:r>
          </a:p>
          <a:p>
            <a:pPr marL="285750" indent="-285750">
              <a:buFont typeface="Arial" panose="020B0604020202020204" pitchFamily="34" charset="0"/>
              <a:buChar char="•"/>
            </a:pPr>
            <a:r>
              <a:rPr lang="en-US" dirty="0"/>
              <a:t>Il nuovo protocollo di stream</a:t>
            </a:r>
          </a:p>
          <a:p>
            <a:r>
              <a:rPr lang="en-US" dirty="0"/>
              <a:t>Di base, gli streams di RabbitMQ utilizzano solo il formato dei messaggi AMQP 1.0, non l’intero protocollo (ne hanno gia’ uno binario). Ma sono compatibili ad esempio con AMQP 0.9.1 o MQTT.</a:t>
            </a:r>
          </a:p>
          <a:p>
            <a:pPr marL="285750" indent="-285750">
              <a:buFontTx/>
              <a:buChar char="-"/>
            </a:pPr>
            <a:endParaRPr lang="en-US" sz="1600" dirty="0"/>
          </a:p>
          <a:p>
            <a:endParaRPr lang="it-IT" dirty="0"/>
          </a:p>
        </p:txBody>
      </p:sp>
    </p:spTree>
    <p:extLst>
      <p:ext uri="{BB962C8B-B14F-4D97-AF65-F5344CB8AC3E}">
        <p14:creationId xmlns:p14="http://schemas.microsoft.com/office/powerpoint/2010/main" val="4086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28C375-5A61-4FB3-B324-E7E5AB4DFCA0}"/>
              </a:ext>
            </a:extLst>
          </p:cNvPr>
          <p:cNvSpPr>
            <a:spLocks noGrp="1"/>
          </p:cNvSpPr>
          <p:nvPr>
            <p:ph type="title"/>
          </p:nvPr>
        </p:nvSpPr>
        <p:spPr>
          <a:xfrm>
            <a:off x="731752" y="627495"/>
            <a:ext cx="8267296" cy="1446550"/>
          </a:xfrm>
        </p:spPr>
        <p:txBody>
          <a:bodyPr/>
          <a:lstStyle/>
          <a:p>
            <a:r>
              <a:rPr lang="en-US" dirty="0"/>
              <a:t>RabbitMQ Streams</a:t>
            </a:r>
            <a:endParaRPr lang="it-IT" dirty="0"/>
          </a:p>
        </p:txBody>
      </p:sp>
      <p:pic>
        <p:nvPicPr>
          <p:cNvPr id="6" name="Immagine 5">
            <a:extLst>
              <a:ext uri="{FF2B5EF4-FFF2-40B4-BE49-F238E27FC236}">
                <a16:creationId xmlns:a16="http://schemas.microsoft.com/office/drawing/2014/main" id="{46CC50CA-6029-4308-B53A-C7717028E1F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961035" y="2074045"/>
            <a:ext cx="6269929" cy="3857197"/>
          </a:xfrm>
          <a:prstGeom prst="rect">
            <a:avLst/>
          </a:prstGeom>
        </p:spPr>
      </p:pic>
    </p:spTree>
    <p:extLst>
      <p:ext uri="{BB962C8B-B14F-4D97-AF65-F5344CB8AC3E}">
        <p14:creationId xmlns:p14="http://schemas.microsoft.com/office/powerpoint/2010/main" val="397916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6969A0-86DE-47B2-A788-2E4275BC4E47}"/>
              </a:ext>
            </a:extLst>
          </p:cNvPr>
          <p:cNvSpPr>
            <a:spLocks noGrp="1"/>
          </p:cNvSpPr>
          <p:nvPr>
            <p:ph type="title"/>
          </p:nvPr>
        </p:nvSpPr>
        <p:spPr/>
        <p:txBody>
          <a:bodyPr/>
          <a:lstStyle/>
          <a:p>
            <a:r>
              <a:rPr lang="en-US" dirty="0"/>
              <a:t>Connessione ad uno stream</a:t>
            </a:r>
            <a:endParaRPr lang="it-IT" dirty="0"/>
          </a:p>
        </p:txBody>
      </p:sp>
      <p:pic>
        <p:nvPicPr>
          <p:cNvPr id="5" name="Segnaposto contenuto 4" descr="Immagine che contiene testo, elettronico, dispositivo&#10;&#10;Descrizione generata automaticamente">
            <a:extLst>
              <a:ext uri="{FF2B5EF4-FFF2-40B4-BE49-F238E27FC236}">
                <a16:creationId xmlns:a16="http://schemas.microsoft.com/office/drawing/2014/main" id="{62D8B6C6-F078-492B-8D22-C228DCB888E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65149" y="2579955"/>
            <a:ext cx="6566117" cy="2719693"/>
          </a:xfrm>
        </p:spPr>
      </p:pic>
      <p:sp>
        <p:nvSpPr>
          <p:cNvPr id="6" name="CasellaDiTesto 5">
            <a:extLst>
              <a:ext uri="{FF2B5EF4-FFF2-40B4-BE49-F238E27FC236}">
                <a16:creationId xmlns:a16="http://schemas.microsoft.com/office/drawing/2014/main" id="{A34CBB6B-B0F6-47DC-9E94-A289527EFD00}"/>
              </a:ext>
            </a:extLst>
          </p:cNvPr>
          <p:cNvSpPr txBox="1"/>
          <p:nvPr/>
        </p:nvSpPr>
        <p:spPr>
          <a:xfrm>
            <a:off x="7529804" y="2508641"/>
            <a:ext cx="3554963" cy="2862322"/>
          </a:xfrm>
          <a:prstGeom prst="rect">
            <a:avLst/>
          </a:prstGeom>
          <a:noFill/>
        </p:spPr>
        <p:txBody>
          <a:bodyPr wrap="square" rtlCol="0">
            <a:spAutoFit/>
          </a:bodyPr>
          <a:lstStyle/>
          <a:p>
            <a:r>
              <a:rPr lang="en-US" dirty="0"/>
              <a:t>La configurazione migliore quando si utilizza uno stream:</a:t>
            </a:r>
          </a:p>
          <a:p>
            <a:pPr marL="285750" indent="-285750">
              <a:buFont typeface="Arial" panose="020B0604020202020204" pitchFamily="34" charset="0"/>
              <a:buChar char="•"/>
            </a:pPr>
            <a:r>
              <a:rPr lang="en-US" dirty="0"/>
              <a:t>Un nodo in cui è presente lo stream leader e il publisher invia i messaggi</a:t>
            </a:r>
          </a:p>
          <a:p>
            <a:pPr marL="285750" indent="-285750">
              <a:buFont typeface="Arial" panose="020B0604020202020204" pitchFamily="34" charset="0"/>
              <a:buChar char="•"/>
            </a:pPr>
            <a:r>
              <a:rPr lang="en-US" dirty="0"/>
              <a:t>Tante repliche dello stream leader tante quante I consumatori (più consumatori possono rifersi allo stesso stream)</a:t>
            </a:r>
            <a:endParaRPr lang="it-IT" dirty="0"/>
          </a:p>
        </p:txBody>
      </p:sp>
    </p:spTree>
    <p:extLst>
      <p:ext uri="{BB962C8B-B14F-4D97-AF65-F5344CB8AC3E}">
        <p14:creationId xmlns:p14="http://schemas.microsoft.com/office/powerpoint/2010/main" val="364600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6969A0-86DE-47B2-A788-2E4275BC4E47}"/>
              </a:ext>
            </a:extLst>
          </p:cNvPr>
          <p:cNvSpPr>
            <a:spLocks noGrp="1"/>
          </p:cNvSpPr>
          <p:nvPr>
            <p:ph type="title"/>
          </p:nvPr>
        </p:nvSpPr>
        <p:spPr>
          <a:xfrm>
            <a:off x="565149" y="525099"/>
            <a:ext cx="8267296" cy="1446550"/>
          </a:xfrm>
        </p:spPr>
        <p:txBody>
          <a:bodyPr/>
          <a:lstStyle/>
          <a:p>
            <a:r>
              <a:rPr lang="en-US" dirty="0"/>
              <a:t>Connessione ad uno stream</a:t>
            </a:r>
            <a:endParaRPr lang="it-IT" dirty="0"/>
          </a:p>
        </p:txBody>
      </p:sp>
      <p:pic>
        <p:nvPicPr>
          <p:cNvPr id="5" name="Segnaposto contenuto 4">
            <a:extLst>
              <a:ext uri="{FF2B5EF4-FFF2-40B4-BE49-F238E27FC236}">
                <a16:creationId xmlns:a16="http://schemas.microsoft.com/office/drawing/2014/main" id="{62D8B6C6-F078-492B-8D22-C228DCB888E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24065" y="1715044"/>
            <a:ext cx="5703934" cy="2094878"/>
          </a:xfrm>
        </p:spPr>
      </p:pic>
      <p:sp>
        <p:nvSpPr>
          <p:cNvPr id="6" name="CasellaDiTesto 5">
            <a:extLst>
              <a:ext uri="{FF2B5EF4-FFF2-40B4-BE49-F238E27FC236}">
                <a16:creationId xmlns:a16="http://schemas.microsoft.com/office/drawing/2014/main" id="{A34CBB6B-B0F6-47DC-9E94-A289527EFD00}"/>
              </a:ext>
            </a:extLst>
          </p:cNvPr>
          <p:cNvSpPr txBox="1"/>
          <p:nvPr/>
        </p:nvSpPr>
        <p:spPr>
          <a:xfrm>
            <a:off x="7529804" y="1502688"/>
            <a:ext cx="3554963" cy="5355312"/>
          </a:xfrm>
          <a:prstGeom prst="rect">
            <a:avLst/>
          </a:prstGeom>
          <a:noFill/>
        </p:spPr>
        <p:txBody>
          <a:bodyPr wrap="square" rtlCol="0">
            <a:spAutoFit/>
          </a:bodyPr>
          <a:lstStyle/>
          <a:p>
            <a:r>
              <a:rPr lang="en-US" dirty="0"/>
              <a:t>Se un client vuole conoscere la topologia della rete di stream puo’ utilizzare il comando </a:t>
            </a:r>
            <a:r>
              <a:rPr lang="en-US" dirty="0">
                <a:latin typeface="Bodoni MT" panose="02070603080606020203" pitchFamily="18" charset="0"/>
              </a:rPr>
              <a:t>metadata </a:t>
            </a:r>
            <a:r>
              <a:rPr lang="en-US" dirty="0"/>
              <a:t>che ritorna l’hostname dei nodi</a:t>
            </a:r>
          </a:p>
          <a:p>
            <a:endParaRPr lang="en-US" dirty="0">
              <a:latin typeface="Bodoni MT" panose="02070603080606020203" pitchFamily="18" charset="0"/>
            </a:endParaRPr>
          </a:p>
          <a:p>
            <a:r>
              <a:rPr lang="en-US" dirty="0"/>
              <a:t>Nel caso </a:t>
            </a:r>
            <a:r>
              <a:rPr lang="en-US" b="1" dirty="0"/>
              <a:t>1</a:t>
            </a:r>
            <a:r>
              <a:rPr lang="en-US" dirty="0"/>
              <a:t> un client era gia’ connesso allo stream leader e voleva sapere quanti e dove fossero ubicate le repliche dello stream</a:t>
            </a:r>
          </a:p>
          <a:p>
            <a:endParaRPr lang="en-US" dirty="0"/>
          </a:p>
          <a:p>
            <a:r>
              <a:rPr lang="en-US" dirty="0"/>
              <a:t>Nel caso </a:t>
            </a:r>
            <a:r>
              <a:rPr lang="en-US" b="1" dirty="0"/>
              <a:t>2</a:t>
            </a:r>
            <a:r>
              <a:rPr lang="en-US" dirty="0"/>
              <a:t> un client sceglie su quale nodo pubblicare e su quali nodi consumare solo dopo aver chiesto la configurazione di quel specifico stream </a:t>
            </a:r>
          </a:p>
          <a:p>
            <a:endParaRPr lang="en-US" dirty="0"/>
          </a:p>
          <a:p>
            <a:endParaRPr lang="it-IT" dirty="0"/>
          </a:p>
        </p:txBody>
      </p:sp>
      <p:pic>
        <p:nvPicPr>
          <p:cNvPr id="4" name="Immagine 3">
            <a:extLst>
              <a:ext uri="{FF2B5EF4-FFF2-40B4-BE49-F238E27FC236}">
                <a16:creationId xmlns:a16="http://schemas.microsoft.com/office/drawing/2014/main" id="{9F49A67C-64D6-46A9-8413-BE38A740C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065" y="4122830"/>
            <a:ext cx="5703934" cy="2210071"/>
          </a:xfrm>
          <a:prstGeom prst="rect">
            <a:avLst/>
          </a:prstGeom>
        </p:spPr>
      </p:pic>
      <p:pic>
        <p:nvPicPr>
          <p:cNvPr id="9" name="Elemento grafico 8" descr="Badge 1 con riempimento a tinta unita">
            <a:extLst>
              <a:ext uri="{FF2B5EF4-FFF2-40B4-BE49-F238E27FC236}">
                <a16:creationId xmlns:a16="http://schemas.microsoft.com/office/drawing/2014/main" id="{F94A63CE-2CF3-47B2-A6F4-2529D8FA32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9662" y="2971800"/>
            <a:ext cx="457200" cy="457200"/>
          </a:xfrm>
          <a:prstGeom prst="rect">
            <a:avLst/>
          </a:prstGeom>
        </p:spPr>
      </p:pic>
      <p:pic>
        <p:nvPicPr>
          <p:cNvPr id="11" name="Elemento grafico 10" descr="Badge con riempimento a tinta unita">
            <a:extLst>
              <a:ext uri="{FF2B5EF4-FFF2-40B4-BE49-F238E27FC236}">
                <a16:creationId xmlns:a16="http://schemas.microsoft.com/office/drawing/2014/main" id="{37CA0103-EDE8-4321-8353-CAD306404B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67399" y="5547896"/>
            <a:ext cx="457201" cy="457201"/>
          </a:xfrm>
          <a:prstGeom prst="rect">
            <a:avLst/>
          </a:prstGeom>
        </p:spPr>
      </p:pic>
    </p:spTree>
    <p:extLst>
      <p:ext uri="{BB962C8B-B14F-4D97-AF65-F5344CB8AC3E}">
        <p14:creationId xmlns:p14="http://schemas.microsoft.com/office/powerpoint/2010/main" val="65247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6969A0-86DE-47B2-A788-2E4275BC4E47}"/>
              </a:ext>
            </a:extLst>
          </p:cNvPr>
          <p:cNvSpPr>
            <a:spLocks noGrp="1"/>
          </p:cNvSpPr>
          <p:nvPr>
            <p:ph type="title"/>
          </p:nvPr>
        </p:nvSpPr>
        <p:spPr/>
        <p:txBody>
          <a:bodyPr/>
          <a:lstStyle/>
          <a:p>
            <a:r>
              <a:rPr lang="en-US" dirty="0"/>
              <a:t>Connessione ad uno stream</a:t>
            </a:r>
            <a:endParaRPr lang="it-IT" dirty="0"/>
          </a:p>
        </p:txBody>
      </p:sp>
      <p:sp>
        <p:nvSpPr>
          <p:cNvPr id="6" name="CasellaDiTesto 5">
            <a:extLst>
              <a:ext uri="{FF2B5EF4-FFF2-40B4-BE49-F238E27FC236}">
                <a16:creationId xmlns:a16="http://schemas.microsoft.com/office/drawing/2014/main" id="{A34CBB6B-B0F6-47DC-9E94-A289527EFD00}"/>
              </a:ext>
            </a:extLst>
          </p:cNvPr>
          <p:cNvSpPr txBox="1"/>
          <p:nvPr/>
        </p:nvSpPr>
        <p:spPr>
          <a:xfrm>
            <a:off x="7556698" y="2513958"/>
            <a:ext cx="3554963" cy="3139321"/>
          </a:xfrm>
          <a:prstGeom prst="rect">
            <a:avLst/>
          </a:prstGeom>
          <a:noFill/>
        </p:spPr>
        <p:txBody>
          <a:bodyPr wrap="square" rtlCol="0">
            <a:spAutoFit/>
          </a:bodyPr>
          <a:lstStyle/>
          <a:p>
            <a:r>
              <a:rPr lang="en-US" dirty="0"/>
              <a:t>Quando i nodi stanno all’interno di un container il comando </a:t>
            </a:r>
            <a:r>
              <a:rPr lang="en-US" dirty="0">
                <a:latin typeface="Bodoni MT" panose="02070603080606020203" pitchFamily="18" charset="0"/>
              </a:rPr>
              <a:t>metadata</a:t>
            </a:r>
            <a:r>
              <a:rPr lang="en-US" dirty="0"/>
              <a:t> non riesce a restituire l’hostname dei nodi.</a:t>
            </a:r>
          </a:p>
          <a:p>
            <a:endParaRPr lang="en-US" dirty="0"/>
          </a:p>
          <a:p>
            <a:r>
              <a:rPr lang="en-US" dirty="0"/>
              <a:t>E’ possibile configurare cosa deve ritornare un nodo quando viene interrogato impostando l’</a:t>
            </a:r>
            <a:r>
              <a:rPr lang="en-US" dirty="0">
                <a:latin typeface="Bodoni MT" panose="02070603080606020203" pitchFamily="18" charset="0"/>
              </a:rPr>
              <a:t>advertised_host</a:t>
            </a:r>
            <a:r>
              <a:rPr lang="en-US" dirty="0"/>
              <a:t> e l’</a:t>
            </a:r>
            <a:r>
              <a:rPr lang="en-US" dirty="0">
                <a:latin typeface="Bodoni MT" panose="02070603080606020203" pitchFamily="18" charset="0"/>
              </a:rPr>
              <a:t>advertised_port</a:t>
            </a:r>
            <a:r>
              <a:rPr lang="en-US" dirty="0"/>
              <a:t>.  </a:t>
            </a:r>
          </a:p>
          <a:p>
            <a:endParaRPr lang="it-IT" dirty="0"/>
          </a:p>
        </p:txBody>
      </p:sp>
      <p:pic>
        <p:nvPicPr>
          <p:cNvPr id="10" name="Immagine 9">
            <a:extLst>
              <a:ext uri="{FF2B5EF4-FFF2-40B4-BE49-F238E27FC236}">
                <a16:creationId xmlns:a16="http://schemas.microsoft.com/office/drawing/2014/main" id="{99E32A81-86FE-499C-9CDE-9DE50A87A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49" y="2762250"/>
            <a:ext cx="6391648" cy="2891029"/>
          </a:xfrm>
          <a:prstGeom prst="rect">
            <a:avLst/>
          </a:prstGeom>
        </p:spPr>
      </p:pic>
    </p:spTree>
    <p:extLst>
      <p:ext uri="{BB962C8B-B14F-4D97-AF65-F5344CB8AC3E}">
        <p14:creationId xmlns:p14="http://schemas.microsoft.com/office/powerpoint/2010/main" val="21482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6969A0-86DE-47B2-A788-2E4275BC4E47}"/>
              </a:ext>
            </a:extLst>
          </p:cNvPr>
          <p:cNvSpPr>
            <a:spLocks noGrp="1"/>
          </p:cNvSpPr>
          <p:nvPr>
            <p:ph type="title"/>
          </p:nvPr>
        </p:nvSpPr>
        <p:spPr/>
        <p:txBody>
          <a:bodyPr/>
          <a:lstStyle/>
          <a:p>
            <a:r>
              <a:rPr lang="en-US" dirty="0"/>
              <a:t>Offset negli streams</a:t>
            </a:r>
            <a:endParaRPr lang="it-IT" dirty="0"/>
          </a:p>
        </p:txBody>
      </p:sp>
      <p:sp>
        <p:nvSpPr>
          <p:cNvPr id="6" name="CasellaDiTesto 5">
            <a:extLst>
              <a:ext uri="{FF2B5EF4-FFF2-40B4-BE49-F238E27FC236}">
                <a16:creationId xmlns:a16="http://schemas.microsoft.com/office/drawing/2014/main" id="{A34CBB6B-B0F6-47DC-9E94-A289527EFD00}"/>
              </a:ext>
            </a:extLst>
          </p:cNvPr>
          <p:cNvSpPr txBox="1"/>
          <p:nvPr/>
        </p:nvSpPr>
        <p:spPr>
          <a:xfrm>
            <a:off x="7556698" y="2513958"/>
            <a:ext cx="3554963" cy="3139321"/>
          </a:xfrm>
          <a:prstGeom prst="rect">
            <a:avLst/>
          </a:prstGeom>
          <a:noFill/>
        </p:spPr>
        <p:txBody>
          <a:bodyPr wrap="square" rtlCol="0">
            <a:spAutoFit/>
          </a:bodyPr>
          <a:lstStyle/>
          <a:p>
            <a:r>
              <a:rPr lang="en-US" dirty="0"/>
              <a:t>L’offset assoluto non ha molto senso negli streams. Se un consumatore vuole cominciare a leggere il flusso di messaggi c’e’ bisogno di un’astrazione. FIRST indica il primo messaggio dello streams, il LAST e’ l’ultimo chunk (batch) di messaggi confermati mentre NEXT indica che sto aspettando il prossimo messaggio in arrivo.</a:t>
            </a:r>
            <a:endParaRPr lang="it-IT" dirty="0"/>
          </a:p>
        </p:txBody>
      </p:sp>
      <p:pic>
        <p:nvPicPr>
          <p:cNvPr id="4" name="Graphic 3">
            <a:extLst>
              <a:ext uri="{FF2B5EF4-FFF2-40B4-BE49-F238E27FC236}">
                <a16:creationId xmlns:a16="http://schemas.microsoft.com/office/drawing/2014/main" id="{A9407513-4C01-4912-A6DE-949C7C2AEE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149" y="3133645"/>
            <a:ext cx="6504145" cy="1899945"/>
          </a:xfrm>
          <a:prstGeom prst="rect">
            <a:avLst/>
          </a:prstGeom>
        </p:spPr>
      </p:pic>
    </p:spTree>
    <p:extLst>
      <p:ext uri="{BB962C8B-B14F-4D97-AF65-F5344CB8AC3E}">
        <p14:creationId xmlns:p14="http://schemas.microsoft.com/office/powerpoint/2010/main" val="32445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309726-F271-4C4B-AC9B-2950632F9C5A}"/>
              </a:ext>
            </a:extLst>
          </p:cNvPr>
          <p:cNvSpPr>
            <a:spLocks noGrp="1"/>
          </p:cNvSpPr>
          <p:nvPr>
            <p:ph type="title"/>
          </p:nvPr>
        </p:nvSpPr>
        <p:spPr/>
        <p:txBody>
          <a:bodyPr/>
          <a:lstStyle/>
          <a:p>
            <a:r>
              <a:rPr lang="en-US" dirty="0"/>
              <a:t>Librerie C#</a:t>
            </a:r>
            <a:endParaRPr lang="it-IT" dirty="0"/>
          </a:p>
        </p:txBody>
      </p:sp>
      <p:sp>
        <p:nvSpPr>
          <p:cNvPr id="3" name="Segnaposto contenuto 2">
            <a:extLst>
              <a:ext uri="{FF2B5EF4-FFF2-40B4-BE49-F238E27FC236}">
                <a16:creationId xmlns:a16="http://schemas.microsoft.com/office/drawing/2014/main" id="{8166760C-6730-42A8-83DF-13CECE8818ED}"/>
              </a:ext>
            </a:extLst>
          </p:cNvPr>
          <p:cNvSpPr>
            <a:spLocks noGrp="1"/>
          </p:cNvSpPr>
          <p:nvPr>
            <p:ph idx="1"/>
          </p:nvPr>
        </p:nvSpPr>
        <p:spPr/>
        <p:txBody>
          <a:bodyPr/>
          <a:lstStyle/>
          <a:p>
            <a:r>
              <a:rPr lang="en-US" sz="1800" dirty="0"/>
              <a:t>Il client ufficiale .NET non ha ancora incluso gli streams </a:t>
            </a:r>
            <a:r>
              <a:rPr lang="en-US" sz="1800" dirty="0">
                <a:hlinkClick r:id="rId2"/>
              </a:rPr>
              <a:t>https://github.com/rabbitmq/rabbitmq-dotnet-client</a:t>
            </a:r>
            <a:endParaRPr lang="en-US" sz="1800" dirty="0"/>
          </a:p>
          <a:p>
            <a:r>
              <a:rPr lang="en-US" sz="1800" dirty="0"/>
              <a:t>Un client .NET per gli streams e’ in sviluppo </a:t>
            </a:r>
            <a:r>
              <a:rPr lang="en-US" sz="1800" dirty="0">
                <a:hlinkClick r:id="rId2"/>
              </a:rPr>
              <a:t>https://github.com/rabbitmq/rabbitmq-stream-dotnet-client</a:t>
            </a:r>
            <a:endParaRPr lang="en-US" sz="1800" dirty="0"/>
          </a:p>
          <a:p>
            <a:endParaRPr lang="it-IT" dirty="0"/>
          </a:p>
        </p:txBody>
      </p:sp>
    </p:spTree>
    <p:extLst>
      <p:ext uri="{BB962C8B-B14F-4D97-AF65-F5344CB8AC3E}">
        <p14:creationId xmlns:p14="http://schemas.microsoft.com/office/powerpoint/2010/main" val="3660052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A0E8D5-E64B-40D7-8FE5-1BF4E0C8D3F2}"/>
              </a:ext>
            </a:extLst>
          </p:cNvPr>
          <p:cNvSpPr>
            <a:spLocks noGrp="1"/>
          </p:cNvSpPr>
          <p:nvPr>
            <p:ph type="title"/>
          </p:nvPr>
        </p:nvSpPr>
        <p:spPr/>
        <p:txBody>
          <a:bodyPr/>
          <a:lstStyle/>
          <a:p>
            <a:r>
              <a:rPr lang="en-US" dirty="0"/>
              <a:t>Cos’e’ NServiceBus</a:t>
            </a:r>
            <a:endParaRPr lang="it-IT" dirty="0"/>
          </a:p>
        </p:txBody>
      </p:sp>
      <p:sp>
        <p:nvSpPr>
          <p:cNvPr id="3" name="Segnaposto contenuto 2">
            <a:extLst>
              <a:ext uri="{FF2B5EF4-FFF2-40B4-BE49-F238E27FC236}">
                <a16:creationId xmlns:a16="http://schemas.microsoft.com/office/drawing/2014/main" id="{870D155A-99B3-4E4B-8605-E174C31FC5EE}"/>
              </a:ext>
            </a:extLst>
          </p:cNvPr>
          <p:cNvSpPr>
            <a:spLocks noGrp="1"/>
          </p:cNvSpPr>
          <p:nvPr>
            <p:ph idx="1"/>
          </p:nvPr>
        </p:nvSpPr>
        <p:spPr>
          <a:xfrm>
            <a:off x="565150" y="2691638"/>
            <a:ext cx="4557356" cy="3188586"/>
          </a:xfrm>
        </p:spPr>
        <p:txBody>
          <a:bodyPr>
            <a:normAutofit/>
          </a:bodyPr>
          <a:lstStyle/>
          <a:p>
            <a:r>
              <a:rPr lang="en-US" sz="1800" dirty="0"/>
              <a:t>E’ un’</a:t>
            </a:r>
            <a:r>
              <a:rPr lang="en-US" sz="1800" b="1" dirty="0"/>
              <a:t>Enterprise Service Bus </a:t>
            </a:r>
            <a:r>
              <a:rPr lang="en-US" sz="1800" dirty="0"/>
              <a:t>(ESB): un’architettura software parte integrante di un Service-Oriented Architecture (SOA).</a:t>
            </a:r>
            <a:r>
              <a:rPr lang="it-IT" sz="1800" dirty="0"/>
              <a:t> Ha il compito di connettere fra loro applicazioni e servizi eterogenei.</a:t>
            </a:r>
          </a:p>
          <a:p>
            <a:r>
              <a:rPr lang="en-US" sz="1800" dirty="0"/>
              <a:t>Questo compito e’ svolto in maniera trasparente, astraendo la parte di trasporto dei messaggi tra i vari endpoint (destinatari).</a:t>
            </a:r>
          </a:p>
          <a:p>
            <a:endParaRPr lang="en-US" sz="1800" dirty="0"/>
          </a:p>
        </p:txBody>
      </p:sp>
      <p:pic>
        <p:nvPicPr>
          <p:cNvPr id="4" name="Immagine 3" descr="Immagine che contiene testo&#10;&#10;Descrizione generata automaticamente">
            <a:extLst>
              <a:ext uri="{FF2B5EF4-FFF2-40B4-BE49-F238E27FC236}">
                <a16:creationId xmlns:a16="http://schemas.microsoft.com/office/drawing/2014/main" id="{3E0F754C-E8D6-4FEF-BEAE-A382BB6AA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171" y="1090860"/>
            <a:ext cx="3772427" cy="981212"/>
          </a:xfrm>
          <a:prstGeom prst="rect">
            <a:avLst/>
          </a:prstGeom>
        </p:spPr>
      </p:pic>
      <p:pic>
        <p:nvPicPr>
          <p:cNvPr id="6" name="Picture 5">
            <a:extLst>
              <a:ext uri="{FF2B5EF4-FFF2-40B4-BE49-F238E27FC236}">
                <a16:creationId xmlns:a16="http://schemas.microsoft.com/office/drawing/2014/main" id="{2301DD1B-F0D1-4582-803C-BD75D16D5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18807" y="2464693"/>
            <a:ext cx="6406040" cy="3285149"/>
          </a:xfrm>
          <a:prstGeom prst="rect">
            <a:avLst/>
          </a:prstGeom>
        </p:spPr>
      </p:pic>
    </p:spTree>
    <p:extLst>
      <p:ext uri="{BB962C8B-B14F-4D97-AF65-F5344CB8AC3E}">
        <p14:creationId xmlns:p14="http://schemas.microsoft.com/office/powerpoint/2010/main" val="3089112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A0E8D5-E64B-40D7-8FE5-1BF4E0C8D3F2}"/>
              </a:ext>
            </a:extLst>
          </p:cNvPr>
          <p:cNvSpPr>
            <a:spLocks noGrp="1"/>
          </p:cNvSpPr>
          <p:nvPr>
            <p:ph type="title"/>
          </p:nvPr>
        </p:nvSpPr>
        <p:spPr/>
        <p:txBody>
          <a:bodyPr/>
          <a:lstStyle/>
          <a:p>
            <a:r>
              <a:rPr lang="en-US" dirty="0"/>
              <a:t>Librerie C#</a:t>
            </a:r>
            <a:endParaRPr lang="it-IT" dirty="0"/>
          </a:p>
        </p:txBody>
      </p:sp>
      <p:sp>
        <p:nvSpPr>
          <p:cNvPr id="3" name="Segnaposto contenuto 2">
            <a:extLst>
              <a:ext uri="{FF2B5EF4-FFF2-40B4-BE49-F238E27FC236}">
                <a16:creationId xmlns:a16="http://schemas.microsoft.com/office/drawing/2014/main" id="{870D155A-99B3-4E4B-8605-E174C31FC5EE}"/>
              </a:ext>
            </a:extLst>
          </p:cNvPr>
          <p:cNvSpPr>
            <a:spLocks noGrp="1"/>
          </p:cNvSpPr>
          <p:nvPr>
            <p:ph idx="1"/>
          </p:nvPr>
        </p:nvSpPr>
        <p:spPr/>
        <p:txBody>
          <a:bodyPr>
            <a:normAutofit/>
          </a:bodyPr>
          <a:lstStyle/>
          <a:p>
            <a:r>
              <a:rPr lang="en-US" sz="1800" dirty="0"/>
              <a:t>NServiceBus </a:t>
            </a:r>
            <a:r>
              <a:rPr lang="en-US" sz="1800" dirty="0">
                <a:hlinkClick r:id="rId2"/>
              </a:rPr>
              <a:t>https://github.com/Particular/NServiceBus</a:t>
            </a:r>
            <a:endParaRPr lang="en-US" sz="1800" dirty="0"/>
          </a:p>
          <a:p>
            <a:endParaRPr lang="en-US" sz="1800" dirty="0"/>
          </a:p>
          <a:p>
            <a:r>
              <a:rPr lang="en-US" sz="1800" dirty="0"/>
              <a:t>La licenza d’uso è limitata e per progetti più grandi è necessario passare alla licenza commerciale: </a:t>
            </a:r>
            <a:r>
              <a:rPr lang="it-IT" sz="1800" dirty="0">
                <a:hlinkClick r:id="rId3"/>
              </a:rPr>
              <a:t>https://particular.net/pricing</a:t>
            </a:r>
            <a:endParaRPr lang="it-IT" sz="1800" dirty="0"/>
          </a:p>
        </p:txBody>
      </p:sp>
    </p:spTree>
    <p:extLst>
      <p:ext uri="{BB962C8B-B14F-4D97-AF65-F5344CB8AC3E}">
        <p14:creationId xmlns:p14="http://schemas.microsoft.com/office/powerpoint/2010/main" val="415072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A0E8D5-E64B-40D7-8FE5-1BF4E0C8D3F2}"/>
              </a:ext>
            </a:extLst>
          </p:cNvPr>
          <p:cNvSpPr>
            <a:spLocks noGrp="1"/>
          </p:cNvSpPr>
          <p:nvPr>
            <p:ph type="title"/>
          </p:nvPr>
        </p:nvSpPr>
        <p:spPr/>
        <p:txBody>
          <a:bodyPr/>
          <a:lstStyle/>
          <a:p>
            <a:r>
              <a:rPr lang="en-US" dirty="0"/>
              <a:t>Alternative</a:t>
            </a:r>
            <a:endParaRPr lang="it-IT" dirty="0"/>
          </a:p>
        </p:txBody>
      </p:sp>
      <p:sp>
        <p:nvSpPr>
          <p:cNvPr id="3" name="Segnaposto contenuto 2">
            <a:extLst>
              <a:ext uri="{FF2B5EF4-FFF2-40B4-BE49-F238E27FC236}">
                <a16:creationId xmlns:a16="http://schemas.microsoft.com/office/drawing/2014/main" id="{870D155A-99B3-4E4B-8605-E174C31FC5EE}"/>
              </a:ext>
            </a:extLst>
          </p:cNvPr>
          <p:cNvSpPr>
            <a:spLocks noGrp="1"/>
          </p:cNvSpPr>
          <p:nvPr>
            <p:ph idx="1"/>
          </p:nvPr>
        </p:nvSpPr>
        <p:spPr/>
        <p:txBody>
          <a:bodyPr>
            <a:normAutofit/>
          </a:bodyPr>
          <a:lstStyle/>
          <a:p>
            <a:r>
              <a:rPr lang="en-US" sz="1800" dirty="0"/>
              <a:t>MassTransit </a:t>
            </a:r>
            <a:r>
              <a:rPr lang="en-US" sz="1800" dirty="0">
                <a:hlinkClick r:id="rId2"/>
              </a:rPr>
              <a:t>https://github.com/MassTransit/MassTransit</a:t>
            </a:r>
            <a:endParaRPr lang="en-US" sz="1800" dirty="0"/>
          </a:p>
          <a:p>
            <a:r>
              <a:rPr lang="en-US" sz="1800" dirty="0"/>
              <a:t>Rebus </a:t>
            </a:r>
            <a:r>
              <a:rPr lang="en-US" sz="1800" dirty="0">
                <a:hlinkClick r:id="rId3"/>
              </a:rPr>
              <a:t>https://github.com/rebus-org/Rebus/</a:t>
            </a:r>
            <a:endParaRPr lang="it-IT" sz="1800" dirty="0"/>
          </a:p>
        </p:txBody>
      </p:sp>
      <p:pic>
        <p:nvPicPr>
          <p:cNvPr id="5" name="Picture 4" descr="Logo&#10;&#10;Description automatically generated">
            <a:extLst>
              <a:ext uri="{FF2B5EF4-FFF2-40B4-BE49-F238E27FC236}">
                <a16:creationId xmlns:a16="http://schemas.microsoft.com/office/drawing/2014/main" id="{5064E44E-9001-468C-BA96-C0E9BF97FE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2257" y="3828657"/>
            <a:ext cx="2051567" cy="2051567"/>
          </a:xfrm>
          <a:prstGeom prst="rect">
            <a:avLst/>
          </a:prstGeom>
        </p:spPr>
      </p:pic>
      <p:pic>
        <p:nvPicPr>
          <p:cNvPr id="7" name="Picture 6">
            <a:extLst>
              <a:ext uri="{FF2B5EF4-FFF2-40B4-BE49-F238E27FC236}">
                <a16:creationId xmlns:a16="http://schemas.microsoft.com/office/drawing/2014/main" id="{2FB7C72C-98B2-4B93-83BA-D7ED6D54AC4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490930" y="3828657"/>
            <a:ext cx="2047018" cy="2047018"/>
          </a:xfrm>
          <a:prstGeom prst="rect">
            <a:avLst/>
          </a:prstGeom>
        </p:spPr>
      </p:pic>
    </p:spTree>
    <p:extLst>
      <p:ext uri="{BB962C8B-B14F-4D97-AF65-F5344CB8AC3E}">
        <p14:creationId xmlns:p14="http://schemas.microsoft.com/office/powerpoint/2010/main" val="46705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8B922-A700-4CBC-9300-C181241F0E40}"/>
              </a:ext>
            </a:extLst>
          </p:cNvPr>
          <p:cNvSpPr>
            <a:spLocks noGrp="1"/>
          </p:cNvSpPr>
          <p:nvPr>
            <p:ph type="title" idx="4294967295"/>
          </p:nvPr>
        </p:nvSpPr>
        <p:spPr>
          <a:xfrm>
            <a:off x="649898" y="341313"/>
            <a:ext cx="8266113" cy="1446212"/>
          </a:xfrm>
        </p:spPr>
        <p:txBody>
          <a:bodyPr/>
          <a:lstStyle/>
          <a:p>
            <a:r>
              <a:rPr lang="en-US" dirty="0"/>
              <a:t>Confronto</a:t>
            </a:r>
            <a:endParaRPr lang="it-IT" dirty="0"/>
          </a:p>
        </p:txBody>
      </p:sp>
      <p:graphicFrame>
        <p:nvGraphicFramePr>
          <p:cNvPr id="4" name="Tabella 4">
            <a:extLst>
              <a:ext uri="{FF2B5EF4-FFF2-40B4-BE49-F238E27FC236}">
                <a16:creationId xmlns:a16="http://schemas.microsoft.com/office/drawing/2014/main" id="{2D0F65CF-8022-4336-A24D-E64915601302}"/>
              </a:ext>
            </a:extLst>
          </p:cNvPr>
          <p:cNvGraphicFramePr>
            <a:graphicFrameLocks noGrp="1"/>
          </p:cNvGraphicFramePr>
          <p:nvPr>
            <p:ph idx="4294967295"/>
            <p:extLst>
              <p:ext uri="{D42A27DB-BD31-4B8C-83A1-F6EECF244321}">
                <p14:modId xmlns:p14="http://schemas.microsoft.com/office/powerpoint/2010/main" val="981756042"/>
              </p:ext>
            </p:extLst>
          </p:nvPr>
        </p:nvGraphicFramePr>
        <p:xfrm>
          <a:off x="571133" y="1998650"/>
          <a:ext cx="11049734" cy="3566160"/>
        </p:xfrm>
        <a:graphic>
          <a:graphicData uri="http://schemas.openxmlformats.org/drawingml/2006/table">
            <a:tbl>
              <a:tblPr firstRow="1" bandRow="1">
                <a:tableStyleId>{5C22544A-7EE6-4342-B048-85BDC9FD1C3A}</a:tableStyleId>
              </a:tblPr>
              <a:tblGrid>
                <a:gridCol w="1584444">
                  <a:extLst>
                    <a:ext uri="{9D8B030D-6E8A-4147-A177-3AD203B41FA5}">
                      <a16:colId xmlns:a16="http://schemas.microsoft.com/office/drawing/2014/main" val="3843860875"/>
                    </a:ext>
                  </a:extLst>
                </a:gridCol>
                <a:gridCol w="1514327">
                  <a:extLst>
                    <a:ext uri="{9D8B030D-6E8A-4147-A177-3AD203B41FA5}">
                      <a16:colId xmlns:a16="http://schemas.microsoft.com/office/drawing/2014/main" val="3371954252"/>
                    </a:ext>
                  </a:extLst>
                </a:gridCol>
                <a:gridCol w="1558588">
                  <a:extLst>
                    <a:ext uri="{9D8B030D-6E8A-4147-A177-3AD203B41FA5}">
                      <a16:colId xmlns:a16="http://schemas.microsoft.com/office/drawing/2014/main" val="2523843794"/>
                    </a:ext>
                  </a:extLst>
                </a:gridCol>
                <a:gridCol w="1475748">
                  <a:extLst>
                    <a:ext uri="{9D8B030D-6E8A-4147-A177-3AD203B41FA5}">
                      <a16:colId xmlns:a16="http://schemas.microsoft.com/office/drawing/2014/main" val="3812720400"/>
                    </a:ext>
                  </a:extLst>
                </a:gridCol>
                <a:gridCol w="1778213">
                  <a:extLst>
                    <a:ext uri="{9D8B030D-6E8A-4147-A177-3AD203B41FA5}">
                      <a16:colId xmlns:a16="http://schemas.microsoft.com/office/drawing/2014/main" val="4126863372"/>
                    </a:ext>
                  </a:extLst>
                </a:gridCol>
                <a:gridCol w="1546041">
                  <a:extLst>
                    <a:ext uri="{9D8B030D-6E8A-4147-A177-3AD203B41FA5}">
                      <a16:colId xmlns:a16="http://schemas.microsoft.com/office/drawing/2014/main" val="381476087"/>
                    </a:ext>
                  </a:extLst>
                </a:gridCol>
                <a:gridCol w="1592373">
                  <a:extLst>
                    <a:ext uri="{9D8B030D-6E8A-4147-A177-3AD203B41FA5}">
                      <a16:colId xmlns:a16="http://schemas.microsoft.com/office/drawing/2014/main" val="296735133"/>
                    </a:ext>
                  </a:extLst>
                </a:gridCol>
              </a:tblGrid>
              <a:tr h="365144">
                <a:tc>
                  <a:txBody>
                    <a:bodyPr/>
                    <a:lstStyle/>
                    <a:p>
                      <a:r>
                        <a:rPr lang="en-US" dirty="0"/>
                        <a:t>Piattaforma</a:t>
                      </a:r>
                      <a:endParaRPr lang="it-IT" dirty="0"/>
                    </a:p>
                  </a:txBody>
                  <a:tcPr/>
                </a:tc>
                <a:tc>
                  <a:txBody>
                    <a:bodyPr/>
                    <a:lstStyle/>
                    <a:p>
                      <a:r>
                        <a:rPr lang="en-US" dirty="0"/>
                        <a:t>Cos’è</a:t>
                      </a:r>
                      <a:endParaRPr lang="it-IT" dirty="0"/>
                    </a:p>
                  </a:txBody>
                  <a:tcPr/>
                </a:tc>
                <a:tc>
                  <a:txBody>
                    <a:bodyPr/>
                    <a:lstStyle/>
                    <a:p>
                      <a:r>
                        <a:rPr lang="en-US" dirty="0"/>
                        <a:t>Struttura dati</a:t>
                      </a:r>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Protocolli</a:t>
                      </a:r>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Streams</a:t>
                      </a:r>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NServiceBus</a:t>
                      </a:r>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Licenze</a:t>
                      </a:r>
                      <a:endParaRPr lang="it-IT" dirty="0"/>
                    </a:p>
                  </a:txBody>
                  <a:tcPr/>
                </a:tc>
                <a:extLst>
                  <a:ext uri="{0D108BD9-81ED-4DB2-BD59-A6C34878D82A}">
                    <a16:rowId xmlns:a16="http://schemas.microsoft.com/office/drawing/2014/main" val="759462585"/>
                  </a:ext>
                </a:extLst>
              </a:tr>
              <a:tr h="1031899">
                <a:tc>
                  <a:txBody>
                    <a:bodyPr/>
                    <a:lstStyle/>
                    <a:p>
                      <a:r>
                        <a:rPr lang="en-US" sz="2400" b="1" dirty="0"/>
                        <a:t>RabbitMQ</a:t>
                      </a:r>
                      <a:endParaRPr lang="it-IT" sz="2400" b="1" dirty="0"/>
                    </a:p>
                  </a:txBody>
                  <a:tcPr anchor="ctr"/>
                </a:tc>
                <a:tc>
                  <a:txBody>
                    <a:bodyPr/>
                    <a:lstStyle/>
                    <a:p>
                      <a:r>
                        <a:rPr lang="en-US" dirty="0"/>
                        <a:t>Message broker</a:t>
                      </a:r>
                      <a:endParaRPr lang="it-IT" dirty="0"/>
                    </a:p>
                  </a:txBody>
                  <a:tcPr anchor="ctr"/>
                </a:tc>
                <a:tc>
                  <a:txBody>
                    <a:bodyPr/>
                    <a:lstStyle/>
                    <a:p>
                      <a:r>
                        <a:rPr lang="en-US" dirty="0"/>
                        <a:t>Message Queue</a:t>
                      </a:r>
                      <a:endParaRPr lang="it-IT"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AMQP (0.9.1 / 1.0), STOMP, MQTT e HTTP</a:t>
                      </a:r>
                      <a:endParaRPr lang="it-IT" dirty="0"/>
                    </a:p>
                  </a:txBody>
                  <a:tcPr anchor="ctr"/>
                </a:tc>
                <a:tc>
                  <a:txBody>
                    <a:bodyPr/>
                    <a:lstStyle/>
                    <a:p>
                      <a:r>
                        <a:rPr lang="en-US" b="1" dirty="0"/>
                        <a:t>Stream Plugin</a:t>
                      </a:r>
                      <a:r>
                        <a:rPr lang="en-US" dirty="0"/>
                        <a:t>:</a:t>
                      </a:r>
                    </a:p>
                    <a:p>
                      <a:r>
                        <a:rPr lang="en-US" dirty="0"/>
                        <a:t>Persistent message queue</a:t>
                      </a:r>
                      <a:endParaRPr lang="it-IT" dirty="0"/>
                    </a:p>
                  </a:txBody>
                  <a:tcPr anchor="ctr"/>
                </a:tc>
                <a:tc>
                  <a:txBody>
                    <a:bodyPr/>
                    <a:lstStyle/>
                    <a:p>
                      <a:r>
                        <a:rPr lang="en-US" dirty="0"/>
                        <a:t>Supportato</a:t>
                      </a:r>
                      <a:endParaRPr lang="it-IT" dirty="0"/>
                    </a:p>
                  </a:txBody>
                  <a:tcPr anchor="ctr"/>
                </a:tc>
                <a:tc>
                  <a:txBody>
                    <a:bodyPr/>
                    <a:lstStyle/>
                    <a:p>
                      <a:r>
                        <a:rPr lang="it-IT" dirty="0"/>
                        <a:t>Mozilla Public License</a:t>
                      </a:r>
                    </a:p>
                  </a:txBody>
                  <a:tcPr anchor="ctr"/>
                </a:tc>
                <a:extLst>
                  <a:ext uri="{0D108BD9-81ED-4DB2-BD59-A6C34878D82A}">
                    <a16:rowId xmlns:a16="http://schemas.microsoft.com/office/drawing/2014/main" val="162436223"/>
                  </a:ext>
                </a:extLst>
              </a:tr>
              <a:tr h="1170463">
                <a:tc>
                  <a:txBody>
                    <a:bodyPr/>
                    <a:lstStyle/>
                    <a:p>
                      <a:r>
                        <a:rPr lang="en-US" sz="2400" b="1" dirty="0"/>
                        <a:t>Apache Kafka</a:t>
                      </a:r>
                      <a:endParaRPr lang="it-IT" sz="2400" b="1" dirty="0"/>
                    </a:p>
                  </a:txBody>
                  <a:tcPr anchor="ctr"/>
                </a:tc>
                <a:tc>
                  <a:txBody>
                    <a:bodyPr/>
                    <a:lstStyle/>
                    <a:p>
                      <a:r>
                        <a:rPr lang="en-US" dirty="0"/>
                        <a:t>Message bus optimized for data streams</a:t>
                      </a:r>
                      <a:endParaRPr lang="it-IT" dirty="0"/>
                    </a:p>
                  </a:txBody>
                  <a:tcPr anchor="ctr"/>
                </a:tc>
                <a:tc>
                  <a:txBody>
                    <a:bodyPr/>
                    <a:lstStyle/>
                    <a:p>
                      <a:r>
                        <a:rPr lang="en-US" b="1" dirty="0"/>
                        <a:t>LOG</a:t>
                      </a:r>
                    </a:p>
                    <a:p>
                      <a:r>
                        <a:rPr lang="en-US" dirty="0"/>
                        <a:t>(“persistent message queue”)</a:t>
                      </a:r>
                      <a:endParaRPr lang="it-IT" dirty="0"/>
                    </a:p>
                  </a:txBody>
                  <a:tcPr anchor="ctr"/>
                </a:tc>
                <a:tc>
                  <a:txBody>
                    <a:bodyPr/>
                    <a:lstStyle/>
                    <a:p>
                      <a:r>
                        <a:rPr lang="en-US" dirty="0"/>
                        <a:t>Proprietario</a:t>
                      </a:r>
                      <a:endParaRPr lang="it-IT" dirty="0"/>
                    </a:p>
                  </a:txBody>
                  <a:tcPr anchor="ctr"/>
                </a:tc>
                <a:tc>
                  <a:txBody>
                    <a:bodyPr/>
                    <a:lstStyle/>
                    <a:p>
                      <a:r>
                        <a:rPr lang="en-US" dirty="0"/>
                        <a:t>Le Streams API di Kafka permettono l’invio real-time dei messaggi tra topics</a:t>
                      </a:r>
                      <a:endParaRPr lang="it-IT" dirty="0"/>
                    </a:p>
                  </a:txBody>
                  <a:tcPr anchor="ctr"/>
                </a:tc>
                <a:tc>
                  <a:txBody>
                    <a:bodyPr/>
                    <a:lstStyle/>
                    <a:p>
                      <a:r>
                        <a:rPr lang="en-US" dirty="0"/>
                        <a:t>Nativamente non supportato</a:t>
                      </a:r>
                    </a:p>
                    <a:p>
                      <a:endParaRPr lang="it-IT" dirty="0"/>
                    </a:p>
                  </a:txBody>
                  <a:tcPr anchor="ctr"/>
                </a:tc>
                <a:tc>
                  <a:txBody>
                    <a:bodyPr/>
                    <a:lstStyle/>
                    <a:p>
                      <a:r>
                        <a:rPr lang="en-US" dirty="0"/>
                        <a:t>Free Apache 2.0 License</a:t>
                      </a:r>
                      <a:endParaRPr lang="it-IT" dirty="0"/>
                    </a:p>
                  </a:txBody>
                  <a:tcPr anchor="ctr"/>
                </a:tc>
                <a:extLst>
                  <a:ext uri="{0D108BD9-81ED-4DB2-BD59-A6C34878D82A}">
                    <a16:rowId xmlns:a16="http://schemas.microsoft.com/office/drawing/2014/main" val="4088873294"/>
                  </a:ext>
                </a:extLst>
              </a:tr>
            </a:tbl>
          </a:graphicData>
        </a:graphic>
      </p:graphicFrame>
    </p:spTree>
    <p:extLst>
      <p:ext uri="{BB962C8B-B14F-4D97-AF65-F5344CB8AC3E}">
        <p14:creationId xmlns:p14="http://schemas.microsoft.com/office/powerpoint/2010/main" val="3374998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F158-A858-41D6-80FE-F3CA0F133CAB}"/>
              </a:ext>
            </a:extLst>
          </p:cNvPr>
          <p:cNvSpPr>
            <a:spLocks noGrp="1"/>
          </p:cNvSpPr>
          <p:nvPr>
            <p:ph type="title"/>
          </p:nvPr>
        </p:nvSpPr>
        <p:spPr/>
        <p:txBody>
          <a:bodyPr/>
          <a:lstStyle/>
          <a:p>
            <a:r>
              <a:rPr lang="en-US" dirty="0"/>
              <a:t>Cos’è Mass Transit</a:t>
            </a:r>
            <a:endParaRPr lang="it-IT" dirty="0"/>
          </a:p>
        </p:txBody>
      </p:sp>
      <p:sp>
        <p:nvSpPr>
          <p:cNvPr id="3" name="Content Placeholder 2">
            <a:extLst>
              <a:ext uri="{FF2B5EF4-FFF2-40B4-BE49-F238E27FC236}">
                <a16:creationId xmlns:a16="http://schemas.microsoft.com/office/drawing/2014/main" id="{64767C67-4721-4C8D-ACBC-23A162CAD5A6}"/>
              </a:ext>
            </a:extLst>
          </p:cNvPr>
          <p:cNvSpPr>
            <a:spLocks noGrp="1"/>
          </p:cNvSpPr>
          <p:nvPr>
            <p:ph idx="1"/>
          </p:nvPr>
        </p:nvSpPr>
        <p:spPr>
          <a:xfrm>
            <a:off x="565150" y="2787162"/>
            <a:ext cx="8267296" cy="3093062"/>
          </a:xfrm>
        </p:spPr>
        <p:txBody>
          <a:bodyPr/>
          <a:lstStyle/>
          <a:p>
            <a:r>
              <a:rPr lang="en-US" dirty="0"/>
              <a:t>E’ un framework .NET open-source che cerca di astrarre il trasporto e l’inoltro dei messaggi anche in sistemi eterogenei.</a:t>
            </a:r>
          </a:p>
          <a:p>
            <a:r>
              <a:rPr lang="en-US" dirty="0"/>
              <a:t> Supporta RabbitMQ e Kafka come rider.</a:t>
            </a:r>
            <a:endParaRPr lang="it-IT" dirty="0"/>
          </a:p>
        </p:txBody>
      </p:sp>
      <p:pic>
        <p:nvPicPr>
          <p:cNvPr id="4" name="Picture 3" descr="Logo&#10;&#10;Description automatically generated">
            <a:extLst>
              <a:ext uri="{FF2B5EF4-FFF2-40B4-BE49-F238E27FC236}">
                <a16:creationId xmlns:a16="http://schemas.microsoft.com/office/drawing/2014/main" id="{72533733-7A9F-4F2A-8FDB-856392F29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40071"/>
            <a:ext cx="2051567" cy="2051567"/>
          </a:xfrm>
          <a:prstGeom prst="rect">
            <a:avLst/>
          </a:prstGeom>
        </p:spPr>
      </p:pic>
    </p:spTree>
    <p:extLst>
      <p:ext uri="{BB962C8B-B14F-4D97-AF65-F5344CB8AC3E}">
        <p14:creationId xmlns:p14="http://schemas.microsoft.com/office/powerpoint/2010/main" val="4283506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A1AD-92D7-4562-9C0C-0F9F0A03412B}"/>
              </a:ext>
            </a:extLst>
          </p:cNvPr>
          <p:cNvSpPr>
            <a:spLocks noGrp="1"/>
          </p:cNvSpPr>
          <p:nvPr>
            <p:ph type="title"/>
          </p:nvPr>
        </p:nvSpPr>
        <p:spPr/>
        <p:txBody>
          <a:bodyPr/>
          <a:lstStyle/>
          <a:p>
            <a:r>
              <a:rPr lang="en-US" dirty="0"/>
              <a:t>Publish/Subscriber</a:t>
            </a:r>
            <a:endParaRPr lang="it-IT" dirty="0"/>
          </a:p>
        </p:txBody>
      </p:sp>
      <p:sp>
        <p:nvSpPr>
          <p:cNvPr id="3" name="Content Placeholder 2">
            <a:extLst>
              <a:ext uri="{FF2B5EF4-FFF2-40B4-BE49-F238E27FC236}">
                <a16:creationId xmlns:a16="http://schemas.microsoft.com/office/drawing/2014/main" id="{EEC3205B-8F4E-46EA-BE5A-2070FACB3EF2}"/>
              </a:ext>
            </a:extLst>
          </p:cNvPr>
          <p:cNvSpPr>
            <a:spLocks noGrp="1"/>
          </p:cNvSpPr>
          <p:nvPr>
            <p:ph idx="1"/>
          </p:nvPr>
        </p:nvSpPr>
        <p:spPr>
          <a:xfrm>
            <a:off x="565150" y="2265906"/>
            <a:ext cx="8267296" cy="3188586"/>
          </a:xfrm>
        </p:spPr>
        <p:txBody>
          <a:bodyPr/>
          <a:lstStyle/>
          <a:p>
            <a:r>
              <a:rPr lang="en-US" dirty="0"/>
              <a:t>Configurazione MassTransit</a:t>
            </a:r>
            <a:endParaRPr lang="it-IT" dirty="0"/>
          </a:p>
        </p:txBody>
      </p:sp>
      <p:sp>
        <p:nvSpPr>
          <p:cNvPr id="4" name="Arrow: Right 3">
            <a:extLst>
              <a:ext uri="{FF2B5EF4-FFF2-40B4-BE49-F238E27FC236}">
                <a16:creationId xmlns:a16="http://schemas.microsoft.com/office/drawing/2014/main" id="{B90848F1-8DEB-4235-BBB1-C2679BA1665A}"/>
              </a:ext>
            </a:extLst>
          </p:cNvPr>
          <p:cNvSpPr/>
          <p:nvPr/>
        </p:nvSpPr>
        <p:spPr>
          <a:xfrm>
            <a:off x="1233762" y="4357396"/>
            <a:ext cx="678168" cy="500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ectangle: Rounded Corners 7">
            <a:extLst>
              <a:ext uri="{FF2B5EF4-FFF2-40B4-BE49-F238E27FC236}">
                <a16:creationId xmlns:a16="http://schemas.microsoft.com/office/drawing/2014/main" id="{294EA7CA-D437-453B-B900-6212E8771CED}"/>
              </a:ext>
            </a:extLst>
          </p:cNvPr>
          <p:cNvSpPr/>
          <p:nvPr/>
        </p:nvSpPr>
        <p:spPr>
          <a:xfrm>
            <a:off x="2044220" y="4115175"/>
            <a:ext cx="1583150" cy="943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MyMessage</a:t>
            </a:r>
            <a:endParaRPr lang="it-IT" dirty="0"/>
          </a:p>
        </p:txBody>
      </p:sp>
      <p:sp>
        <p:nvSpPr>
          <p:cNvPr id="10" name="Arrow: Right 9">
            <a:extLst>
              <a:ext uri="{FF2B5EF4-FFF2-40B4-BE49-F238E27FC236}">
                <a16:creationId xmlns:a16="http://schemas.microsoft.com/office/drawing/2014/main" id="{2A2A776F-233D-4F61-BD07-5F598EFE139A}"/>
              </a:ext>
            </a:extLst>
          </p:cNvPr>
          <p:cNvSpPr/>
          <p:nvPr/>
        </p:nvSpPr>
        <p:spPr>
          <a:xfrm>
            <a:off x="4082580" y="4273420"/>
            <a:ext cx="701005" cy="517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Oval 10">
            <a:extLst>
              <a:ext uri="{FF2B5EF4-FFF2-40B4-BE49-F238E27FC236}">
                <a16:creationId xmlns:a16="http://schemas.microsoft.com/office/drawing/2014/main" id="{E4928AF2-6362-4186-8A3E-F4C88082D6AC}"/>
              </a:ext>
            </a:extLst>
          </p:cNvPr>
          <p:cNvSpPr/>
          <p:nvPr/>
        </p:nvSpPr>
        <p:spPr>
          <a:xfrm>
            <a:off x="486974" y="4273420"/>
            <a:ext cx="668612" cy="668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P</a:t>
            </a:r>
            <a:endParaRPr lang="it-IT" sz="6000" dirty="0"/>
          </a:p>
        </p:txBody>
      </p:sp>
      <p:sp>
        <p:nvSpPr>
          <p:cNvPr id="13" name="Rectangle 12">
            <a:extLst>
              <a:ext uri="{FF2B5EF4-FFF2-40B4-BE49-F238E27FC236}">
                <a16:creationId xmlns:a16="http://schemas.microsoft.com/office/drawing/2014/main" id="{83543663-AEDF-46A5-964F-ADECDB37BB2D}"/>
              </a:ext>
            </a:extLst>
          </p:cNvPr>
          <p:cNvSpPr/>
          <p:nvPr/>
        </p:nvSpPr>
        <p:spPr>
          <a:xfrm>
            <a:off x="3932114" y="3013433"/>
            <a:ext cx="72290" cy="31885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dirty="0"/>
          </a:p>
        </p:txBody>
      </p:sp>
      <p:sp>
        <p:nvSpPr>
          <p:cNvPr id="14" name="Rectangle: Rounded Corners 13">
            <a:extLst>
              <a:ext uri="{FF2B5EF4-FFF2-40B4-BE49-F238E27FC236}">
                <a16:creationId xmlns:a16="http://schemas.microsoft.com/office/drawing/2014/main" id="{82923767-7445-4FD9-8292-3B9033048C5D}"/>
              </a:ext>
            </a:extLst>
          </p:cNvPr>
          <p:cNvSpPr/>
          <p:nvPr/>
        </p:nvSpPr>
        <p:spPr>
          <a:xfrm>
            <a:off x="5059318" y="4119839"/>
            <a:ext cx="1567498" cy="934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p>
        </p:txBody>
      </p:sp>
      <p:sp>
        <p:nvSpPr>
          <p:cNvPr id="15" name="Arrow: Right 14">
            <a:extLst>
              <a:ext uri="{FF2B5EF4-FFF2-40B4-BE49-F238E27FC236}">
                <a16:creationId xmlns:a16="http://schemas.microsoft.com/office/drawing/2014/main" id="{40A33494-ADD0-4271-BBC8-71D8E5242EE9}"/>
              </a:ext>
            </a:extLst>
          </p:cNvPr>
          <p:cNvSpPr/>
          <p:nvPr/>
        </p:nvSpPr>
        <p:spPr>
          <a:xfrm>
            <a:off x="6811637" y="4273420"/>
            <a:ext cx="701005" cy="517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Rectangle 15">
            <a:extLst>
              <a:ext uri="{FF2B5EF4-FFF2-40B4-BE49-F238E27FC236}">
                <a16:creationId xmlns:a16="http://schemas.microsoft.com/office/drawing/2014/main" id="{AFFF0FBB-F032-4260-BB5F-38333AB05D44}"/>
              </a:ext>
            </a:extLst>
          </p:cNvPr>
          <p:cNvSpPr/>
          <p:nvPr/>
        </p:nvSpPr>
        <p:spPr>
          <a:xfrm>
            <a:off x="7744594" y="4136715"/>
            <a:ext cx="1907467" cy="900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endParaRPr lang="it-IT" dirty="0"/>
          </a:p>
        </p:txBody>
      </p:sp>
      <p:sp>
        <p:nvSpPr>
          <p:cNvPr id="17" name="Oval 16">
            <a:extLst>
              <a:ext uri="{FF2B5EF4-FFF2-40B4-BE49-F238E27FC236}">
                <a16:creationId xmlns:a16="http://schemas.microsoft.com/office/drawing/2014/main" id="{8A7AF291-ADFB-4BCE-9C6F-408837FBB881}"/>
              </a:ext>
            </a:extLst>
          </p:cNvPr>
          <p:cNvSpPr/>
          <p:nvPr/>
        </p:nvSpPr>
        <p:spPr>
          <a:xfrm>
            <a:off x="10889345" y="4169324"/>
            <a:ext cx="668612" cy="668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C</a:t>
            </a:r>
            <a:endParaRPr lang="it-IT" sz="6000" dirty="0"/>
          </a:p>
        </p:txBody>
      </p:sp>
      <p:sp>
        <p:nvSpPr>
          <p:cNvPr id="18" name="Arrow: Right 17">
            <a:extLst>
              <a:ext uri="{FF2B5EF4-FFF2-40B4-BE49-F238E27FC236}">
                <a16:creationId xmlns:a16="http://schemas.microsoft.com/office/drawing/2014/main" id="{5B0EEDB5-5A77-4A58-B916-7C96EDC406A1}"/>
              </a:ext>
            </a:extLst>
          </p:cNvPr>
          <p:cNvSpPr/>
          <p:nvPr/>
        </p:nvSpPr>
        <p:spPr>
          <a:xfrm>
            <a:off x="9950224" y="4273419"/>
            <a:ext cx="701005" cy="517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4233900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B995-0DB2-45DD-AACA-217F9147A242}"/>
              </a:ext>
            </a:extLst>
          </p:cNvPr>
          <p:cNvSpPr>
            <a:spLocks noGrp="1"/>
          </p:cNvSpPr>
          <p:nvPr>
            <p:ph type="title"/>
          </p:nvPr>
        </p:nvSpPr>
        <p:spPr/>
        <p:txBody>
          <a:bodyPr/>
          <a:lstStyle/>
          <a:p>
            <a:r>
              <a:rPr lang="en-US" dirty="0"/>
              <a:t>Setup MassTransit e RabbitMQ</a:t>
            </a:r>
            <a:endParaRPr lang="it-IT" dirty="0"/>
          </a:p>
        </p:txBody>
      </p:sp>
      <p:pic>
        <p:nvPicPr>
          <p:cNvPr id="5" name="Content Placeholder 4" descr="Text&#10;&#10;Description automatically generated">
            <a:extLst>
              <a:ext uri="{FF2B5EF4-FFF2-40B4-BE49-F238E27FC236}">
                <a16:creationId xmlns:a16="http://schemas.microsoft.com/office/drawing/2014/main" id="{AF410723-301E-4C6B-8FE7-DFD7DAD4F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275" y="2328060"/>
            <a:ext cx="6632170" cy="3757339"/>
          </a:xfrm>
        </p:spPr>
      </p:pic>
    </p:spTree>
    <p:extLst>
      <p:ext uri="{BB962C8B-B14F-4D97-AF65-F5344CB8AC3E}">
        <p14:creationId xmlns:p14="http://schemas.microsoft.com/office/powerpoint/2010/main" val="2316319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A12F-4D3D-44B9-9C85-3D033A75AF0E}"/>
              </a:ext>
            </a:extLst>
          </p:cNvPr>
          <p:cNvSpPr>
            <a:spLocks noGrp="1"/>
          </p:cNvSpPr>
          <p:nvPr>
            <p:ph type="title"/>
          </p:nvPr>
        </p:nvSpPr>
        <p:spPr/>
        <p:txBody>
          <a:bodyPr/>
          <a:lstStyle/>
          <a:p>
            <a:r>
              <a:rPr lang="en-US" dirty="0"/>
              <a:t>Publisher</a:t>
            </a:r>
            <a:endParaRPr lang="it-IT" dirty="0"/>
          </a:p>
        </p:txBody>
      </p:sp>
      <p:pic>
        <p:nvPicPr>
          <p:cNvPr id="5" name="Content Placeholder 4">
            <a:extLst>
              <a:ext uri="{FF2B5EF4-FFF2-40B4-BE49-F238E27FC236}">
                <a16:creationId xmlns:a16="http://schemas.microsoft.com/office/drawing/2014/main" id="{1B957538-6344-4057-9B2E-F818EDFA0A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98797" y="1551582"/>
            <a:ext cx="5889265" cy="4734507"/>
          </a:xfrm>
        </p:spPr>
      </p:pic>
      <p:sp>
        <p:nvSpPr>
          <p:cNvPr id="6" name="TextBox 5">
            <a:extLst>
              <a:ext uri="{FF2B5EF4-FFF2-40B4-BE49-F238E27FC236}">
                <a16:creationId xmlns:a16="http://schemas.microsoft.com/office/drawing/2014/main" id="{07989B70-CACF-4D11-BAFD-054E195037B2}"/>
              </a:ext>
            </a:extLst>
          </p:cNvPr>
          <p:cNvSpPr txBox="1"/>
          <p:nvPr/>
        </p:nvSpPr>
        <p:spPr>
          <a:xfrm>
            <a:off x="782515" y="2839915"/>
            <a:ext cx="3050931" cy="1754326"/>
          </a:xfrm>
          <a:prstGeom prst="rect">
            <a:avLst/>
          </a:prstGeom>
          <a:noFill/>
        </p:spPr>
        <p:txBody>
          <a:bodyPr wrap="square" rtlCol="0">
            <a:spAutoFit/>
          </a:bodyPr>
          <a:lstStyle/>
          <a:p>
            <a:r>
              <a:rPr lang="en-US" dirty="0"/>
              <a:t>Semplice controller con un metodo post per l’invio dei messaggi.</a:t>
            </a:r>
          </a:p>
          <a:p>
            <a:r>
              <a:rPr lang="en-US" dirty="0"/>
              <a:t>Tramite dependencies injection gli passo il bus su cui pubblicare.</a:t>
            </a:r>
            <a:endParaRPr lang="it-IT" dirty="0"/>
          </a:p>
        </p:txBody>
      </p:sp>
    </p:spTree>
    <p:extLst>
      <p:ext uri="{BB962C8B-B14F-4D97-AF65-F5344CB8AC3E}">
        <p14:creationId xmlns:p14="http://schemas.microsoft.com/office/powerpoint/2010/main" val="1478028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82B2-1DBD-4E21-A223-165589900B60}"/>
              </a:ext>
            </a:extLst>
          </p:cNvPr>
          <p:cNvSpPr>
            <a:spLocks noGrp="1"/>
          </p:cNvSpPr>
          <p:nvPr>
            <p:ph type="title"/>
          </p:nvPr>
        </p:nvSpPr>
        <p:spPr>
          <a:xfrm>
            <a:off x="565149" y="784996"/>
            <a:ext cx="8267296" cy="1446550"/>
          </a:xfrm>
        </p:spPr>
        <p:txBody>
          <a:bodyPr/>
          <a:lstStyle/>
          <a:p>
            <a:r>
              <a:rPr lang="en-US" dirty="0"/>
              <a:t>Messaggio e Consumer</a:t>
            </a:r>
            <a:endParaRPr lang="it-IT" dirty="0"/>
          </a:p>
        </p:txBody>
      </p:sp>
      <p:pic>
        <p:nvPicPr>
          <p:cNvPr id="5" name="Content Placeholder 4" descr="Text&#10;&#10;Description automatically generated">
            <a:extLst>
              <a:ext uri="{FF2B5EF4-FFF2-40B4-BE49-F238E27FC236}">
                <a16:creationId xmlns:a16="http://schemas.microsoft.com/office/drawing/2014/main" id="{457AE767-BE6F-4B1D-9EEC-D5C61D4DD1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7491" y="2198678"/>
            <a:ext cx="5844931" cy="3267434"/>
          </a:xfrm>
        </p:spPr>
      </p:pic>
      <p:pic>
        <p:nvPicPr>
          <p:cNvPr id="7" name="Picture 6" descr="Text&#10;&#10;Description automatically generated">
            <a:extLst>
              <a:ext uri="{FF2B5EF4-FFF2-40B4-BE49-F238E27FC236}">
                <a16:creationId xmlns:a16="http://schemas.microsoft.com/office/drawing/2014/main" id="{1237DD33-EF32-488F-B09D-B84BF7D0B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49" y="3277329"/>
            <a:ext cx="3275815" cy="1143000"/>
          </a:xfrm>
          <a:prstGeom prst="rect">
            <a:avLst/>
          </a:prstGeom>
        </p:spPr>
      </p:pic>
    </p:spTree>
    <p:extLst>
      <p:ext uri="{BB962C8B-B14F-4D97-AF65-F5344CB8AC3E}">
        <p14:creationId xmlns:p14="http://schemas.microsoft.com/office/powerpoint/2010/main" val="2872846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7EF6-9E75-4A54-B37D-50E7669CF0A8}"/>
              </a:ext>
            </a:extLst>
          </p:cNvPr>
          <p:cNvSpPr>
            <a:spLocks noGrp="1"/>
          </p:cNvSpPr>
          <p:nvPr>
            <p:ph type="title"/>
          </p:nvPr>
        </p:nvSpPr>
        <p:spPr/>
        <p:txBody>
          <a:bodyPr/>
          <a:lstStyle/>
          <a:p>
            <a:r>
              <a:rPr lang="en-US" dirty="0"/>
              <a:t>Message error</a:t>
            </a:r>
            <a:endParaRPr lang="it-IT" dirty="0"/>
          </a:p>
        </p:txBody>
      </p:sp>
      <p:pic>
        <p:nvPicPr>
          <p:cNvPr id="5" name="Content Placeholder 4">
            <a:extLst>
              <a:ext uri="{FF2B5EF4-FFF2-40B4-BE49-F238E27FC236}">
                <a16:creationId xmlns:a16="http://schemas.microsoft.com/office/drawing/2014/main" id="{46D82EFD-8F1E-4C45-8D07-8DC46936D8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822" y="4206730"/>
            <a:ext cx="9192501" cy="747825"/>
          </a:xfrm>
        </p:spPr>
      </p:pic>
      <p:sp>
        <p:nvSpPr>
          <p:cNvPr id="6" name="TextBox 5">
            <a:extLst>
              <a:ext uri="{FF2B5EF4-FFF2-40B4-BE49-F238E27FC236}">
                <a16:creationId xmlns:a16="http://schemas.microsoft.com/office/drawing/2014/main" id="{D08972BB-819E-43A2-BC47-4FD1FF1E0A85}"/>
              </a:ext>
            </a:extLst>
          </p:cNvPr>
          <p:cNvSpPr txBox="1"/>
          <p:nvPr/>
        </p:nvSpPr>
        <p:spPr>
          <a:xfrm>
            <a:off x="2412428" y="2258039"/>
            <a:ext cx="7007290" cy="1200329"/>
          </a:xfrm>
          <a:prstGeom prst="rect">
            <a:avLst/>
          </a:prstGeom>
          <a:noFill/>
        </p:spPr>
        <p:txBody>
          <a:bodyPr wrap="square" rtlCol="0">
            <a:spAutoFit/>
          </a:bodyPr>
          <a:lstStyle/>
          <a:p>
            <a:r>
              <a:rPr lang="en-US" dirty="0"/>
              <a:t>Quando l’endpoint genera errori o si disconnette, MassTransit crea una coda di RabbitMQ per i messaggi inviati ma non ricevuti.</a:t>
            </a:r>
          </a:p>
          <a:p>
            <a:r>
              <a:rPr lang="en-US" dirty="0"/>
              <a:t>Non appena l’endpoint tornerà disponibile i messaggi saranno reinviati</a:t>
            </a:r>
            <a:endParaRPr lang="it-IT" dirty="0"/>
          </a:p>
        </p:txBody>
      </p:sp>
    </p:spTree>
    <p:extLst>
      <p:ext uri="{BB962C8B-B14F-4D97-AF65-F5344CB8AC3E}">
        <p14:creationId xmlns:p14="http://schemas.microsoft.com/office/powerpoint/2010/main" val="42521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FD3D-BF0B-490F-9EC1-739E88EDEC90}"/>
              </a:ext>
            </a:extLst>
          </p:cNvPr>
          <p:cNvSpPr>
            <a:spLocks noGrp="1"/>
          </p:cNvSpPr>
          <p:nvPr>
            <p:ph type="title"/>
          </p:nvPr>
        </p:nvSpPr>
        <p:spPr/>
        <p:txBody>
          <a:bodyPr/>
          <a:lstStyle/>
          <a:p>
            <a:r>
              <a:rPr lang="en-US" dirty="0"/>
              <a:t>Retry</a:t>
            </a:r>
            <a:endParaRPr lang="it-IT" dirty="0"/>
          </a:p>
        </p:txBody>
      </p:sp>
      <p:pic>
        <p:nvPicPr>
          <p:cNvPr id="5" name="Content Placeholder 4" descr="Text&#10;&#10;Description automatically generated">
            <a:extLst>
              <a:ext uri="{FF2B5EF4-FFF2-40B4-BE49-F238E27FC236}">
                <a16:creationId xmlns:a16="http://schemas.microsoft.com/office/drawing/2014/main" id="{236F2995-0EA2-4F6C-8F79-72AD891ED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7549" y="2341982"/>
            <a:ext cx="5179302" cy="2891875"/>
          </a:xfrm>
        </p:spPr>
      </p:pic>
      <p:sp>
        <p:nvSpPr>
          <p:cNvPr id="6" name="TextBox 5">
            <a:extLst>
              <a:ext uri="{FF2B5EF4-FFF2-40B4-BE49-F238E27FC236}">
                <a16:creationId xmlns:a16="http://schemas.microsoft.com/office/drawing/2014/main" id="{0EFDD588-9A90-4FBA-8AB0-76BA330171DD}"/>
              </a:ext>
            </a:extLst>
          </p:cNvPr>
          <p:cNvSpPr txBox="1"/>
          <p:nvPr/>
        </p:nvSpPr>
        <p:spPr>
          <a:xfrm>
            <a:off x="442547" y="2267738"/>
            <a:ext cx="5653453" cy="1692771"/>
          </a:xfrm>
          <a:prstGeom prst="rect">
            <a:avLst/>
          </a:prstGeom>
          <a:noFill/>
        </p:spPr>
        <p:txBody>
          <a:bodyPr wrap="square" rtlCol="0">
            <a:spAutoFit/>
          </a:bodyPr>
          <a:lstStyle/>
          <a:p>
            <a:r>
              <a:rPr lang="en-US" dirty="0"/>
              <a:t>E’ possible impostare il reinvio del messaggio.</a:t>
            </a:r>
          </a:p>
          <a:p>
            <a:r>
              <a:rPr lang="en-US" dirty="0"/>
              <a:t>Si puo’ configurare quando si aggiunge il consumer al bus.</a:t>
            </a:r>
          </a:p>
          <a:p>
            <a:endParaRPr lang="en-US" dirty="0"/>
          </a:p>
          <a:p>
            <a:r>
              <a:rPr lang="pt-BR" sz="1600" dirty="0">
                <a:solidFill>
                  <a:srgbClr val="000000"/>
                </a:solidFill>
                <a:latin typeface="Consolas" panose="020B0609020204030204" pitchFamily="49" charset="0"/>
              </a:rPr>
              <a:t>c =&gt; c.UseMessageRetry(r =&gt; r.Intervals(2,500))</a:t>
            </a:r>
            <a:r>
              <a:rPr lang="en-US" sz="1600" dirty="0"/>
              <a:t> </a:t>
            </a:r>
          </a:p>
          <a:p>
            <a:endParaRPr lang="en-US" sz="1600" dirty="0"/>
          </a:p>
        </p:txBody>
      </p:sp>
      <p:pic>
        <p:nvPicPr>
          <p:cNvPr id="8" name="Picture 7" descr="Text&#10;&#10;Description automatically generated with low confidence">
            <a:extLst>
              <a:ext uri="{FF2B5EF4-FFF2-40B4-BE49-F238E27FC236}">
                <a16:creationId xmlns:a16="http://schemas.microsoft.com/office/drawing/2014/main" id="{182689FF-B775-413A-9D90-7ED09A377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926" y="3895195"/>
            <a:ext cx="5168079" cy="2477613"/>
          </a:xfrm>
          <a:prstGeom prst="rect">
            <a:avLst/>
          </a:prstGeom>
        </p:spPr>
      </p:pic>
    </p:spTree>
    <p:extLst>
      <p:ext uri="{BB962C8B-B14F-4D97-AF65-F5344CB8AC3E}">
        <p14:creationId xmlns:p14="http://schemas.microsoft.com/office/powerpoint/2010/main" val="740734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9A69-36E3-40FF-A2DE-F1453002B84F}"/>
              </a:ext>
            </a:extLst>
          </p:cNvPr>
          <p:cNvSpPr>
            <a:spLocks noGrp="1"/>
          </p:cNvSpPr>
          <p:nvPr>
            <p:ph type="title"/>
          </p:nvPr>
        </p:nvSpPr>
        <p:spPr/>
        <p:txBody>
          <a:bodyPr/>
          <a:lstStyle/>
          <a:p>
            <a:r>
              <a:rPr lang="en-US" dirty="0"/>
              <a:t>MassTransit, Kafka e RabbitMQ</a:t>
            </a:r>
            <a:endParaRPr lang="it-IT" dirty="0"/>
          </a:p>
        </p:txBody>
      </p:sp>
      <p:pic>
        <p:nvPicPr>
          <p:cNvPr id="5" name="Content Placeholder 4" descr="Text&#10;&#10;Description automatically generated">
            <a:extLst>
              <a:ext uri="{FF2B5EF4-FFF2-40B4-BE49-F238E27FC236}">
                <a16:creationId xmlns:a16="http://schemas.microsoft.com/office/drawing/2014/main" id="{72E2D42C-FCFE-4051-9894-270A4FC66F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886" y="2301354"/>
            <a:ext cx="6543604" cy="3810752"/>
          </a:xfrm>
        </p:spPr>
      </p:pic>
      <p:sp>
        <p:nvSpPr>
          <p:cNvPr id="6" name="TextBox 5">
            <a:extLst>
              <a:ext uri="{FF2B5EF4-FFF2-40B4-BE49-F238E27FC236}">
                <a16:creationId xmlns:a16="http://schemas.microsoft.com/office/drawing/2014/main" id="{214A11B0-C7F9-4CE1-8B5E-06A0B07F4373}"/>
              </a:ext>
            </a:extLst>
          </p:cNvPr>
          <p:cNvSpPr txBox="1"/>
          <p:nvPr/>
        </p:nvSpPr>
        <p:spPr>
          <a:xfrm>
            <a:off x="8528180" y="3112936"/>
            <a:ext cx="2500604" cy="923330"/>
          </a:xfrm>
          <a:prstGeom prst="rect">
            <a:avLst/>
          </a:prstGeom>
          <a:noFill/>
        </p:spPr>
        <p:txBody>
          <a:bodyPr wrap="square" rtlCol="0">
            <a:spAutoFit/>
          </a:bodyPr>
          <a:lstStyle/>
          <a:p>
            <a:r>
              <a:rPr lang="en-US" dirty="0"/>
              <a:t>Solo configurazione dei topic, group name e consumer.</a:t>
            </a:r>
            <a:endParaRPr lang="it-IT" dirty="0"/>
          </a:p>
        </p:txBody>
      </p:sp>
    </p:spTree>
    <p:extLst>
      <p:ext uri="{BB962C8B-B14F-4D97-AF65-F5344CB8AC3E}">
        <p14:creationId xmlns:p14="http://schemas.microsoft.com/office/powerpoint/2010/main" val="170642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3D98-DE79-4CD9-B8ED-105EFCEDE24E}"/>
              </a:ext>
            </a:extLst>
          </p:cNvPr>
          <p:cNvSpPr>
            <a:spLocks noGrp="1"/>
          </p:cNvSpPr>
          <p:nvPr>
            <p:ph type="title"/>
          </p:nvPr>
        </p:nvSpPr>
        <p:spPr>
          <a:xfrm>
            <a:off x="1962352" y="2101536"/>
            <a:ext cx="8267296" cy="1446550"/>
          </a:xfrm>
        </p:spPr>
        <p:txBody>
          <a:bodyPr>
            <a:normAutofit fontScale="90000"/>
          </a:bodyPr>
          <a:lstStyle/>
          <a:p>
            <a:pPr algn="ctr"/>
            <a:r>
              <a:rPr lang="en-US" sz="12800" dirty="0"/>
              <a:t>FINE</a:t>
            </a:r>
            <a:br>
              <a:rPr lang="en-US" dirty="0"/>
            </a:br>
            <a:br>
              <a:rPr lang="en-US" dirty="0"/>
            </a:br>
            <a:r>
              <a:rPr lang="en-US" dirty="0"/>
              <a:t>Grazie per l’attenzione</a:t>
            </a:r>
            <a:endParaRPr lang="it-IT" dirty="0"/>
          </a:p>
        </p:txBody>
      </p:sp>
    </p:spTree>
    <p:extLst>
      <p:ext uri="{BB962C8B-B14F-4D97-AF65-F5344CB8AC3E}">
        <p14:creationId xmlns:p14="http://schemas.microsoft.com/office/powerpoint/2010/main" val="281246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C8B922-A700-4CBC-9300-C181241F0E40}"/>
              </a:ext>
            </a:extLst>
          </p:cNvPr>
          <p:cNvSpPr>
            <a:spLocks noGrp="1"/>
          </p:cNvSpPr>
          <p:nvPr>
            <p:ph type="title" idx="4294967295"/>
          </p:nvPr>
        </p:nvSpPr>
        <p:spPr>
          <a:xfrm>
            <a:off x="649898" y="341313"/>
            <a:ext cx="8266113" cy="1446212"/>
          </a:xfrm>
        </p:spPr>
        <p:txBody>
          <a:bodyPr/>
          <a:lstStyle/>
          <a:p>
            <a:r>
              <a:rPr lang="en-US" dirty="0"/>
              <a:t>Confronto</a:t>
            </a:r>
            <a:endParaRPr lang="it-IT" dirty="0"/>
          </a:p>
        </p:txBody>
      </p:sp>
      <p:graphicFrame>
        <p:nvGraphicFramePr>
          <p:cNvPr id="5" name="Tabella 5">
            <a:extLst>
              <a:ext uri="{FF2B5EF4-FFF2-40B4-BE49-F238E27FC236}">
                <a16:creationId xmlns:a16="http://schemas.microsoft.com/office/drawing/2014/main" id="{6FEE102E-8B30-4AA4-9826-C7BBB3B3B6C2}"/>
              </a:ext>
            </a:extLst>
          </p:cNvPr>
          <p:cNvGraphicFramePr>
            <a:graphicFrameLocks noGrp="1"/>
          </p:cNvGraphicFramePr>
          <p:nvPr>
            <p:extLst>
              <p:ext uri="{D42A27DB-BD31-4B8C-83A1-F6EECF244321}">
                <p14:modId xmlns:p14="http://schemas.microsoft.com/office/powerpoint/2010/main" val="3131210271"/>
              </p:ext>
            </p:extLst>
          </p:nvPr>
        </p:nvGraphicFramePr>
        <p:xfrm>
          <a:off x="649898" y="1308819"/>
          <a:ext cx="11281263" cy="5124213"/>
        </p:xfrm>
        <a:graphic>
          <a:graphicData uri="http://schemas.openxmlformats.org/drawingml/2006/table">
            <a:tbl>
              <a:tblPr firstRow="1" bandRow="1">
                <a:tableStyleId>{5C22544A-7EE6-4342-B048-85BDC9FD1C3A}</a:tableStyleId>
              </a:tblPr>
              <a:tblGrid>
                <a:gridCol w="1914958">
                  <a:extLst>
                    <a:ext uri="{9D8B030D-6E8A-4147-A177-3AD203B41FA5}">
                      <a16:colId xmlns:a16="http://schemas.microsoft.com/office/drawing/2014/main" val="1643217898"/>
                    </a:ext>
                  </a:extLst>
                </a:gridCol>
                <a:gridCol w="2736906">
                  <a:extLst>
                    <a:ext uri="{9D8B030D-6E8A-4147-A177-3AD203B41FA5}">
                      <a16:colId xmlns:a16="http://schemas.microsoft.com/office/drawing/2014/main" val="2477976002"/>
                    </a:ext>
                  </a:extLst>
                </a:gridCol>
                <a:gridCol w="2338753">
                  <a:extLst>
                    <a:ext uri="{9D8B030D-6E8A-4147-A177-3AD203B41FA5}">
                      <a16:colId xmlns:a16="http://schemas.microsoft.com/office/drawing/2014/main" val="3512694067"/>
                    </a:ext>
                  </a:extLst>
                </a:gridCol>
                <a:gridCol w="1749670">
                  <a:extLst>
                    <a:ext uri="{9D8B030D-6E8A-4147-A177-3AD203B41FA5}">
                      <a16:colId xmlns:a16="http://schemas.microsoft.com/office/drawing/2014/main" val="1548771716"/>
                    </a:ext>
                  </a:extLst>
                </a:gridCol>
                <a:gridCol w="2540976">
                  <a:extLst>
                    <a:ext uri="{9D8B030D-6E8A-4147-A177-3AD203B41FA5}">
                      <a16:colId xmlns:a16="http://schemas.microsoft.com/office/drawing/2014/main" val="4253867728"/>
                    </a:ext>
                  </a:extLst>
                </a:gridCol>
              </a:tblGrid>
              <a:tr h="565104">
                <a:tc>
                  <a:txBody>
                    <a:bodyPr/>
                    <a:lstStyle/>
                    <a:p>
                      <a:r>
                        <a:rPr lang="en-US" sz="1800" dirty="0"/>
                        <a:t>Framework</a:t>
                      </a:r>
                      <a:endParaRPr lang="it-IT" sz="1800" dirty="0"/>
                    </a:p>
                  </a:txBody>
                  <a:tcPr marL="90035" marR="90035" marT="45018" marB="45018"/>
                </a:tc>
                <a:tc>
                  <a:txBody>
                    <a:bodyPr/>
                    <a:lstStyle/>
                    <a:p>
                      <a:r>
                        <a:rPr lang="en-US" sz="1800" dirty="0"/>
                        <a:t>Cos’è</a:t>
                      </a:r>
                      <a:endParaRPr lang="it-IT" sz="1800" dirty="0"/>
                    </a:p>
                  </a:txBody>
                  <a:tcPr marL="90035" marR="90035" marT="45018" marB="45018"/>
                </a:tc>
                <a:tc>
                  <a:txBody>
                    <a:bodyPr/>
                    <a:lstStyle/>
                    <a:p>
                      <a:r>
                        <a:rPr lang="en-US" sz="1800" dirty="0"/>
                        <a:t>Trasport/Riders supportati</a:t>
                      </a:r>
                      <a:endParaRPr lang="it-IT" sz="1800" dirty="0"/>
                    </a:p>
                  </a:txBody>
                  <a:tcPr marL="90035" marR="90035" marT="45018" marB="45018"/>
                </a:tc>
                <a:tc>
                  <a:txBody>
                    <a:bodyPr/>
                    <a:lstStyle/>
                    <a:p>
                      <a:r>
                        <a:rPr lang="en-US" sz="1800" dirty="0"/>
                        <a:t>Librerie</a:t>
                      </a:r>
                      <a:endParaRPr lang="it-IT" sz="1800" dirty="0"/>
                    </a:p>
                  </a:txBody>
                  <a:tcPr marL="90035" marR="90035" marT="45018" marB="45018"/>
                </a:tc>
                <a:tc>
                  <a:txBody>
                    <a:bodyPr/>
                    <a:lstStyle/>
                    <a:p>
                      <a:r>
                        <a:rPr lang="en-US" sz="1800" dirty="0"/>
                        <a:t>Licenze</a:t>
                      </a:r>
                      <a:endParaRPr lang="it-IT" sz="1800" dirty="0"/>
                    </a:p>
                  </a:txBody>
                  <a:tcPr marL="90035" marR="90035" marT="45018" marB="45018"/>
                </a:tc>
                <a:extLst>
                  <a:ext uri="{0D108BD9-81ED-4DB2-BD59-A6C34878D82A}">
                    <a16:rowId xmlns:a16="http://schemas.microsoft.com/office/drawing/2014/main" val="1942187107"/>
                  </a:ext>
                </a:extLst>
              </a:tr>
              <a:tr h="1642016">
                <a:tc>
                  <a:txBody>
                    <a:bodyPr/>
                    <a:lstStyle/>
                    <a:p>
                      <a:r>
                        <a:rPr lang="en-US" sz="2400" b="1" dirty="0"/>
                        <a:t>NServiceBus</a:t>
                      </a:r>
                      <a:endParaRPr lang="it-IT" sz="2400" b="1" dirty="0"/>
                    </a:p>
                  </a:txBody>
                  <a:tcPr marL="90035" marR="90035" marT="45018" marB="45018" anchor="ctr"/>
                </a:tc>
                <a:tc>
                  <a:txBody>
                    <a:bodyPr/>
                    <a:lstStyle/>
                    <a:p>
                      <a:r>
                        <a:rPr lang="en-US" sz="1800" dirty="0"/>
                        <a:t>E’ un servizio che astrae il servizio di trasporto utilizzato.</a:t>
                      </a:r>
                    </a:p>
                    <a:p>
                      <a:r>
                        <a:rPr lang="en-US" sz="1800" dirty="0"/>
                        <a:t>Ha meccanismi per recupero/reinvio messaggi </a:t>
                      </a:r>
                      <a:endParaRPr lang="it-IT" sz="1800" dirty="0"/>
                    </a:p>
                  </a:txBody>
                  <a:tcPr marL="90035" marR="90035" marT="45018" marB="45018" anchor="ctr"/>
                </a:tc>
                <a:tc>
                  <a:txBody>
                    <a:bodyPr/>
                    <a:lstStyle/>
                    <a:p>
                      <a:r>
                        <a:rPr lang="en-US" sz="1800" dirty="0"/>
                        <a:t>MSMQ, Azure Service Bus, SQL Server, </a:t>
                      </a:r>
                      <a:r>
                        <a:rPr lang="en-US" sz="1800" b="1" dirty="0"/>
                        <a:t>RabbitMQ</a:t>
                      </a:r>
                      <a:r>
                        <a:rPr lang="en-US" sz="1800" dirty="0"/>
                        <a:t>, Amazon SQS</a:t>
                      </a:r>
                      <a:endParaRPr lang="it-IT" sz="1800" dirty="0"/>
                    </a:p>
                  </a:txBody>
                  <a:tcPr marL="90035" marR="90035" marT="45018" marB="45018" anchor="ctr"/>
                </a:tc>
                <a:tc>
                  <a:txBody>
                    <a:bodyPr/>
                    <a:lstStyle/>
                    <a:p>
                      <a:r>
                        <a:rPr lang="en-US" sz="1800" dirty="0"/>
                        <a:t>Libreria .NET</a:t>
                      </a:r>
                    </a:p>
                    <a:p>
                      <a:r>
                        <a:rPr lang="en-US" sz="1800" dirty="0"/>
                        <a:t>Windows/Linux</a:t>
                      </a:r>
                      <a:endParaRPr lang="it-IT" sz="1800" dirty="0"/>
                    </a:p>
                  </a:txBody>
                  <a:tcPr marL="90035" marR="90035" marT="45018" marB="45018" anchor="ctr"/>
                </a:tc>
                <a:tc>
                  <a:txBody>
                    <a:bodyPr/>
                    <a:lstStyle/>
                    <a:p>
                      <a:pPr marL="285750" indent="-285750">
                        <a:buFont typeface="Arial" panose="020B0604020202020204" pitchFamily="34" charset="0"/>
                        <a:buChar char="•"/>
                      </a:pPr>
                      <a:r>
                        <a:rPr lang="en-US" sz="1800" dirty="0"/>
                        <a:t>Free for development</a:t>
                      </a:r>
                    </a:p>
                    <a:p>
                      <a:pPr marL="285750" indent="-285750">
                        <a:buFont typeface="Arial" panose="020B0604020202020204" pitchFamily="34" charset="0"/>
                        <a:buChar char="•"/>
                      </a:pPr>
                      <a:r>
                        <a:rPr lang="it-IT" sz="1800" dirty="0"/>
                        <a:t>A pagamento in produzione se superi 10000 msg/gg o 3 endpoints utilizzati</a:t>
                      </a:r>
                    </a:p>
                  </a:txBody>
                  <a:tcPr marL="90035" marR="90035" marT="45018" marB="45018" anchor="ctr"/>
                </a:tc>
                <a:extLst>
                  <a:ext uri="{0D108BD9-81ED-4DB2-BD59-A6C34878D82A}">
                    <a16:rowId xmlns:a16="http://schemas.microsoft.com/office/drawing/2014/main" val="1812761896"/>
                  </a:ext>
                </a:extLst>
              </a:tr>
              <a:tr h="2749581">
                <a:tc>
                  <a:txBody>
                    <a:bodyPr/>
                    <a:lstStyle/>
                    <a:p>
                      <a:r>
                        <a:rPr lang="en-US" sz="2400" b="1" dirty="0"/>
                        <a:t>MassTransit</a:t>
                      </a:r>
                      <a:endParaRPr lang="it-IT" sz="2400" b="1" dirty="0"/>
                    </a:p>
                  </a:txBody>
                  <a:tcPr marL="90035" marR="90035" marT="45018" marB="45018" anchor="ctr"/>
                </a:tc>
                <a:tc>
                  <a:txBody>
                    <a:bodyPr/>
                    <a:lstStyle/>
                    <a:p>
                      <a:r>
                        <a:rPr lang="en-US" sz="1800" dirty="0"/>
                        <a:t>Rende facile la creazione di app e servizi che sfruttano la comunicazione asincrona dei messaggi per una Maggiore disponibilità, affidalibità e scalabilità.</a:t>
                      </a:r>
                      <a:endParaRPr lang="it-IT" sz="1800" dirty="0"/>
                    </a:p>
                  </a:txBody>
                  <a:tcPr marL="90035" marR="90035" marT="45018" marB="45018" anchor="ctr"/>
                </a:tc>
                <a:tc>
                  <a:txBody>
                    <a:bodyPr/>
                    <a:lstStyle/>
                    <a:p>
                      <a:r>
                        <a:rPr lang="en-US" b="1" dirty="0"/>
                        <a:t>RabbitMQ</a:t>
                      </a:r>
                      <a:r>
                        <a:rPr lang="en-US" dirty="0"/>
                        <a:t>, Azure Service Bus, ActiveMQ, e Amazon SQS/SNS</a:t>
                      </a:r>
                    </a:p>
                    <a:p>
                      <a:r>
                        <a:rPr lang="en-US" sz="1800" b="0" dirty="0"/>
                        <a:t>Supporta come Riders: Kafka e Azure EventHub</a:t>
                      </a:r>
                      <a:endParaRPr lang="it-IT" sz="1800" b="0" dirty="0"/>
                    </a:p>
                  </a:txBody>
                  <a:tcPr marL="90035" marR="90035" marT="45018" marB="45018" anchor="ctr"/>
                </a:tc>
                <a:tc>
                  <a:txBody>
                    <a:bodyPr/>
                    <a:lstStyle/>
                    <a:p>
                      <a:r>
                        <a:rPr lang="en-US" sz="1800" dirty="0"/>
                        <a:t>Libreria .NET</a:t>
                      </a:r>
                    </a:p>
                    <a:p>
                      <a:r>
                        <a:rPr lang="en-US" sz="1800" dirty="0"/>
                        <a:t>Windows/Linux/MacOS</a:t>
                      </a:r>
                      <a:endParaRPr lang="it-IT" sz="1800" dirty="0"/>
                    </a:p>
                  </a:txBody>
                  <a:tcPr marL="90035" marR="90035" marT="45018" marB="45018" anchor="ctr"/>
                </a:tc>
                <a:tc>
                  <a:txBody>
                    <a:bodyPr/>
                    <a:lstStyle/>
                    <a:p>
                      <a:pPr marL="285750" indent="-285750">
                        <a:buFont typeface="Arial" panose="020B0604020202020204" pitchFamily="34" charset="0"/>
                        <a:buChar char="•"/>
                      </a:pPr>
                      <a:r>
                        <a:rPr lang="en-US" sz="1800" dirty="0"/>
                        <a:t>Free Apache 2.0 License</a:t>
                      </a:r>
                      <a:endParaRPr lang="it-IT" sz="1800" dirty="0"/>
                    </a:p>
                  </a:txBody>
                  <a:tcPr marL="90035" marR="90035" marT="45018" marB="45018" anchor="ctr"/>
                </a:tc>
                <a:extLst>
                  <a:ext uri="{0D108BD9-81ED-4DB2-BD59-A6C34878D82A}">
                    <a16:rowId xmlns:a16="http://schemas.microsoft.com/office/drawing/2014/main" val="3251148539"/>
                  </a:ext>
                </a:extLst>
              </a:tr>
            </a:tbl>
          </a:graphicData>
        </a:graphic>
      </p:graphicFrame>
    </p:spTree>
    <p:extLst>
      <p:ext uri="{BB962C8B-B14F-4D97-AF65-F5344CB8AC3E}">
        <p14:creationId xmlns:p14="http://schemas.microsoft.com/office/powerpoint/2010/main" val="41307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80B8A35-AFEC-4770-A834-523D411EF3B7}"/>
              </a:ext>
            </a:extLst>
          </p:cNvPr>
          <p:cNvSpPr>
            <a:spLocks noGrp="1"/>
          </p:cNvSpPr>
          <p:nvPr>
            <p:ph type="title"/>
          </p:nvPr>
        </p:nvSpPr>
        <p:spPr>
          <a:xfrm>
            <a:off x="565149" y="1508250"/>
            <a:ext cx="3198777" cy="4024885"/>
          </a:xfrm>
        </p:spPr>
        <p:txBody>
          <a:bodyPr>
            <a:normAutofit/>
          </a:bodyPr>
          <a:lstStyle/>
          <a:p>
            <a:r>
              <a:rPr lang="en-US" dirty="0"/>
              <a:t>Streams vs Message Queues</a:t>
            </a:r>
            <a:endParaRPr lang="it-IT" dirty="0"/>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3" name="Tabella 4">
            <a:extLst>
              <a:ext uri="{FF2B5EF4-FFF2-40B4-BE49-F238E27FC236}">
                <a16:creationId xmlns:a16="http://schemas.microsoft.com/office/drawing/2014/main" id="{7BE3B833-8943-4F10-8F74-048F29F3172A}"/>
              </a:ext>
            </a:extLst>
          </p:cNvPr>
          <p:cNvGraphicFramePr>
            <a:graphicFrameLocks noGrp="1"/>
          </p:cNvGraphicFramePr>
          <p:nvPr>
            <p:ph idx="1"/>
            <p:extLst>
              <p:ext uri="{D42A27DB-BD31-4B8C-83A1-F6EECF244321}">
                <p14:modId xmlns:p14="http://schemas.microsoft.com/office/powerpoint/2010/main" val="554147401"/>
              </p:ext>
            </p:extLst>
          </p:nvPr>
        </p:nvGraphicFramePr>
        <p:xfrm>
          <a:off x="5106596" y="1508131"/>
          <a:ext cx="6111737" cy="4776053"/>
        </p:xfrm>
        <a:graphic>
          <a:graphicData uri="http://schemas.openxmlformats.org/drawingml/2006/table">
            <a:tbl>
              <a:tblPr firstRow="1" bandRow="1">
                <a:tableStyleId>{5C22544A-7EE6-4342-B048-85BDC9FD1C3A}</a:tableStyleId>
              </a:tblPr>
              <a:tblGrid>
                <a:gridCol w="2982469">
                  <a:extLst>
                    <a:ext uri="{9D8B030D-6E8A-4147-A177-3AD203B41FA5}">
                      <a16:colId xmlns:a16="http://schemas.microsoft.com/office/drawing/2014/main" val="3314779757"/>
                    </a:ext>
                  </a:extLst>
                </a:gridCol>
                <a:gridCol w="3129268">
                  <a:extLst>
                    <a:ext uri="{9D8B030D-6E8A-4147-A177-3AD203B41FA5}">
                      <a16:colId xmlns:a16="http://schemas.microsoft.com/office/drawing/2014/main" val="2126992529"/>
                    </a:ext>
                  </a:extLst>
                </a:gridCol>
              </a:tblGrid>
              <a:tr h="387550">
                <a:tc>
                  <a:txBody>
                    <a:bodyPr/>
                    <a:lstStyle/>
                    <a:p>
                      <a:r>
                        <a:rPr lang="en-US" sz="1700" dirty="0"/>
                        <a:t>Streams</a:t>
                      </a:r>
                      <a:endParaRPr lang="it-IT" sz="1700" dirty="0"/>
                    </a:p>
                  </a:txBody>
                  <a:tcPr marL="88079" marR="88079" marT="44040" marB="44040"/>
                </a:tc>
                <a:tc>
                  <a:txBody>
                    <a:bodyPr/>
                    <a:lstStyle/>
                    <a:p>
                      <a:r>
                        <a:rPr lang="en-US" sz="1700" dirty="0"/>
                        <a:t>Message Queue</a:t>
                      </a:r>
                      <a:endParaRPr lang="it-IT" sz="1700" dirty="0"/>
                    </a:p>
                  </a:txBody>
                  <a:tcPr marL="88079" marR="88079" marT="44040" marB="44040"/>
                </a:tc>
                <a:extLst>
                  <a:ext uri="{0D108BD9-81ED-4DB2-BD59-A6C34878D82A}">
                    <a16:rowId xmlns:a16="http://schemas.microsoft.com/office/drawing/2014/main" val="2907043896"/>
                  </a:ext>
                </a:extLst>
              </a:tr>
              <a:tr h="651789">
                <a:tc>
                  <a:txBody>
                    <a:bodyPr/>
                    <a:lstStyle/>
                    <a:p>
                      <a:r>
                        <a:rPr lang="en-US" sz="1700" dirty="0"/>
                        <a:t>I messaggi non vengono cancellati immediatamente</a:t>
                      </a:r>
                      <a:endParaRPr lang="it-IT" sz="1700" dirty="0"/>
                    </a:p>
                  </a:txBody>
                  <a:tcPr marL="88079" marR="88079" marT="44040" marB="44040"/>
                </a:tc>
                <a:tc>
                  <a:txBody>
                    <a:bodyPr/>
                    <a:lstStyle/>
                    <a:p>
                      <a:r>
                        <a:rPr lang="en-US" sz="1700" dirty="0"/>
                        <a:t>I messaggi vengono cancellati</a:t>
                      </a:r>
                      <a:endParaRPr lang="it-IT" sz="1700" dirty="0"/>
                    </a:p>
                  </a:txBody>
                  <a:tcPr marL="88079" marR="88079" marT="44040" marB="44040"/>
                </a:tc>
                <a:extLst>
                  <a:ext uri="{0D108BD9-81ED-4DB2-BD59-A6C34878D82A}">
                    <a16:rowId xmlns:a16="http://schemas.microsoft.com/office/drawing/2014/main" val="1384766973"/>
                  </a:ext>
                </a:extLst>
              </a:tr>
              <a:tr h="916027">
                <a:tc>
                  <a:txBody>
                    <a:bodyPr/>
                    <a:lstStyle/>
                    <a:p>
                      <a:r>
                        <a:rPr lang="en-US" sz="1700" dirty="0"/>
                        <a:t>I messaggi possono essere letti da piu’ consumatori ed eventualmente elaborati</a:t>
                      </a:r>
                      <a:endParaRPr lang="it-IT" sz="1700" dirty="0"/>
                    </a:p>
                  </a:txBody>
                  <a:tcPr marL="88079" marR="88079" marT="44040" marB="44040"/>
                </a:tc>
                <a:tc>
                  <a:txBody>
                    <a:bodyPr/>
                    <a:lstStyle/>
                    <a:p>
                      <a:r>
                        <a:rPr lang="en-US" sz="1700" dirty="0"/>
                        <a:t>I messaggi vengono spediti ad un </a:t>
                      </a:r>
                      <a:r>
                        <a:rPr lang="it-IT" sz="1700" noProof="0" dirty="0"/>
                        <a:t>unico</a:t>
                      </a:r>
                      <a:r>
                        <a:rPr lang="en-US" sz="1700" dirty="0"/>
                        <a:t> destinatario. Una coda per ogni destinatario</a:t>
                      </a:r>
                      <a:endParaRPr lang="it-IT" sz="1700" dirty="0"/>
                    </a:p>
                  </a:txBody>
                  <a:tcPr marL="88079" marR="88079" marT="44040" marB="44040"/>
                </a:tc>
                <a:extLst>
                  <a:ext uri="{0D108BD9-81ED-4DB2-BD59-A6C34878D82A}">
                    <a16:rowId xmlns:a16="http://schemas.microsoft.com/office/drawing/2014/main" val="173383311"/>
                  </a:ext>
                </a:extLst>
              </a:tr>
              <a:tr h="651789">
                <a:tc>
                  <a:txBody>
                    <a:bodyPr/>
                    <a:lstStyle/>
                    <a:p>
                      <a:r>
                        <a:rPr lang="en-US" sz="1700" noProof="0" dirty="0"/>
                        <a:t>In caso di fault, il consumatore rilegge l’ultimo confermato</a:t>
                      </a:r>
                      <a:endParaRPr lang="it-IT" sz="1700" noProof="0" dirty="0"/>
                    </a:p>
                  </a:txBody>
                  <a:tcPr marL="88079" marR="88079" marT="44040" marB="44040"/>
                </a:tc>
                <a:tc>
                  <a:txBody>
                    <a:bodyPr/>
                    <a:lstStyle/>
                    <a:p>
                      <a:r>
                        <a:rPr lang="en-US" sz="1700" dirty="0"/>
                        <a:t>I messaggi devono essere reinviati in caso di fault</a:t>
                      </a:r>
                      <a:endParaRPr lang="it-IT" sz="1700" dirty="0"/>
                    </a:p>
                  </a:txBody>
                  <a:tcPr marL="88079" marR="88079" marT="44040" marB="44040"/>
                </a:tc>
                <a:extLst>
                  <a:ext uri="{0D108BD9-81ED-4DB2-BD59-A6C34878D82A}">
                    <a16:rowId xmlns:a16="http://schemas.microsoft.com/office/drawing/2014/main" val="739690384"/>
                  </a:ext>
                </a:extLst>
              </a:tr>
              <a:tr h="651789">
                <a:tc>
                  <a:txBody>
                    <a:bodyPr/>
                    <a:lstStyle/>
                    <a:p>
                      <a:r>
                        <a:rPr lang="en-US" sz="1700" dirty="0"/>
                        <a:t>Coda FIFO con messaggi ordinati temporalmente</a:t>
                      </a:r>
                    </a:p>
                  </a:txBody>
                  <a:tcPr marL="88079" marR="88079" marT="44040" marB="44040"/>
                </a:tc>
                <a:tc>
                  <a:txBody>
                    <a:bodyPr/>
                    <a:lstStyle/>
                    <a:p>
                      <a:r>
                        <a:rPr lang="en-US" sz="1700" dirty="0"/>
                        <a:t>I messaggi potrebbero essere inviati in un ordine diverso</a:t>
                      </a:r>
                      <a:endParaRPr lang="it-IT" sz="1700" dirty="0"/>
                    </a:p>
                  </a:txBody>
                  <a:tcPr marL="88079" marR="88079" marT="44040" marB="44040"/>
                </a:tc>
                <a:extLst>
                  <a:ext uri="{0D108BD9-81ED-4DB2-BD59-A6C34878D82A}">
                    <a16:rowId xmlns:a16="http://schemas.microsoft.com/office/drawing/2014/main" val="1722863653"/>
                  </a:ext>
                </a:extLst>
              </a:tr>
              <a:tr h="651789">
                <a:tc>
                  <a:txBody>
                    <a:bodyPr/>
                    <a:lstStyle/>
                    <a:p>
                      <a:r>
                        <a:rPr lang="en-US" sz="1700" dirty="0"/>
                        <a:t>Controllo spostato sul ricevitore</a:t>
                      </a:r>
                    </a:p>
                  </a:txBody>
                  <a:tcPr marL="88079" marR="88079" marT="44040" marB="44040"/>
                </a:tc>
                <a:tc>
                  <a:txBody>
                    <a:bodyPr/>
                    <a:lstStyle/>
                    <a:p>
                      <a:r>
                        <a:rPr lang="en-US" sz="1700" dirty="0"/>
                        <a:t>Controllo spostato sulla coda di messaggi</a:t>
                      </a:r>
                      <a:endParaRPr lang="it-IT" sz="1700" dirty="0"/>
                    </a:p>
                  </a:txBody>
                  <a:tcPr marL="88079" marR="88079" marT="44040" marB="44040"/>
                </a:tc>
                <a:extLst>
                  <a:ext uri="{0D108BD9-81ED-4DB2-BD59-A6C34878D82A}">
                    <a16:rowId xmlns:a16="http://schemas.microsoft.com/office/drawing/2014/main" val="352850538"/>
                  </a:ext>
                </a:extLst>
              </a:tr>
              <a:tr h="651789">
                <a:tc>
                  <a:txBody>
                    <a:bodyPr/>
                    <a:lstStyle/>
                    <a:p>
                      <a:r>
                        <a:rPr lang="en-US" sz="1700" dirty="0"/>
                        <a:t>Kafka (log) e RabbitMQ Streams</a:t>
                      </a:r>
                    </a:p>
                  </a:txBody>
                  <a:tcPr marL="88079" marR="88079" marT="44040" marB="44040"/>
                </a:tc>
                <a:tc>
                  <a:txBody>
                    <a:bodyPr/>
                    <a:lstStyle/>
                    <a:p>
                      <a:r>
                        <a:rPr lang="en-US" sz="1700" dirty="0"/>
                        <a:t>RabbitMQ, ActiveMQ e IronMQ</a:t>
                      </a:r>
                      <a:endParaRPr lang="it-IT" sz="1700" dirty="0"/>
                    </a:p>
                  </a:txBody>
                  <a:tcPr marL="88079" marR="88079" marT="44040" marB="44040"/>
                </a:tc>
                <a:extLst>
                  <a:ext uri="{0D108BD9-81ED-4DB2-BD59-A6C34878D82A}">
                    <a16:rowId xmlns:a16="http://schemas.microsoft.com/office/drawing/2014/main" val="386586747"/>
                  </a:ext>
                </a:extLst>
              </a:tr>
            </a:tbl>
          </a:graphicData>
        </a:graphic>
      </p:graphicFrame>
    </p:spTree>
    <p:extLst>
      <p:ext uri="{BB962C8B-B14F-4D97-AF65-F5344CB8AC3E}">
        <p14:creationId xmlns:p14="http://schemas.microsoft.com/office/powerpoint/2010/main" val="426110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49BF8531-C74F-4F67-BE25-A35119069EAC}"/>
              </a:ext>
            </a:extLst>
          </p:cNvPr>
          <p:cNvSpPr>
            <a:spLocks noGrp="1"/>
          </p:cNvSpPr>
          <p:nvPr>
            <p:ph type="title"/>
          </p:nvPr>
        </p:nvSpPr>
        <p:spPr>
          <a:xfrm>
            <a:off x="565149" y="1204721"/>
            <a:ext cx="6886726" cy="1446550"/>
          </a:xfrm>
        </p:spPr>
        <p:txBody>
          <a:bodyPr>
            <a:normAutofit/>
          </a:bodyPr>
          <a:lstStyle/>
          <a:p>
            <a:r>
              <a:rPr lang="en-US" dirty="0"/>
              <a:t>Cos’e’ kafka?</a:t>
            </a:r>
            <a:endParaRPr lang="it-IT" dirty="0"/>
          </a:p>
        </p:txBody>
      </p:sp>
      <p:sp>
        <p:nvSpPr>
          <p:cNvPr id="3" name="Segnaposto contenuto 2">
            <a:extLst>
              <a:ext uri="{FF2B5EF4-FFF2-40B4-BE49-F238E27FC236}">
                <a16:creationId xmlns:a16="http://schemas.microsoft.com/office/drawing/2014/main" id="{4310B837-3857-4F7A-8A06-577527CD8B48}"/>
              </a:ext>
            </a:extLst>
          </p:cNvPr>
          <p:cNvSpPr>
            <a:spLocks noGrp="1"/>
          </p:cNvSpPr>
          <p:nvPr>
            <p:ph idx="1"/>
          </p:nvPr>
        </p:nvSpPr>
        <p:spPr>
          <a:xfrm>
            <a:off x="565150" y="2691638"/>
            <a:ext cx="6886726" cy="3188586"/>
          </a:xfrm>
        </p:spPr>
        <p:txBody>
          <a:bodyPr>
            <a:normAutofit/>
          </a:bodyPr>
          <a:lstStyle/>
          <a:p>
            <a:r>
              <a:rPr lang="en-US" sz="1800" dirty="0"/>
              <a:t>E’ una piattaforma open-source per streaming di eventi </a:t>
            </a:r>
          </a:p>
          <a:p>
            <a:r>
              <a:rPr lang="en-US" sz="1800" dirty="0"/>
              <a:t>Kafka puo’ essere usato per:</a:t>
            </a:r>
          </a:p>
          <a:p>
            <a:pPr lvl="1"/>
            <a:r>
              <a:rPr lang="en-US" sz="1800" dirty="0"/>
              <a:t>scrivere (publish) e iscriversi (read) ad eventi in streaming, o sincronizzare continuamente altri sistemi.</a:t>
            </a:r>
          </a:p>
          <a:p>
            <a:pPr lvl="1"/>
            <a:r>
              <a:rPr lang="en-US" sz="1800" dirty="0"/>
              <a:t>memorizzare streaming</a:t>
            </a:r>
          </a:p>
          <a:p>
            <a:pPr lvl="1"/>
            <a:r>
              <a:rPr lang="en-US" sz="1800" dirty="0"/>
              <a:t>processare i flussi di eventi nella modalita’ piu’ autentica possibile</a:t>
            </a:r>
            <a:endParaRPr lang="it-IT" sz="1800" dirty="0"/>
          </a:p>
        </p:txBody>
      </p:sp>
      <p:pic>
        <p:nvPicPr>
          <p:cNvPr id="5" name="Immagine 4">
            <a:extLst>
              <a:ext uri="{FF2B5EF4-FFF2-40B4-BE49-F238E27FC236}">
                <a16:creationId xmlns:a16="http://schemas.microsoft.com/office/drawing/2014/main" id="{5A979853-9216-4FBF-A4A2-4A15B93283DA}"/>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8254546" y="1158532"/>
            <a:ext cx="2792794" cy="1396397"/>
          </a:xfrm>
          <a:prstGeom prst="rect">
            <a:avLst/>
          </a:prstGeom>
        </p:spPr>
      </p:pic>
      <p:pic>
        <p:nvPicPr>
          <p:cNvPr id="6" name="Immagine 5" descr="Immagine che contiene testo, utensiledimetallo&#10;&#10;Descrizione generata automaticamente">
            <a:extLst>
              <a:ext uri="{FF2B5EF4-FFF2-40B4-BE49-F238E27FC236}">
                <a16:creationId xmlns:a16="http://schemas.microsoft.com/office/drawing/2014/main" id="{022B1E6D-DADD-4B8B-828D-1F64611F8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348" y="2616690"/>
            <a:ext cx="3852422" cy="3681495"/>
          </a:xfrm>
          <a:prstGeom prst="rect">
            <a:avLst/>
          </a:prstGeom>
        </p:spPr>
      </p:pic>
    </p:spTree>
    <p:extLst>
      <p:ext uri="{BB962C8B-B14F-4D97-AF65-F5344CB8AC3E}">
        <p14:creationId xmlns:p14="http://schemas.microsoft.com/office/powerpoint/2010/main" val="3347486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500954-EFC0-4B41-B244-D1CDFB79061B}"/>
              </a:ext>
            </a:extLst>
          </p:cNvPr>
          <p:cNvSpPr>
            <a:spLocks noGrp="1"/>
          </p:cNvSpPr>
          <p:nvPr>
            <p:ph type="title" idx="4294967295"/>
          </p:nvPr>
        </p:nvSpPr>
        <p:spPr>
          <a:xfrm>
            <a:off x="404132" y="439738"/>
            <a:ext cx="5473700" cy="1446212"/>
          </a:xfrm>
        </p:spPr>
        <p:txBody>
          <a:bodyPr>
            <a:normAutofit/>
          </a:bodyPr>
          <a:lstStyle/>
          <a:p>
            <a:r>
              <a:rPr lang="en-US" dirty="0"/>
              <a:t>Come funziona kafka?</a:t>
            </a:r>
            <a:endParaRPr lang="it-IT" dirty="0"/>
          </a:p>
        </p:txBody>
      </p:sp>
      <p:sp>
        <p:nvSpPr>
          <p:cNvPr id="3" name="Segnaposto contenuto 2">
            <a:extLst>
              <a:ext uri="{FF2B5EF4-FFF2-40B4-BE49-F238E27FC236}">
                <a16:creationId xmlns:a16="http://schemas.microsoft.com/office/drawing/2014/main" id="{57231644-08B0-436B-865B-29BCF37793D4}"/>
              </a:ext>
            </a:extLst>
          </p:cNvPr>
          <p:cNvSpPr>
            <a:spLocks noGrp="1"/>
          </p:cNvSpPr>
          <p:nvPr>
            <p:ph idx="4294967295"/>
          </p:nvPr>
        </p:nvSpPr>
        <p:spPr>
          <a:xfrm>
            <a:off x="6120157" y="1752599"/>
            <a:ext cx="5736440" cy="1277918"/>
          </a:xfrm>
        </p:spPr>
        <p:txBody>
          <a:bodyPr>
            <a:normAutofit fontScale="92500" lnSpcReduction="10000"/>
          </a:bodyPr>
          <a:lstStyle/>
          <a:p>
            <a:r>
              <a:rPr lang="en-US" sz="1900" dirty="0"/>
              <a:t>E’ un sistema distribuito di client/server che comunicano via TCP</a:t>
            </a:r>
          </a:p>
          <a:p>
            <a:r>
              <a:rPr lang="en-US" sz="1900" dirty="0"/>
              <a:t>Kafka funziona come un cluster di uno o piu’ server (Kafka brokers)</a:t>
            </a:r>
            <a:endParaRPr lang="it-IT" sz="1900" dirty="0"/>
          </a:p>
          <a:p>
            <a:endParaRPr lang="en-US" sz="1600" dirty="0"/>
          </a:p>
          <a:p>
            <a:endParaRPr lang="it-IT" dirty="0"/>
          </a:p>
        </p:txBody>
      </p:sp>
      <p:pic>
        <p:nvPicPr>
          <p:cNvPr id="6" name="Immagine 5">
            <a:extLst>
              <a:ext uri="{FF2B5EF4-FFF2-40B4-BE49-F238E27FC236}">
                <a16:creationId xmlns:a16="http://schemas.microsoft.com/office/drawing/2014/main" id="{ED7D19DC-A826-4637-BDFF-ECB2CFB1A2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4132" y="1550018"/>
            <a:ext cx="5311893" cy="1798975"/>
          </a:xfrm>
          <a:prstGeom prst="rect">
            <a:avLst/>
          </a:prstGeom>
        </p:spPr>
      </p:pic>
      <p:pic>
        <p:nvPicPr>
          <p:cNvPr id="7" name="Picture 6" descr="Graphical user interface, diagram&#10;&#10;Description automatically generated">
            <a:extLst>
              <a:ext uri="{FF2B5EF4-FFF2-40B4-BE49-F238E27FC236}">
                <a16:creationId xmlns:a16="http://schemas.microsoft.com/office/drawing/2014/main" id="{CA5F8473-B34B-482D-883F-1ACE1E472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07" y="3656790"/>
            <a:ext cx="5311893" cy="1798975"/>
          </a:xfrm>
          <a:prstGeom prst="rect">
            <a:avLst/>
          </a:prstGeom>
        </p:spPr>
      </p:pic>
      <p:pic>
        <p:nvPicPr>
          <p:cNvPr id="9" name="Picture 8" descr="Diagram, table&#10;&#10;Description automatically generated">
            <a:extLst>
              <a:ext uri="{FF2B5EF4-FFF2-40B4-BE49-F238E27FC236}">
                <a16:creationId xmlns:a16="http://schemas.microsoft.com/office/drawing/2014/main" id="{5B947285-D685-4852-BF9E-97B4DBAECE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157" y="3030517"/>
            <a:ext cx="5667713" cy="2957191"/>
          </a:xfrm>
          <a:prstGeom prst="rect">
            <a:avLst/>
          </a:prstGeom>
        </p:spPr>
      </p:pic>
    </p:spTree>
    <p:extLst>
      <p:ext uri="{BB962C8B-B14F-4D97-AF65-F5344CB8AC3E}">
        <p14:creationId xmlns:p14="http://schemas.microsoft.com/office/powerpoint/2010/main" val="133363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10EBE5B-747B-4F9A-944C-F9E7E16F24C7}"/>
              </a:ext>
            </a:extLst>
          </p:cNvPr>
          <p:cNvSpPr>
            <a:spLocks noGrp="1"/>
          </p:cNvSpPr>
          <p:nvPr>
            <p:ph type="title"/>
          </p:nvPr>
        </p:nvSpPr>
        <p:spPr>
          <a:xfrm>
            <a:off x="6001757" y="1204721"/>
            <a:ext cx="5471135" cy="1446550"/>
          </a:xfrm>
        </p:spPr>
        <p:txBody>
          <a:bodyPr>
            <a:normAutofit/>
          </a:bodyPr>
          <a:lstStyle/>
          <a:p>
            <a:r>
              <a:rPr lang="en-US" dirty="0"/>
              <a:t>Key values per kafka</a:t>
            </a:r>
            <a:endParaRPr lang="it-IT" dirty="0"/>
          </a:p>
        </p:txBody>
      </p:sp>
      <p:graphicFrame>
        <p:nvGraphicFramePr>
          <p:cNvPr id="54" name="Segnaposto contenuto 2">
            <a:extLst>
              <a:ext uri="{FF2B5EF4-FFF2-40B4-BE49-F238E27FC236}">
                <a16:creationId xmlns:a16="http://schemas.microsoft.com/office/drawing/2014/main" id="{B8AB0954-1A88-4B13-A8AB-0326B57507FE}"/>
              </a:ext>
            </a:extLst>
          </p:cNvPr>
          <p:cNvGraphicFramePr>
            <a:graphicFrameLocks noGrp="1"/>
          </p:cNvGraphicFramePr>
          <p:nvPr>
            <p:ph idx="1"/>
            <p:extLst>
              <p:ext uri="{D42A27DB-BD31-4B8C-83A1-F6EECF244321}">
                <p14:modId xmlns:p14="http://schemas.microsoft.com/office/powerpoint/2010/main" val="1556765136"/>
              </p:ext>
            </p:extLst>
          </p:nvPr>
        </p:nvGraphicFramePr>
        <p:xfrm>
          <a:off x="5236734" y="2301493"/>
          <a:ext cx="6390108" cy="3724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magine 4">
            <a:extLst>
              <a:ext uri="{FF2B5EF4-FFF2-40B4-BE49-F238E27FC236}">
                <a16:creationId xmlns:a16="http://schemas.microsoft.com/office/drawing/2014/main" id="{62384958-7EF7-441E-AAA6-4700F22CE299}"/>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565159" y="1704260"/>
            <a:ext cx="4338968" cy="3449479"/>
          </a:xfrm>
          <a:prstGeom prst="rect">
            <a:avLst/>
          </a:prstGeom>
        </p:spPr>
      </p:pic>
      <p:sp>
        <p:nvSpPr>
          <p:cNvPr id="48" name="Cross 47">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86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654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ross 10">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F500954-EFC0-4B41-B244-D1CDFB79061B}"/>
              </a:ext>
            </a:extLst>
          </p:cNvPr>
          <p:cNvSpPr>
            <a:spLocks noGrp="1"/>
          </p:cNvSpPr>
          <p:nvPr>
            <p:ph type="title"/>
          </p:nvPr>
        </p:nvSpPr>
        <p:spPr>
          <a:xfrm>
            <a:off x="565149" y="1204721"/>
            <a:ext cx="5472909" cy="1446550"/>
          </a:xfrm>
        </p:spPr>
        <p:txBody>
          <a:bodyPr>
            <a:normAutofit/>
          </a:bodyPr>
          <a:lstStyle/>
          <a:p>
            <a:r>
              <a:rPr lang="en-US" dirty="0"/>
              <a:t>Zookeeper</a:t>
            </a:r>
            <a:endParaRPr lang="it-IT" dirty="0"/>
          </a:p>
        </p:txBody>
      </p:sp>
      <p:sp>
        <p:nvSpPr>
          <p:cNvPr id="3" name="Segnaposto contenuto 2">
            <a:extLst>
              <a:ext uri="{FF2B5EF4-FFF2-40B4-BE49-F238E27FC236}">
                <a16:creationId xmlns:a16="http://schemas.microsoft.com/office/drawing/2014/main" id="{57231644-08B0-436B-865B-29BCF37793D4}"/>
              </a:ext>
            </a:extLst>
          </p:cNvPr>
          <p:cNvSpPr>
            <a:spLocks noGrp="1"/>
          </p:cNvSpPr>
          <p:nvPr>
            <p:ph idx="1"/>
          </p:nvPr>
        </p:nvSpPr>
        <p:spPr>
          <a:xfrm>
            <a:off x="565150" y="2692783"/>
            <a:ext cx="5472909" cy="3188586"/>
          </a:xfrm>
        </p:spPr>
        <p:txBody>
          <a:bodyPr>
            <a:normAutofit/>
          </a:bodyPr>
          <a:lstStyle/>
          <a:p>
            <a:r>
              <a:rPr lang="en-US" sz="1800" dirty="0"/>
              <a:t>Il software </a:t>
            </a:r>
            <a:r>
              <a:rPr lang="en-US" sz="1800" b="1" dirty="0"/>
              <a:t>Zookeeper</a:t>
            </a:r>
            <a:r>
              <a:rPr lang="en-US" sz="1800" dirty="0"/>
              <a:t> e’ un sistema </a:t>
            </a:r>
            <a:r>
              <a:rPr lang="it-IT" sz="1800" dirty="0"/>
              <a:t>centralizzato</a:t>
            </a:r>
            <a:r>
              <a:rPr lang="en-US" sz="1800" dirty="0"/>
              <a:t> che </a:t>
            </a:r>
            <a:r>
              <a:rPr lang="it-IT" sz="1800" dirty="0"/>
              <a:t>mantiene</a:t>
            </a:r>
            <a:r>
              <a:rPr lang="en-US" sz="1800" dirty="0"/>
              <a:t> le configurazioni dei dati e sincronizza i vari sistemi distribuiti. Tiene traccia dello status dei nodi cluster e dei vari topics, partizioni, ecc.</a:t>
            </a:r>
          </a:p>
          <a:p>
            <a:r>
              <a:rPr lang="en-US" sz="1800" dirty="0"/>
              <a:t>Una versione early-access di kafka senza questo software e’ in sviluppo (Quorum Controller)</a:t>
            </a:r>
          </a:p>
          <a:p>
            <a:r>
              <a:rPr lang="en-US" sz="1800" dirty="0">
                <a:hlinkClick r:id="rId2"/>
              </a:rPr>
              <a:t>https://www.confluent.io/blog/kafka-without-zookeeper-a-sneak-peek/</a:t>
            </a:r>
            <a:endParaRPr lang="en-US" sz="1800" dirty="0"/>
          </a:p>
          <a:p>
            <a:endParaRPr lang="en-US" sz="1800" dirty="0"/>
          </a:p>
          <a:p>
            <a:endParaRPr lang="it-IT" dirty="0"/>
          </a:p>
        </p:txBody>
      </p:sp>
      <p:pic>
        <p:nvPicPr>
          <p:cNvPr id="8" name="Immagine 7">
            <a:extLst>
              <a:ext uri="{FF2B5EF4-FFF2-40B4-BE49-F238E27FC236}">
                <a16:creationId xmlns:a16="http://schemas.microsoft.com/office/drawing/2014/main" id="{B1608956-126C-4E86-B270-2A480B4C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876" y="2341241"/>
            <a:ext cx="5292525" cy="2813859"/>
          </a:xfrm>
          <a:prstGeom prst="rect">
            <a:avLst/>
          </a:prstGeom>
        </p:spPr>
      </p:pic>
    </p:spTree>
    <p:extLst>
      <p:ext uri="{BB962C8B-B14F-4D97-AF65-F5344CB8AC3E}">
        <p14:creationId xmlns:p14="http://schemas.microsoft.com/office/powerpoint/2010/main" val="2745257830"/>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251A2F"/>
      </a:dk2>
      <a:lt2>
        <a:srgbClr val="F0F3F3"/>
      </a:lt2>
      <a:accent1>
        <a:srgbClr val="C34D65"/>
      </a:accent1>
      <a:accent2>
        <a:srgbClr val="B13B85"/>
      </a:accent2>
      <a:accent3>
        <a:srgbClr val="BE4DC3"/>
      </a:accent3>
      <a:accent4>
        <a:srgbClr val="7B3BB1"/>
      </a:accent4>
      <a:accent5>
        <a:srgbClr val="5C4DC3"/>
      </a:accent5>
      <a:accent6>
        <a:srgbClr val="3B5DB1"/>
      </a:accent6>
      <a:hlink>
        <a:srgbClr val="7554C6"/>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4013</TotalTime>
  <Words>1493</Words>
  <Application>Microsoft Office PowerPoint</Application>
  <PresentationFormat>Widescreen</PresentationFormat>
  <Paragraphs>188</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Bodoni MT</vt:lpstr>
      <vt:lpstr>Calibri</vt:lpstr>
      <vt:lpstr>Consolas</vt:lpstr>
      <vt:lpstr>Seaford Display</vt:lpstr>
      <vt:lpstr>System Font Regular</vt:lpstr>
      <vt:lpstr>Tenorite</vt:lpstr>
      <vt:lpstr>MadridVTI</vt:lpstr>
      <vt:lpstr>Messaggi nei sistemi distribuiti</vt:lpstr>
      <vt:lpstr>Piattaforme e framework</vt:lpstr>
      <vt:lpstr>Confronto</vt:lpstr>
      <vt:lpstr>Confronto</vt:lpstr>
      <vt:lpstr>Streams vs Message Queues</vt:lpstr>
      <vt:lpstr>Cos’e’ kafka?</vt:lpstr>
      <vt:lpstr>Come funziona kafka?</vt:lpstr>
      <vt:lpstr>Key values per kafka</vt:lpstr>
      <vt:lpstr>Zookeeper</vt:lpstr>
      <vt:lpstr>Quorum controller (in sviluppo)</vt:lpstr>
      <vt:lpstr>Casi d’uso kafka</vt:lpstr>
      <vt:lpstr>Licenze d’uso</vt:lpstr>
      <vt:lpstr>Licenze d’uso</vt:lpstr>
      <vt:lpstr>Librerie C#</vt:lpstr>
      <vt:lpstr>Cos’e’ RabbitMQ?</vt:lpstr>
      <vt:lpstr>Exchange</vt:lpstr>
      <vt:lpstr>Tipi di Exchange</vt:lpstr>
      <vt:lpstr>Tipi di Exchange</vt:lpstr>
      <vt:lpstr>RabbitMQ Streams</vt:lpstr>
      <vt:lpstr>RabbitMQ Streams</vt:lpstr>
      <vt:lpstr>RabbitMQ Streams</vt:lpstr>
      <vt:lpstr>Connessione ad uno stream</vt:lpstr>
      <vt:lpstr>Connessione ad uno stream</vt:lpstr>
      <vt:lpstr>Connessione ad uno stream</vt:lpstr>
      <vt:lpstr>Offset negli streams</vt:lpstr>
      <vt:lpstr>Librerie C#</vt:lpstr>
      <vt:lpstr>Cos’e’ NServiceBus</vt:lpstr>
      <vt:lpstr>Librerie C#</vt:lpstr>
      <vt:lpstr>Alternative</vt:lpstr>
      <vt:lpstr>Cos’è Mass Transit</vt:lpstr>
      <vt:lpstr>Publish/Subscriber</vt:lpstr>
      <vt:lpstr>Setup MassTransit e RabbitMQ</vt:lpstr>
      <vt:lpstr>Publisher</vt:lpstr>
      <vt:lpstr>Messaggio e Consumer</vt:lpstr>
      <vt:lpstr>Message error</vt:lpstr>
      <vt:lpstr>Retry</vt:lpstr>
      <vt:lpstr>MassTransit, Kafka e RabbitMQ</vt:lpstr>
      <vt:lpstr>FINE  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 vs RabbitMQ Stream</dc:title>
  <dc:creator>Roberto Lodolo</dc:creator>
  <cp:lastModifiedBy>Roberto Lodolo</cp:lastModifiedBy>
  <cp:revision>11</cp:revision>
  <dcterms:created xsi:type="dcterms:W3CDTF">2021-10-28T09:37:23Z</dcterms:created>
  <dcterms:modified xsi:type="dcterms:W3CDTF">2021-11-23T15:55:51Z</dcterms:modified>
</cp:coreProperties>
</file>