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6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529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6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0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3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4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4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9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8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0588D3-2FBB-4E6D-8F66-519C98F672B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774D53-44A8-4836-9FF8-5AAF105A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42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pcpartpicker.com/b/B8qkc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cpartpicker.com/user/yankeefan8189/saved/#view=w3Mfr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FF44-866C-4515-91C4-45F34F259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Relevant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363BB-2DAB-4DAD-8F63-2E4DB0055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Sanders</a:t>
            </a:r>
          </a:p>
        </p:txBody>
      </p:sp>
    </p:spTree>
    <p:extLst>
      <p:ext uri="{BB962C8B-B14F-4D97-AF65-F5344CB8AC3E}">
        <p14:creationId xmlns:p14="http://schemas.microsoft.com/office/powerpoint/2010/main" val="22682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C288-A3E6-4EAB-9315-556E62DE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B3AC-1360-448A-A01C-62765A4D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5187C5"/>
              </a:buClr>
            </a:pPr>
            <a:r>
              <a:rPr lang="en-US" dirty="0"/>
              <a:t>Created a website to view sports statistics</a:t>
            </a:r>
            <a:endParaRPr lang="en-US"/>
          </a:p>
          <a:p>
            <a:pPr>
              <a:buClr>
                <a:srgbClr val="5187C5"/>
              </a:buClr>
            </a:pPr>
            <a:r>
              <a:rPr lang="en-US" dirty="0"/>
              <a:t>Designed with a team of two other people</a:t>
            </a:r>
            <a:endParaRPr lang="en-US"/>
          </a:p>
          <a:p>
            <a:pPr>
              <a:buClr>
                <a:srgbClr val="5187C5"/>
              </a:buClr>
            </a:pPr>
            <a:r>
              <a:rPr lang="en-US" dirty="0"/>
              <a:t>Built database schema using MySQL Workbench</a:t>
            </a:r>
            <a:endParaRPr lang="en-US"/>
          </a:p>
          <a:p>
            <a:pPr>
              <a:buClr>
                <a:srgbClr val="5187C5"/>
              </a:buClr>
            </a:pPr>
            <a:r>
              <a:rPr lang="en-US" dirty="0"/>
              <a:t>Teammates built front end website</a:t>
            </a:r>
            <a:endParaRPr lang="en-US"/>
          </a:p>
          <a:p>
            <a:pPr>
              <a:buClr>
                <a:srgbClr val="5187C5"/>
              </a:buClr>
            </a:pPr>
            <a:r>
              <a:rPr lang="en-US" dirty="0"/>
              <a:t>Created a login system</a:t>
            </a:r>
            <a:endParaRPr lang="en-US"/>
          </a:p>
          <a:p>
            <a:pPr>
              <a:buClr>
                <a:srgbClr val="5187C5"/>
              </a:buClr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731A7-B2AA-4586-B5A6-E99F0CAB8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389731"/>
            <a:ext cx="4065464" cy="274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8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7D29-93F7-4307-B476-D0A896B8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A50A-CD10-48EA-B125-E8426148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 have done several projects in the Computer Science Field</a:t>
            </a:r>
          </a:p>
          <a:p>
            <a:pPr lvl="1"/>
            <a:r>
              <a:rPr lang="en-US" sz="2400" dirty="0"/>
              <a:t>Building two Computers</a:t>
            </a:r>
          </a:p>
          <a:p>
            <a:pPr lvl="1"/>
            <a:r>
              <a:rPr lang="en-US" sz="2400" dirty="0"/>
              <a:t>Constructing an live feed baseball led scoreboard</a:t>
            </a:r>
          </a:p>
          <a:p>
            <a:pPr lvl="1"/>
            <a:r>
              <a:rPr lang="en-US" sz="2400" dirty="0" err="1"/>
              <a:t>KnowItAll</a:t>
            </a:r>
            <a:r>
              <a:rPr lang="en-US" sz="2400" dirty="0"/>
              <a:t> Sports Database</a:t>
            </a:r>
          </a:p>
        </p:txBody>
      </p:sp>
    </p:spTree>
    <p:extLst>
      <p:ext uri="{BB962C8B-B14F-4D97-AF65-F5344CB8AC3E}">
        <p14:creationId xmlns:p14="http://schemas.microsoft.com/office/powerpoint/2010/main" val="267080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85458-AFC2-4BAB-AFF4-D5FD81F9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Computer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3ABA-532D-4F28-AD2C-11834E9E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553931" cy="4482084"/>
          </a:xfrm>
        </p:spPr>
        <p:txBody>
          <a:bodyPr anchor="t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Built a desktop computer for myself, to having video game capabilities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Part List: 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hlinkClick r:id="rId2"/>
              </a:rPr>
              <a:t>here</a:t>
            </a: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Bought parts at Micro Center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Assembled computer over a night and the next morning, by following steps I had learned online</a:t>
            </a:r>
          </a:p>
          <a:p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lvl="1"/>
            <a:endParaRPr lang="en-US" sz="2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1028" name="Picture 4" descr="https://cdn.pcpartpicker.com/static/forever/images/userbuild/143568.9279abfc2b805657f637e149c2ceb0ce.cc02c50ea7f08ca2d7df066a6f9afff2.1600.jpg">
            <a:extLst>
              <a:ext uri="{FF2B5EF4-FFF2-40B4-BE49-F238E27FC236}">
                <a16:creationId xmlns:a16="http://schemas.microsoft.com/office/drawing/2014/main" id="{26384FFD-C912-400D-8855-97A8FB600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6339" y="1560883"/>
            <a:ext cx="6642193" cy="373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720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14E2-BA4C-4C54-BED5-AF6C7E2F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63B2-42BF-4A95-A648-709F9C8E3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en-US" sz="2400" dirty="0"/>
              <a:t>Learned how interesting Computers are, and that I wanted to learn more about how they worked</a:t>
            </a:r>
          </a:p>
          <a:p>
            <a:r>
              <a:rPr lang="en-US" sz="2400" dirty="0"/>
              <a:t>Remembered having issues with cable connections the next morning, and had to rewire the power button cable</a:t>
            </a:r>
          </a:p>
          <a:p>
            <a:r>
              <a:rPr lang="en-US" sz="2400" dirty="0"/>
              <a:t>Learned about the architecture of the computer, and how each part operates with each other</a:t>
            </a:r>
          </a:p>
          <a:p>
            <a:r>
              <a:rPr lang="en-US" sz="2400" dirty="0"/>
              <a:t>Building a computer in this manner was much cheaper than buying a preassembled desktop from a store</a:t>
            </a:r>
          </a:p>
          <a:p>
            <a:r>
              <a:rPr lang="en-US" sz="2400" dirty="0"/>
              <a:t>Wanted to build another computer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827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0C56-3F20-4293-A6EB-5FF17F2E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CAEC2-37F5-49DE-BF49-47993AAA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for father as a workstation</a:t>
            </a:r>
          </a:p>
          <a:p>
            <a:r>
              <a:rPr lang="en-US" dirty="0"/>
              <a:t>Part list: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8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A637-BE13-4E25-AD91-C35E08C8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Baseball Scoreboard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9068-1E72-4AA2-B623-EDC42C4B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8"/>
            <a:ext cx="11100406" cy="4058751"/>
          </a:xfrm>
        </p:spPr>
        <p:txBody>
          <a:bodyPr/>
          <a:lstStyle/>
          <a:p>
            <a:r>
              <a:rPr lang="en-US" dirty="0"/>
              <a:t>I’m a huge baseball fan</a:t>
            </a:r>
          </a:p>
          <a:p>
            <a:r>
              <a:rPr lang="en-US" dirty="0"/>
              <a:t>Saw a project to build an led scoreboard online</a:t>
            </a:r>
          </a:p>
          <a:p>
            <a:r>
              <a:rPr lang="en-US" dirty="0"/>
              <a:t>Involved the following parts:</a:t>
            </a:r>
          </a:p>
          <a:p>
            <a:pPr lvl="1"/>
            <a:r>
              <a:rPr lang="en-US" dirty="0"/>
              <a:t>Raspberry pi 3				Adafruit RGB Matrix 32 X 32			Adafruit RGB Matrix Bonnet</a:t>
            </a:r>
          </a:p>
        </p:txBody>
      </p:sp>
      <p:pic>
        <p:nvPicPr>
          <p:cNvPr id="2050" name="Picture 2" descr="Image result for raspberry pi 3">
            <a:extLst>
              <a:ext uri="{FF2B5EF4-FFF2-40B4-BE49-F238E27FC236}">
                <a16:creationId xmlns:a16="http://schemas.microsoft.com/office/drawing/2014/main" id="{6B2E6C7A-169E-4DAD-A015-1D1AA7D1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05" y="3761823"/>
            <a:ext cx="33813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dafruit rgb matrix 32 by 32">
            <a:extLst>
              <a:ext uri="{FF2B5EF4-FFF2-40B4-BE49-F238E27FC236}">
                <a16:creationId xmlns:a16="http://schemas.microsoft.com/office/drawing/2014/main" id="{A5FA105C-C50A-499A-880E-D0D2530B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657048"/>
            <a:ext cx="34036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dafruit rgb bonnet">
            <a:extLst>
              <a:ext uri="{FF2B5EF4-FFF2-40B4-BE49-F238E27FC236}">
                <a16:creationId xmlns:a16="http://schemas.microsoft.com/office/drawing/2014/main" id="{79FD31D9-5E9D-4AC1-B9F4-06123C12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620" y="3579228"/>
            <a:ext cx="3597275" cy="269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4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D49B-28D7-474D-808C-F2BEA826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4875-AB47-4DC7-A634-1B6B2607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adafruit rgb bonnet">
            <a:extLst>
              <a:ext uri="{FF2B5EF4-FFF2-40B4-BE49-F238E27FC236}">
                <a16:creationId xmlns:a16="http://schemas.microsoft.com/office/drawing/2014/main" id="{CE191139-7354-4B4A-A808-67BF32A3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8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6FB4-3251-46EC-96F2-83E234C9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5AB9-7885-4F39-B83D-5CC150B6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i.imgur.com/DmRXhlOl.jpg">
            <a:extLst>
              <a:ext uri="{FF2B5EF4-FFF2-40B4-BE49-F238E27FC236}">
                <a16:creationId xmlns:a16="http://schemas.microsoft.com/office/drawing/2014/main" id="{5E1F0965-E1F8-4096-8DC4-DD6A11A7B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180665"/>
            <a:ext cx="4889500" cy="651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86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95D4-7E57-486C-B061-82307C75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8B8D-3870-4414-9673-228E73D2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Attached the RGB matrix bonnet to the raspberry pi, connected the cables from the matrix board, and connected it to the bonnet with a ribbon cable, power cable connecting to a Molex header, and a few power cables.</a:t>
            </a:r>
          </a:p>
          <a:p>
            <a:r>
              <a:rPr lang="en-US" dirty="0"/>
              <a:t>On raspberry pi, I cloned a GitHub repository made for displaying the baseball scores in a visible format on the matrix board.</a:t>
            </a:r>
          </a:p>
          <a:p>
            <a:r>
              <a:rPr lang="en-US" dirty="0"/>
              <a:t>The GitHub code also scraped a website for the live scores</a:t>
            </a:r>
          </a:p>
          <a:p>
            <a:r>
              <a:rPr lang="en-US" dirty="0"/>
              <a:t>Configured on Raspberry Pi to run the scoreboard on startup by moving a text file to the system folder, and running some commands</a:t>
            </a:r>
          </a:p>
        </p:txBody>
      </p:sp>
    </p:spTree>
    <p:extLst>
      <p:ext uri="{BB962C8B-B14F-4D97-AF65-F5344CB8AC3E}">
        <p14:creationId xmlns:p14="http://schemas.microsoft.com/office/powerpoint/2010/main" val="3320549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Wingdings 2</vt:lpstr>
      <vt:lpstr>Slate</vt:lpstr>
      <vt:lpstr>Relevant Projects</vt:lpstr>
      <vt:lpstr>My Projects</vt:lpstr>
      <vt:lpstr>Computer Construction</vt:lpstr>
      <vt:lpstr>Takeaways</vt:lpstr>
      <vt:lpstr>Second Computer</vt:lpstr>
      <vt:lpstr>Baseball Scoreboard</vt:lpstr>
      <vt:lpstr>PowerPoint Presentation</vt:lpstr>
      <vt:lpstr>PowerPoint Presentation</vt:lpstr>
      <vt:lpstr>Build Process</vt:lpstr>
      <vt:lpstr>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Relevant Projects</dc:title>
  <dc:creator>Robert Sanders</dc:creator>
  <cp:lastModifiedBy>Robert Sanders</cp:lastModifiedBy>
  <cp:revision>1</cp:revision>
  <dcterms:created xsi:type="dcterms:W3CDTF">2019-10-14T23:24:22Z</dcterms:created>
  <dcterms:modified xsi:type="dcterms:W3CDTF">2019-10-14T23:24:30Z</dcterms:modified>
</cp:coreProperties>
</file>