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8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73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6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8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1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38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6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2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7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4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0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A70F276-1833-4A75-9C1D-A56E2295A68D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2255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79C6-2F04-491B-A16C-38FFA7F73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972" y="2300442"/>
            <a:ext cx="7406326" cy="635735"/>
          </a:xfrm>
        </p:spPr>
        <p:txBody>
          <a:bodyPr>
            <a:normAutofit fontScale="90000"/>
          </a:bodyPr>
          <a:lstStyle/>
          <a:p>
            <a:pPr algn="ctr"/>
            <a:r>
              <a:rPr lang="en-AU" sz="4800" dirty="0">
                <a:solidFill>
                  <a:schemeClr val="tx1">
                    <a:lumMod val="85000"/>
                  </a:schemeClr>
                </a:solidFill>
              </a:rPr>
              <a:t>Terminal App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27506-BB0F-480F-8A29-F1BA6EF22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1073" y="3380641"/>
            <a:ext cx="2368062" cy="454171"/>
          </a:xfrm>
        </p:spPr>
        <p:txBody>
          <a:bodyPr>
            <a:normAutofit/>
          </a:bodyPr>
          <a:lstStyle/>
          <a:p>
            <a:pPr algn="ctr"/>
            <a:r>
              <a:rPr lang="en-AU" sz="2200" dirty="0" err="1">
                <a:solidFill>
                  <a:srgbClr val="FFFFFF"/>
                </a:solidFill>
              </a:rPr>
              <a:t>by:Roba</a:t>
            </a:r>
            <a:r>
              <a:rPr lang="en-AU" sz="2200" dirty="0">
                <a:solidFill>
                  <a:srgbClr val="FFFFFF"/>
                </a:solidFill>
              </a:rPr>
              <a:t> </a:t>
            </a:r>
            <a:r>
              <a:rPr lang="en-AU" sz="2200" dirty="0" err="1">
                <a:solidFill>
                  <a:srgbClr val="FFFFFF"/>
                </a:solidFill>
              </a:rPr>
              <a:t>Elshazly</a:t>
            </a:r>
            <a:endParaRPr lang="en-AU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73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CD80-D63C-4FF2-A3CF-8061A0A34802}"/>
              </a:ext>
            </a:extLst>
          </p:cNvPr>
          <p:cNvSpPr txBox="1">
            <a:spLocks/>
          </p:cNvSpPr>
          <p:nvPr/>
        </p:nvSpPr>
        <p:spPr>
          <a:xfrm>
            <a:off x="1014411" y="600230"/>
            <a:ext cx="9825039" cy="6124420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4000" dirty="0">
                <a:solidFill>
                  <a:schemeClr val="tx1">
                    <a:lumMod val="75000"/>
                  </a:schemeClr>
                </a:solidFill>
              </a:rPr>
              <a:t>App Idea:</a:t>
            </a:r>
          </a:p>
          <a:p>
            <a:pPr algn="l"/>
            <a:endParaRPr lang="en-AU" sz="105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en-AU" sz="2400" dirty="0"/>
              <a:t>An E-learning school that provides online courses .</a:t>
            </a:r>
          </a:p>
          <a:p>
            <a:pPr algn="l"/>
            <a:r>
              <a:rPr lang="en-AU" sz="2400" dirty="0"/>
              <a:t> </a:t>
            </a:r>
          </a:p>
          <a:p>
            <a:pPr algn="l"/>
            <a:r>
              <a:rPr lang="en-AU" sz="4000" dirty="0">
                <a:solidFill>
                  <a:schemeClr val="tx1">
                    <a:lumMod val="75000"/>
                  </a:schemeClr>
                </a:solidFill>
              </a:rPr>
              <a:t>App Features:</a:t>
            </a:r>
          </a:p>
          <a:p>
            <a:pPr algn="l"/>
            <a:endParaRPr lang="en-AU" sz="1050" dirty="0">
              <a:solidFill>
                <a:schemeClr val="tx1">
                  <a:lumMod val="75000"/>
                </a:schemeClr>
              </a:solidFill>
            </a:endParaRPr>
          </a:p>
          <a:p>
            <a:pPr algn="l"/>
            <a:r>
              <a:rPr lang="en-AU" sz="2400" dirty="0"/>
              <a:t>1- </a:t>
            </a:r>
            <a:r>
              <a:rPr lang="en-AU" sz="2000" dirty="0">
                <a:solidFill>
                  <a:schemeClr val="tx1">
                    <a:lumMod val="65000"/>
                  </a:schemeClr>
                </a:solidFill>
              </a:rPr>
              <a:t>Welcoming message: </a:t>
            </a:r>
            <a:r>
              <a:rPr lang="en-AU" sz="2000" dirty="0"/>
              <a:t>Users can run the app with an option of passing their names in command line arguments , A welcoming message will then appear.</a:t>
            </a:r>
          </a:p>
          <a:p>
            <a:pPr algn="l"/>
            <a:endParaRPr lang="en-AU" sz="1050" dirty="0"/>
          </a:p>
          <a:p>
            <a:pPr algn="l"/>
            <a:r>
              <a:rPr lang="en-AU" sz="2000" dirty="0"/>
              <a:t>2- </a:t>
            </a:r>
            <a:r>
              <a:rPr lang="en-AU" sz="2000" dirty="0">
                <a:solidFill>
                  <a:schemeClr val="tx1">
                    <a:lumMod val="65000"/>
                  </a:schemeClr>
                </a:solidFill>
              </a:rPr>
              <a:t>Enrolling in a course: </a:t>
            </a:r>
            <a:r>
              <a:rPr lang="en-AU" sz="2000" dirty="0"/>
              <a:t>Users can choose a course from the list of courses , and then choose to enrol the course.</a:t>
            </a:r>
          </a:p>
          <a:p>
            <a:pPr algn="l"/>
            <a:endParaRPr lang="en-AU" sz="1050" dirty="0"/>
          </a:p>
          <a:p>
            <a:pPr algn="l"/>
            <a:r>
              <a:rPr lang="en-AU" sz="2000" dirty="0"/>
              <a:t>3- </a:t>
            </a:r>
            <a:r>
              <a:rPr lang="en-AU" sz="2000" dirty="0">
                <a:solidFill>
                  <a:schemeClr val="tx1">
                    <a:lumMod val="65000"/>
                  </a:schemeClr>
                </a:solidFill>
              </a:rPr>
              <a:t>Showing course’s details: </a:t>
            </a:r>
            <a:r>
              <a:rPr lang="en-AU" sz="2000" dirty="0"/>
              <a:t>Users can choose a course  to display details about .</a:t>
            </a:r>
          </a:p>
          <a:p>
            <a:pPr algn="l"/>
            <a:endParaRPr lang="en-AU" sz="1050" dirty="0"/>
          </a:p>
          <a:p>
            <a:pPr algn="l"/>
            <a:r>
              <a:rPr lang="en-AU" sz="2000" dirty="0"/>
              <a:t>4- </a:t>
            </a:r>
            <a:r>
              <a:rPr lang="en-AU" sz="2000" dirty="0">
                <a:solidFill>
                  <a:schemeClr val="tx1">
                    <a:lumMod val="65000"/>
                  </a:schemeClr>
                </a:solidFill>
              </a:rPr>
              <a:t>Unenrolling from a course: </a:t>
            </a:r>
            <a:r>
              <a:rPr lang="en-AU" sz="2000" dirty="0"/>
              <a:t>Users can choose to unenroll from a course by showing enrolments list and the choose to unenroll ,a confirmation message will then appear with  yes or no options.</a:t>
            </a:r>
          </a:p>
          <a:p>
            <a:pPr algn="l"/>
            <a:endParaRPr lang="en-AU" sz="1050" dirty="0"/>
          </a:p>
          <a:p>
            <a:pPr algn="l"/>
            <a:endParaRPr lang="en-AU" sz="4000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4650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755813-62FE-4F8F-A44B-22A585753638}"/>
              </a:ext>
            </a:extLst>
          </p:cNvPr>
          <p:cNvSpPr txBox="1"/>
          <p:nvPr/>
        </p:nvSpPr>
        <p:spPr>
          <a:xfrm>
            <a:off x="4364831" y="79716"/>
            <a:ext cx="34623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3200" dirty="0">
                <a:solidFill>
                  <a:schemeClr val="tx1">
                    <a:lumMod val="75000"/>
                  </a:schemeClr>
                </a:solidFill>
              </a:rPr>
              <a:t>Overall Structure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554F894-BE22-4424-BA4D-F2C665845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199" y="664491"/>
            <a:ext cx="7811590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7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903194-E96A-4E29-80A2-A57AE80B6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7" y="998620"/>
            <a:ext cx="11698864" cy="2027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3596E2-D40E-47C5-A21B-110FEDD1B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134" y="3324533"/>
            <a:ext cx="3545731" cy="2108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B235F7-ED15-4CFA-830E-AB9A8AA6D533}"/>
              </a:ext>
            </a:extLst>
          </p:cNvPr>
          <p:cNvSpPr txBox="1"/>
          <p:nvPr/>
        </p:nvSpPr>
        <p:spPr>
          <a:xfrm>
            <a:off x="1065727" y="386834"/>
            <a:ext cx="6096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dirty="0">
                <a:solidFill>
                  <a:schemeClr val="tx1">
                    <a:lumMod val="75000"/>
                  </a:schemeClr>
                </a:solidFill>
              </a:rPr>
              <a:t>Parsing ARVG arguments</a:t>
            </a:r>
          </a:p>
        </p:txBody>
      </p:sp>
    </p:spTree>
    <p:extLst>
      <p:ext uri="{BB962C8B-B14F-4D97-AF65-F5344CB8AC3E}">
        <p14:creationId xmlns:p14="http://schemas.microsoft.com/office/powerpoint/2010/main" val="334858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4A2F6D-DA68-4C55-B339-947CA99D4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936"/>
          <a:stretch/>
        </p:blipFill>
        <p:spPr>
          <a:xfrm>
            <a:off x="1160259" y="1726034"/>
            <a:ext cx="8733933" cy="237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88D93D-7EC2-4714-894D-94160CF73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59" y="4557562"/>
            <a:ext cx="10070208" cy="140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5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C5BAEF-B4E8-4671-9858-DA50EA712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2" y="1428662"/>
            <a:ext cx="10355344" cy="341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1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B662E6-68DE-40A0-ADD0-087F28B67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9" y="0"/>
            <a:ext cx="11879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5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42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1297</TotalTime>
  <Words>131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Terminal App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App Presentation</dc:title>
  <dc:creator>70580</dc:creator>
  <cp:lastModifiedBy>70580</cp:lastModifiedBy>
  <cp:revision>11</cp:revision>
  <dcterms:created xsi:type="dcterms:W3CDTF">2020-12-16T23:29:21Z</dcterms:created>
  <dcterms:modified xsi:type="dcterms:W3CDTF">2020-12-17T23:35:33Z</dcterms:modified>
</cp:coreProperties>
</file>