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1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8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2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A70F276-1833-4A75-9C1D-A56E2295A68D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25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79C6-2F04-491B-A16C-38FFA7F73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972" y="2300442"/>
            <a:ext cx="7406326" cy="635735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800" dirty="0">
                <a:solidFill>
                  <a:schemeClr val="tx1">
                    <a:lumMod val="85000"/>
                  </a:schemeClr>
                </a:solidFill>
              </a:rPr>
              <a:t>Terminal App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7506-BB0F-480F-8A29-F1BA6EF22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1073" y="3380641"/>
            <a:ext cx="2368062" cy="454171"/>
          </a:xfrm>
        </p:spPr>
        <p:txBody>
          <a:bodyPr>
            <a:normAutofit/>
          </a:bodyPr>
          <a:lstStyle/>
          <a:p>
            <a:pPr algn="ctr"/>
            <a:r>
              <a:rPr lang="en-AU" sz="2200" dirty="0" err="1">
                <a:solidFill>
                  <a:srgbClr val="FFFFFF"/>
                </a:solidFill>
              </a:rPr>
              <a:t>by:Roba</a:t>
            </a:r>
            <a:r>
              <a:rPr lang="en-AU" sz="2200" dirty="0">
                <a:solidFill>
                  <a:srgbClr val="FFFFFF"/>
                </a:solidFill>
              </a:rPr>
              <a:t> </a:t>
            </a:r>
            <a:r>
              <a:rPr lang="en-AU" sz="2200" dirty="0" err="1">
                <a:solidFill>
                  <a:srgbClr val="FFFFFF"/>
                </a:solidFill>
              </a:rPr>
              <a:t>Elshazly</a:t>
            </a:r>
            <a:endParaRPr lang="en-A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3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561E6-1AC7-41FA-AEBF-88A6FF5019BF}"/>
              </a:ext>
            </a:extLst>
          </p:cNvPr>
          <p:cNvSpPr txBox="1"/>
          <p:nvPr/>
        </p:nvSpPr>
        <p:spPr>
          <a:xfrm>
            <a:off x="1380113" y="1100259"/>
            <a:ext cx="4356867" cy="339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3200" dirty="0">
                <a:solidFill>
                  <a:schemeClr val="tx1">
                    <a:lumMod val="75000"/>
                  </a:schemeClr>
                </a:solidFill>
              </a:rPr>
              <a:t>Favourite Parts:</a:t>
            </a:r>
          </a:p>
          <a:p>
            <a:pPr algn="l"/>
            <a:endParaRPr lang="en-AU" sz="105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Creating the logic and coding the app.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Using gems to make terminal app more user friendly.</a:t>
            </a:r>
          </a:p>
          <a:p>
            <a:endParaRPr lang="en-AU" sz="32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C52F7-C89B-4135-93CB-23081ADCC705}"/>
              </a:ext>
            </a:extLst>
          </p:cNvPr>
          <p:cNvSpPr txBox="1"/>
          <p:nvPr/>
        </p:nvSpPr>
        <p:spPr>
          <a:xfrm>
            <a:off x="6712927" y="1169377"/>
            <a:ext cx="37762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>
                    <a:lumMod val="75000"/>
                  </a:schemeClr>
                </a:solidFill>
              </a:rPr>
              <a:t>Challenges:</a:t>
            </a:r>
          </a:p>
          <a:p>
            <a:endParaRPr lang="en-AU" sz="10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Trying to find a better more complicated idea and adding more features within the time frame.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Working on the documentations</a:t>
            </a:r>
            <a:r>
              <a:rPr lang="en-AU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394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CD80-D63C-4FF2-A3CF-8061A0A34802}"/>
              </a:ext>
            </a:extLst>
          </p:cNvPr>
          <p:cNvSpPr txBox="1">
            <a:spLocks/>
          </p:cNvSpPr>
          <p:nvPr/>
        </p:nvSpPr>
        <p:spPr>
          <a:xfrm>
            <a:off x="1014411" y="600230"/>
            <a:ext cx="9825039" cy="612442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000" dirty="0">
                <a:solidFill>
                  <a:schemeClr val="tx1">
                    <a:lumMod val="75000"/>
                  </a:schemeClr>
                </a:solidFill>
              </a:rPr>
              <a:t>App Idea:</a:t>
            </a:r>
          </a:p>
          <a:p>
            <a:pPr algn="l"/>
            <a:endParaRPr lang="en-AU" sz="105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en-AU" sz="2400" dirty="0"/>
              <a:t>An E-learning school that provides online courses .</a:t>
            </a:r>
          </a:p>
          <a:p>
            <a:pPr algn="l"/>
            <a:r>
              <a:rPr lang="en-AU" sz="2400" dirty="0"/>
              <a:t> </a:t>
            </a:r>
          </a:p>
          <a:p>
            <a:pPr algn="l"/>
            <a:endParaRPr lang="en-AU" sz="40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en-AU" sz="4000" dirty="0">
                <a:solidFill>
                  <a:schemeClr val="tx1">
                    <a:lumMod val="75000"/>
                  </a:schemeClr>
                </a:solidFill>
              </a:rPr>
              <a:t>App Features:</a:t>
            </a:r>
          </a:p>
          <a:p>
            <a:pPr algn="l"/>
            <a:endParaRPr lang="en-AU" sz="105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AU" sz="2000" dirty="0"/>
              <a:t>Enrolling in a course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AU" sz="105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AU" sz="2000" dirty="0"/>
              <a:t>Showing course’s details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AU" sz="105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AU" sz="2000" dirty="0"/>
              <a:t>Unenrolling from a course</a:t>
            </a:r>
            <a:endParaRPr lang="en-AU" sz="1050" dirty="0"/>
          </a:p>
          <a:p>
            <a:pPr algn="l"/>
            <a:endParaRPr lang="en-AU" sz="40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4650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55813-62FE-4F8F-A44B-22A585753638}"/>
              </a:ext>
            </a:extLst>
          </p:cNvPr>
          <p:cNvSpPr txBox="1"/>
          <p:nvPr/>
        </p:nvSpPr>
        <p:spPr>
          <a:xfrm>
            <a:off x="4364831" y="79716"/>
            <a:ext cx="34623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3200" dirty="0">
                <a:solidFill>
                  <a:schemeClr val="tx1">
                    <a:lumMod val="75000"/>
                  </a:schemeClr>
                </a:solidFill>
              </a:rPr>
              <a:t>Overall Structure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554F894-BE22-4424-BA4D-F2C665845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199" y="664491"/>
            <a:ext cx="7811590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7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B27A-1D78-4BF5-8995-71D06B4DCF18}"/>
              </a:ext>
            </a:extLst>
          </p:cNvPr>
          <p:cNvSpPr txBox="1">
            <a:spLocks/>
          </p:cNvSpPr>
          <p:nvPr/>
        </p:nvSpPr>
        <p:spPr>
          <a:xfrm>
            <a:off x="1014411" y="600230"/>
            <a:ext cx="9825039" cy="612442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dirty="0">
                <a:solidFill>
                  <a:schemeClr val="tx1">
                    <a:lumMod val="75000"/>
                  </a:schemeClr>
                </a:solidFill>
              </a:rPr>
              <a:t>    Classes used:</a:t>
            </a:r>
          </a:p>
          <a:p>
            <a:pPr algn="l"/>
            <a:endParaRPr lang="en-AU" sz="105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400" dirty="0"/>
          </a:p>
          <a:p>
            <a:pPr algn="l"/>
            <a:r>
              <a:rPr lang="en-AU" sz="2400" dirty="0"/>
              <a:t> </a:t>
            </a:r>
          </a:p>
          <a:p>
            <a:pPr algn="l"/>
            <a:endParaRPr lang="en-AU" sz="1050" dirty="0"/>
          </a:p>
          <a:p>
            <a:pPr algn="l"/>
            <a:endParaRPr lang="en-AU" sz="40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endParaRPr lang="en-AU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65CE8E-ECF2-4001-B611-6379EC481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47873"/>
              </p:ext>
            </p:extLst>
          </p:nvPr>
        </p:nvGraphicFramePr>
        <p:xfrm>
          <a:off x="1544453" y="1601022"/>
          <a:ext cx="8764954" cy="34528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7388">
                  <a:extLst>
                    <a:ext uri="{9D8B030D-6E8A-4147-A177-3AD203B41FA5}">
                      <a16:colId xmlns:a16="http://schemas.microsoft.com/office/drawing/2014/main" val="223286904"/>
                    </a:ext>
                  </a:extLst>
                </a:gridCol>
                <a:gridCol w="2479431">
                  <a:extLst>
                    <a:ext uri="{9D8B030D-6E8A-4147-A177-3AD203B41FA5}">
                      <a16:colId xmlns:a16="http://schemas.microsoft.com/office/drawing/2014/main" val="1861262902"/>
                    </a:ext>
                  </a:extLst>
                </a:gridCol>
                <a:gridCol w="2189285">
                  <a:extLst>
                    <a:ext uri="{9D8B030D-6E8A-4147-A177-3AD203B41FA5}">
                      <a16:colId xmlns:a16="http://schemas.microsoft.com/office/drawing/2014/main" val="331304317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122513634"/>
                    </a:ext>
                  </a:extLst>
                </a:gridCol>
              </a:tblGrid>
              <a:tr h="168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Classes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School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Course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Student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9014"/>
                  </a:ext>
                </a:extLst>
              </a:tr>
              <a:tr h="1543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Attributes used</a:t>
                      </a:r>
                    </a:p>
                    <a:p>
                      <a:pPr algn="ctr"/>
                      <a:endParaRPr lang="en-AU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Name</a:t>
                      </a:r>
                    </a:p>
                    <a:p>
                      <a:pPr algn="ctr"/>
                      <a:r>
                        <a:rPr lang="en-AU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Courses_list</a:t>
                      </a:r>
                      <a:endParaRPr lang="en-AU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name</a:t>
                      </a:r>
                    </a:p>
                    <a:p>
                      <a:pPr algn="ctr"/>
                      <a:r>
                        <a:rPr lang="en-AU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Duration</a:t>
                      </a:r>
                    </a:p>
                    <a:p>
                      <a:pPr algn="ctr"/>
                      <a:r>
                        <a:rPr lang="en-AU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Price</a:t>
                      </a:r>
                    </a:p>
                    <a:p>
                      <a:pPr algn="ctr"/>
                      <a:r>
                        <a:rPr lang="en-AU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Syllabus_array</a:t>
                      </a:r>
                      <a:endParaRPr lang="en-AU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first_name</a:t>
                      </a:r>
                      <a:endParaRPr lang="en-AU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AU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last_name</a:t>
                      </a:r>
                      <a:endParaRPr lang="en-AU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AU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Enrollments_list</a:t>
                      </a:r>
                      <a:endParaRPr lang="en-AU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890215"/>
                  </a:ext>
                </a:extLst>
              </a:tr>
              <a:tr h="1543551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Methods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print_courses_names</a:t>
                      </a:r>
                      <a:endParaRPr lang="en-AU" sz="18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add_course</a:t>
                      </a:r>
                      <a:endParaRPr lang="en-AU" sz="18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find_course</a:t>
                      </a:r>
                      <a:endParaRPr lang="en-AU" sz="18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AU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to_s</a:t>
                      </a:r>
                      <a:endParaRPr lang="en-AU" sz="18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enrol_course</a:t>
                      </a:r>
                      <a:endParaRPr lang="en-AU" dirty="0"/>
                    </a:p>
                    <a:p>
                      <a:pPr algn="ctr"/>
                      <a:r>
                        <a:rPr lang="en-AU" dirty="0" err="1"/>
                        <a:t>unroll_course</a:t>
                      </a:r>
                      <a:endParaRPr lang="en-AU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show_enrollments</a:t>
                      </a:r>
                      <a:endParaRPr lang="en-A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1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53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03194-E96A-4E29-80A2-A57AE80B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98" y="1090939"/>
            <a:ext cx="10312995" cy="178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3596E2-D40E-47C5-A21B-110FEDD1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134" y="3575114"/>
            <a:ext cx="3545731" cy="2108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B235F7-ED15-4CFA-830E-AB9A8AA6D533}"/>
              </a:ext>
            </a:extLst>
          </p:cNvPr>
          <p:cNvSpPr txBox="1"/>
          <p:nvPr/>
        </p:nvSpPr>
        <p:spPr>
          <a:xfrm>
            <a:off x="1065727" y="386834"/>
            <a:ext cx="6096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>
                <a:solidFill>
                  <a:schemeClr val="tx1">
                    <a:lumMod val="75000"/>
                  </a:schemeClr>
                </a:solidFill>
              </a:rPr>
              <a:t>Parsing ARVG arguments</a:t>
            </a:r>
          </a:p>
        </p:txBody>
      </p:sp>
    </p:spTree>
    <p:extLst>
      <p:ext uri="{BB962C8B-B14F-4D97-AF65-F5344CB8AC3E}">
        <p14:creationId xmlns:p14="http://schemas.microsoft.com/office/powerpoint/2010/main" val="334858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A2F6D-DA68-4C55-B339-947CA99D4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36"/>
          <a:stretch/>
        </p:blipFill>
        <p:spPr>
          <a:xfrm>
            <a:off x="1160259" y="1726034"/>
            <a:ext cx="8733933" cy="237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8D93D-7EC2-4714-894D-94160CF7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59" y="4557562"/>
            <a:ext cx="10070208" cy="1403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8C9EE-EC81-49E5-B068-756F042C38D9}"/>
              </a:ext>
            </a:extLst>
          </p:cNvPr>
          <p:cNvSpPr txBox="1"/>
          <p:nvPr/>
        </p:nvSpPr>
        <p:spPr>
          <a:xfrm>
            <a:off x="1017369" y="971523"/>
            <a:ext cx="6096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>
                <a:solidFill>
                  <a:schemeClr val="tx1">
                    <a:lumMod val="75000"/>
                  </a:schemeClr>
                </a:solidFill>
              </a:rPr>
              <a:t>Using </a:t>
            </a:r>
            <a:r>
              <a:rPr lang="en-AU" sz="2400" dirty="0" err="1">
                <a:solidFill>
                  <a:schemeClr val="tx1">
                    <a:lumMod val="75000"/>
                  </a:schemeClr>
                </a:solidFill>
              </a:rPr>
              <a:t>parse_argv</a:t>
            </a:r>
            <a:r>
              <a:rPr lang="en-AU" sz="2400" dirty="0">
                <a:solidFill>
                  <a:schemeClr val="tx1">
                    <a:lumMod val="75000"/>
                  </a:schemeClr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4545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5BAEF-B4E8-4671-9858-DA50EA71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30" y="558223"/>
            <a:ext cx="10355344" cy="3414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2071D-8C8D-48E9-BE59-68F3D33F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07" y="4931264"/>
            <a:ext cx="9830586" cy="119086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8FE792D-834D-4DCD-B22B-82DB53FCA2A6}"/>
              </a:ext>
            </a:extLst>
          </p:cNvPr>
          <p:cNvSpPr/>
          <p:nvPr/>
        </p:nvSpPr>
        <p:spPr>
          <a:xfrm>
            <a:off x="5462833" y="3864990"/>
            <a:ext cx="400639" cy="1066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01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5BC44-69A5-4E2D-89C9-34F65A36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52" y="517259"/>
            <a:ext cx="10340240" cy="2612441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A0A7EF1-5D77-4EA3-A4F3-AC4BA8340E28}"/>
              </a:ext>
            </a:extLst>
          </p:cNvPr>
          <p:cNvSpPr/>
          <p:nvPr/>
        </p:nvSpPr>
        <p:spPr>
          <a:xfrm>
            <a:off x="5462833" y="3129700"/>
            <a:ext cx="400639" cy="1066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0E650-5052-420B-9982-6242388A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24" y="4195974"/>
            <a:ext cx="8336437" cy="13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662E6-68DE-40A0-ADD0-087F28B6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2" y="0"/>
            <a:ext cx="1187984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9374CB-20CA-4899-A291-95EFBBFD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58" y="4580719"/>
            <a:ext cx="5656990" cy="116576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51059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4117</TotalTime>
  <Words>147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Terminal App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 Presentation</dc:title>
  <dc:creator>70580</dc:creator>
  <cp:lastModifiedBy>70580</cp:lastModifiedBy>
  <cp:revision>25</cp:revision>
  <dcterms:created xsi:type="dcterms:W3CDTF">2020-12-16T23:29:21Z</dcterms:created>
  <dcterms:modified xsi:type="dcterms:W3CDTF">2020-12-19T22:34:44Z</dcterms:modified>
</cp:coreProperties>
</file>