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1" r:id="rId5"/>
    <p:sldId id="262" r:id="rId6"/>
    <p:sldId id="259"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932F9D-D694-4E8B-8CCE-6425CA8DEBE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R"/>
        </a:p>
      </dgm:t>
    </dgm:pt>
    <dgm:pt modelId="{CBC4623C-7089-496D-ADBF-EF39B857CF7C}">
      <dgm:prSet phldrT="[Texto]"/>
      <dgm:spPr/>
      <dgm:t>
        <a:bodyPr/>
        <a:lstStyle/>
        <a:p>
          <a:r>
            <a:rPr lang="es-CR" dirty="0"/>
            <a:t>Sistema Operativo</a:t>
          </a:r>
        </a:p>
      </dgm:t>
    </dgm:pt>
    <dgm:pt modelId="{8E6C3571-B74F-413F-96EB-8842AEDC2A37}" type="parTrans" cxnId="{A258A79B-69F4-4D02-A69E-C599EFED52B4}">
      <dgm:prSet/>
      <dgm:spPr/>
      <dgm:t>
        <a:bodyPr/>
        <a:lstStyle/>
        <a:p>
          <a:endParaRPr lang="es-CR"/>
        </a:p>
      </dgm:t>
    </dgm:pt>
    <dgm:pt modelId="{883ACA5F-1AB7-487F-826B-4A5847BF9761}" type="sibTrans" cxnId="{A258A79B-69F4-4D02-A69E-C599EFED52B4}">
      <dgm:prSet/>
      <dgm:spPr/>
      <dgm:t>
        <a:bodyPr/>
        <a:lstStyle/>
        <a:p>
          <a:endParaRPr lang="es-CR"/>
        </a:p>
      </dgm:t>
    </dgm:pt>
    <dgm:pt modelId="{6273C2D8-2B2A-44A0-8BF4-6ADC5C93D844}">
      <dgm:prSet phldrT="[Texto]" custT="1"/>
      <dgm:spPr/>
      <dgm:t>
        <a:bodyPr/>
        <a:lstStyle/>
        <a:p>
          <a:r>
            <a:rPr lang="es-CR" sz="3200" dirty="0"/>
            <a:t>Como Windows (pero mejor)</a:t>
          </a:r>
          <a:endParaRPr lang="es-CR" sz="3800" dirty="0"/>
        </a:p>
      </dgm:t>
    </dgm:pt>
    <dgm:pt modelId="{98CDBA7D-D0A2-420D-8934-F1F897140AE9}" type="parTrans" cxnId="{526B509B-0820-4260-A4E9-3300237E5F08}">
      <dgm:prSet/>
      <dgm:spPr/>
      <dgm:t>
        <a:bodyPr/>
        <a:lstStyle/>
        <a:p>
          <a:endParaRPr lang="es-CR"/>
        </a:p>
      </dgm:t>
    </dgm:pt>
    <dgm:pt modelId="{2D951E9D-7142-48F8-B530-E363E7FBE799}" type="sibTrans" cxnId="{526B509B-0820-4260-A4E9-3300237E5F08}">
      <dgm:prSet/>
      <dgm:spPr/>
      <dgm:t>
        <a:bodyPr/>
        <a:lstStyle/>
        <a:p>
          <a:endParaRPr lang="es-CR"/>
        </a:p>
      </dgm:t>
    </dgm:pt>
    <dgm:pt modelId="{0370A9CA-AAB1-4577-9709-EA33E52801D3}">
      <dgm:prSet phldrT="[Texto]" phldr="1"/>
      <dgm:spPr/>
      <dgm:t>
        <a:bodyPr/>
        <a:lstStyle/>
        <a:p>
          <a:endParaRPr lang="es-CR" sz="3800" dirty="0"/>
        </a:p>
      </dgm:t>
    </dgm:pt>
    <dgm:pt modelId="{0387F30C-0731-41C5-A290-802AA347545F}" type="parTrans" cxnId="{BEE59D24-AF1B-4BED-BA80-4A8646DC0532}">
      <dgm:prSet/>
      <dgm:spPr/>
      <dgm:t>
        <a:bodyPr/>
        <a:lstStyle/>
        <a:p>
          <a:endParaRPr lang="es-CR"/>
        </a:p>
      </dgm:t>
    </dgm:pt>
    <dgm:pt modelId="{7DFFDB40-7F14-4E95-AE18-A2F498926EA3}" type="sibTrans" cxnId="{BEE59D24-AF1B-4BED-BA80-4A8646DC0532}">
      <dgm:prSet/>
      <dgm:spPr/>
      <dgm:t>
        <a:bodyPr/>
        <a:lstStyle/>
        <a:p>
          <a:endParaRPr lang="es-CR"/>
        </a:p>
      </dgm:t>
    </dgm:pt>
    <dgm:pt modelId="{61637DF2-3AFC-469C-89BD-4C17682E18ED}">
      <dgm:prSet phldrT="[Texto]"/>
      <dgm:spPr/>
      <dgm:t>
        <a:bodyPr/>
        <a:lstStyle/>
        <a:p>
          <a:r>
            <a:rPr lang="es-CR" b="0" i="0" dirty="0"/>
            <a:t>Tipo Unix</a:t>
          </a:r>
          <a:endParaRPr lang="es-CR" dirty="0"/>
        </a:p>
      </dgm:t>
    </dgm:pt>
    <dgm:pt modelId="{552E8F33-8CC5-4F03-81E8-CE1D8B2CCDD7}" type="parTrans" cxnId="{99FFADA0-78F0-4759-AC1D-C7B6A37F8726}">
      <dgm:prSet/>
      <dgm:spPr/>
      <dgm:t>
        <a:bodyPr/>
        <a:lstStyle/>
        <a:p>
          <a:endParaRPr lang="es-CR"/>
        </a:p>
      </dgm:t>
    </dgm:pt>
    <dgm:pt modelId="{8F910CCE-CE71-45BC-B0A5-A8F1DCD5438A}" type="sibTrans" cxnId="{99FFADA0-78F0-4759-AC1D-C7B6A37F8726}">
      <dgm:prSet/>
      <dgm:spPr/>
      <dgm:t>
        <a:bodyPr/>
        <a:lstStyle/>
        <a:p>
          <a:endParaRPr lang="es-CR"/>
        </a:p>
      </dgm:t>
    </dgm:pt>
    <dgm:pt modelId="{7513906D-F187-4F87-99E2-ABBB3F915B00}">
      <dgm:prSet phldrT="[Texto]" custT="1"/>
      <dgm:spPr/>
      <dgm:t>
        <a:bodyPr/>
        <a:lstStyle/>
        <a:p>
          <a:r>
            <a:rPr lang="es-CR" sz="3200" dirty="0"/>
            <a:t>Base del sistema.</a:t>
          </a:r>
        </a:p>
      </dgm:t>
    </dgm:pt>
    <dgm:pt modelId="{7BB028CC-605D-4B20-9ECB-FCAA6BC6B901}" type="parTrans" cxnId="{CF8E71D9-2B91-4911-AE0E-27651ABDF636}">
      <dgm:prSet/>
      <dgm:spPr/>
      <dgm:t>
        <a:bodyPr/>
        <a:lstStyle/>
        <a:p>
          <a:endParaRPr lang="es-CR"/>
        </a:p>
      </dgm:t>
    </dgm:pt>
    <dgm:pt modelId="{4CD43AB6-35E0-45C3-9145-15F09BA447F3}" type="sibTrans" cxnId="{CF8E71D9-2B91-4911-AE0E-27651ABDF636}">
      <dgm:prSet/>
      <dgm:spPr/>
      <dgm:t>
        <a:bodyPr/>
        <a:lstStyle/>
        <a:p>
          <a:endParaRPr lang="es-CR"/>
        </a:p>
      </dgm:t>
    </dgm:pt>
    <dgm:pt modelId="{A6CD645E-DDDA-4569-B068-5047F55D0780}">
      <dgm:prSet phldrT="[Texto]" custT="1"/>
      <dgm:spPr/>
      <dgm:t>
        <a:bodyPr/>
        <a:lstStyle/>
        <a:p>
          <a:r>
            <a:rPr lang="es-CR" sz="2800" dirty="0"/>
            <a:t>Proyecto GNU</a:t>
          </a:r>
        </a:p>
      </dgm:t>
    </dgm:pt>
    <dgm:pt modelId="{5671A85A-4F19-4C8E-AACC-7B55C8816863}" type="parTrans" cxnId="{78E7214B-24C8-4FCE-8B2B-05F11A2501FE}">
      <dgm:prSet/>
      <dgm:spPr/>
      <dgm:t>
        <a:bodyPr/>
        <a:lstStyle/>
        <a:p>
          <a:endParaRPr lang="es-CR"/>
        </a:p>
      </dgm:t>
    </dgm:pt>
    <dgm:pt modelId="{8C70B1F1-D59F-4AEF-B99C-D1F238098541}" type="sibTrans" cxnId="{78E7214B-24C8-4FCE-8B2B-05F11A2501FE}">
      <dgm:prSet/>
      <dgm:spPr/>
      <dgm:t>
        <a:bodyPr/>
        <a:lstStyle/>
        <a:p>
          <a:endParaRPr lang="es-CR"/>
        </a:p>
      </dgm:t>
    </dgm:pt>
    <dgm:pt modelId="{600BED2B-B6DF-44A4-B9FF-8967B1A2D36A}">
      <dgm:prSet phldrT="[Texto]"/>
      <dgm:spPr/>
      <dgm:t>
        <a:bodyPr/>
        <a:lstStyle/>
        <a:p>
          <a:r>
            <a:rPr lang="es-CR" dirty="0"/>
            <a:t>Software libre</a:t>
          </a:r>
        </a:p>
      </dgm:t>
    </dgm:pt>
    <dgm:pt modelId="{1B0272C4-7D6F-4ACB-BF98-ACBC9A4D6F6D}" type="parTrans" cxnId="{935A730E-F9B3-460A-B04C-2608826FE79D}">
      <dgm:prSet/>
      <dgm:spPr/>
      <dgm:t>
        <a:bodyPr/>
        <a:lstStyle/>
        <a:p>
          <a:endParaRPr lang="es-CR"/>
        </a:p>
      </dgm:t>
    </dgm:pt>
    <dgm:pt modelId="{78BBBFB0-4A5E-4662-9C92-01F55DA53D4A}" type="sibTrans" cxnId="{935A730E-F9B3-460A-B04C-2608826FE79D}">
      <dgm:prSet/>
      <dgm:spPr/>
      <dgm:t>
        <a:bodyPr/>
        <a:lstStyle/>
        <a:p>
          <a:endParaRPr lang="es-CR"/>
        </a:p>
      </dgm:t>
    </dgm:pt>
    <dgm:pt modelId="{0EF23044-BA5F-4EB4-BB6A-E0A6C4E94A30}">
      <dgm:prSet phldrT="[Texto]" custT="1"/>
      <dgm:spPr/>
      <dgm:t>
        <a:bodyPr/>
        <a:lstStyle/>
        <a:p>
          <a:r>
            <a:rPr lang="es-CR" sz="3200" dirty="0"/>
            <a:t>Libre de paga</a:t>
          </a:r>
        </a:p>
      </dgm:t>
    </dgm:pt>
    <dgm:pt modelId="{FEFA5878-D06C-4A4D-BBF5-6748F4F075C2}" type="parTrans" cxnId="{C6508D81-7659-4D9E-A6E1-AB8D98EC31A4}">
      <dgm:prSet/>
      <dgm:spPr/>
      <dgm:t>
        <a:bodyPr/>
        <a:lstStyle/>
        <a:p>
          <a:endParaRPr lang="es-CR"/>
        </a:p>
      </dgm:t>
    </dgm:pt>
    <dgm:pt modelId="{90084429-3013-48F0-9FEC-2FE7184A10F3}" type="sibTrans" cxnId="{C6508D81-7659-4D9E-A6E1-AB8D98EC31A4}">
      <dgm:prSet/>
      <dgm:spPr/>
      <dgm:t>
        <a:bodyPr/>
        <a:lstStyle/>
        <a:p>
          <a:endParaRPr lang="es-CR"/>
        </a:p>
      </dgm:t>
    </dgm:pt>
    <dgm:pt modelId="{3FF18739-CA53-4BE1-A527-E54507A2C6DF}">
      <dgm:prSet phldrT="[Texto]" custT="1"/>
      <dgm:spPr/>
      <dgm:t>
        <a:bodyPr/>
        <a:lstStyle/>
        <a:p>
          <a:r>
            <a:rPr lang="es-CR" sz="3200" dirty="0"/>
            <a:t>Soporte gratuito (mucho menos soporte)</a:t>
          </a:r>
        </a:p>
      </dgm:t>
    </dgm:pt>
    <dgm:pt modelId="{FD62F934-A4D4-4716-9F7A-8F7F3225F53E}" type="parTrans" cxnId="{606D822B-5F04-46AB-B9E4-12BA9466A687}">
      <dgm:prSet/>
      <dgm:spPr/>
      <dgm:t>
        <a:bodyPr/>
        <a:lstStyle/>
        <a:p>
          <a:endParaRPr lang="es-CR"/>
        </a:p>
      </dgm:t>
    </dgm:pt>
    <dgm:pt modelId="{AF59E1BF-567D-4296-A1AE-AB74536E27FE}" type="sibTrans" cxnId="{606D822B-5F04-46AB-B9E4-12BA9466A687}">
      <dgm:prSet/>
      <dgm:spPr/>
      <dgm:t>
        <a:bodyPr/>
        <a:lstStyle/>
        <a:p>
          <a:endParaRPr lang="es-CR"/>
        </a:p>
      </dgm:t>
    </dgm:pt>
    <dgm:pt modelId="{027DBD7E-EE2B-4932-BFBC-3F912951C306}">
      <dgm:prSet phldrT="[Texto]" custT="1"/>
      <dgm:spPr/>
      <dgm:t>
        <a:bodyPr/>
        <a:lstStyle/>
        <a:p>
          <a:r>
            <a:rPr lang="es-CR" sz="2800" b="0" i="0" dirty="0">
              <a:solidFill>
                <a:schemeClr val="tx1"/>
              </a:solidFill>
            </a:rPr>
            <a:t>LINUX: Linus Torvalds</a:t>
          </a:r>
          <a:endParaRPr lang="es-CR" sz="2800" dirty="0">
            <a:solidFill>
              <a:schemeClr val="tx1"/>
            </a:solidFill>
          </a:endParaRPr>
        </a:p>
      </dgm:t>
    </dgm:pt>
    <dgm:pt modelId="{0B8E272A-09E1-4216-A0F2-23F41B86BD7C}" type="parTrans" cxnId="{124EA006-AF93-4EB7-A176-8E1E4DA30652}">
      <dgm:prSet/>
      <dgm:spPr/>
      <dgm:t>
        <a:bodyPr/>
        <a:lstStyle/>
        <a:p>
          <a:endParaRPr lang="es-CR"/>
        </a:p>
      </dgm:t>
    </dgm:pt>
    <dgm:pt modelId="{B866757D-0DC4-4EC2-9704-63558CCF909E}" type="sibTrans" cxnId="{124EA006-AF93-4EB7-A176-8E1E4DA30652}">
      <dgm:prSet/>
      <dgm:spPr/>
      <dgm:t>
        <a:bodyPr/>
        <a:lstStyle/>
        <a:p>
          <a:endParaRPr lang="es-CR"/>
        </a:p>
      </dgm:t>
    </dgm:pt>
    <dgm:pt modelId="{80968B9C-E773-4C75-851F-05199802E28C}" type="pres">
      <dgm:prSet presAssocID="{0F932F9D-D694-4E8B-8CCE-6425CA8DEBE1}" presName="Name0" presStyleCnt="0">
        <dgm:presLayoutVars>
          <dgm:dir/>
          <dgm:animLvl val="lvl"/>
          <dgm:resizeHandles val="exact"/>
        </dgm:presLayoutVars>
      </dgm:prSet>
      <dgm:spPr/>
    </dgm:pt>
    <dgm:pt modelId="{8CB7A542-2481-42D0-9B9A-2BFFFAF0622C}" type="pres">
      <dgm:prSet presAssocID="{CBC4623C-7089-496D-ADBF-EF39B857CF7C}" presName="composite" presStyleCnt="0"/>
      <dgm:spPr/>
    </dgm:pt>
    <dgm:pt modelId="{239A55C1-8241-4136-B6FA-6D330645CE6B}" type="pres">
      <dgm:prSet presAssocID="{CBC4623C-7089-496D-ADBF-EF39B857CF7C}" presName="parTx" presStyleLbl="alignNode1" presStyleIdx="0" presStyleCnt="3">
        <dgm:presLayoutVars>
          <dgm:chMax val="0"/>
          <dgm:chPref val="0"/>
          <dgm:bulletEnabled val="1"/>
        </dgm:presLayoutVars>
      </dgm:prSet>
      <dgm:spPr/>
    </dgm:pt>
    <dgm:pt modelId="{88A001B0-9BED-4A5C-81DA-1577326669D1}" type="pres">
      <dgm:prSet presAssocID="{CBC4623C-7089-496D-ADBF-EF39B857CF7C}" presName="desTx" presStyleLbl="alignAccFollowNode1" presStyleIdx="0" presStyleCnt="3">
        <dgm:presLayoutVars>
          <dgm:bulletEnabled val="1"/>
        </dgm:presLayoutVars>
      </dgm:prSet>
      <dgm:spPr/>
    </dgm:pt>
    <dgm:pt modelId="{74121C00-71EE-4928-A766-97D5871316CB}" type="pres">
      <dgm:prSet presAssocID="{883ACA5F-1AB7-487F-826B-4A5847BF9761}" presName="space" presStyleCnt="0"/>
      <dgm:spPr/>
    </dgm:pt>
    <dgm:pt modelId="{B4737384-E950-4E57-8CAC-9297FEF64B45}" type="pres">
      <dgm:prSet presAssocID="{61637DF2-3AFC-469C-89BD-4C17682E18ED}" presName="composite" presStyleCnt="0"/>
      <dgm:spPr/>
    </dgm:pt>
    <dgm:pt modelId="{B4E2F610-A9EC-460C-90BB-BD39579D8F24}" type="pres">
      <dgm:prSet presAssocID="{61637DF2-3AFC-469C-89BD-4C17682E18ED}" presName="parTx" presStyleLbl="alignNode1" presStyleIdx="1" presStyleCnt="3">
        <dgm:presLayoutVars>
          <dgm:chMax val="0"/>
          <dgm:chPref val="0"/>
          <dgm:bulletEnabled val="1"/>
        </dgm:presLayoutVars>
      </dgm:prSet>
      <dgm:spPr/>
    </dgm:pt>
    <dgm:pt modelId="{0C4B3E40-7D17-49F1-8E91-96938BC166CB}" type="pres">
      <dgm:prSet presAssocID="{61637DF2-3AFC-469C-89BD-4C17682E18ED}" presName="desTx" presStyleLbl="alignAccFollowNode1" presStyleIdx="1" presStyleCnt="3">
        <dgm:presLayoutVars>
          <dgm:bulletEnabled val="1"/>
        </dgm:presLayoutVars>
      </dgm:prSet>
      <dgm:spPr/>
    </dgm:pt>
    <dgm:pt modelId="{2A25B975-E3AB-4546-BDDF-480037DE3F39}" type="pres">
      <dgm:prSet presAssocID="{8F910CCE-CE71-45BC-B0A5-A8F1DCD5438A}" presName="space" presStyleCnt="0"/>
      <dgm:spPr/>
    </dgm:pt>
    <dgm:pt modelId="{1D4CC7D2-3E07-4794-B82E-6AEDC44A986B}" type="pres">
      <dgm:prSet presAssocID="{600BED2B-B6DF-44A4-B9FF-8967B1A2D36A}" presName="composite" presStyleCnt="0"/>
      <dgm:spPr/>
    </dgm:pt>
    <dgm:pt modelId="{2DCDD2D2-D627-4E1D-9B28-79327C51519C}" type="pres">
      <dgm:prSet presAssocID="{600BED2B-B6DF-44A4-B9FF-8967B1A2D36A}" presName="parTx" presStyleLbl="alignNode1" presStyleIdx="2" presStyleCnt="3">
        <dgm:presLayoutVars>
          <dgm:chMax val="0"/>
          <dgm:chPref val="0"/>
          <dgm:bulletEnabled val="1"/>
        </dgm:presLayoutVars>
      </dgm:prSet>
      <dgm:spPr/>
    </dgm:pt>
    <dgm:pt modelId="{F86D79D4-E056-4479-AC1D-D73466D74527}" type="pres">
      <dgm:prSet presAssocID="{600BED2B-B6DF-44A4-B9FF-8967B1A2D36A}" presName="desTx" presStyleLbl="alignAccFollowNode1" presStyleIdx="2" presStyleCnt="3">
        <dgm:presLayoutVars>
          <dgm:bulletEnabled val="1"/>
        </dgm:presLayoutVars>
      </dgm:prSet>
      <dgm:spPr/>
    </dgm:pt>
  </dgm:ptLst>
  <dgm:cxnLst>
    <dgm:cxn modelId="{124EA006-AF93-4EB7-A176-8E1E4DA30652}" srcId="{61637DF2-3AFC-469C-89BD-4C17682E18ED}" destId="{027DBD7E-EE2B-4932-BFBC-3F912951C306}" srcOrd="2" destOrd="0" parTransId="{0B8E272A-09E1-4216-A0F2-23F41B86BD7C}" sibTransId="{B866757D-0DC4-4EC2-9704-63558CCF909E}"/>
    <dgm:cxn modelId="{935A730E-F9B3-460A-B04C-2608826FE79D}" srcId="{0F932F9D-D694-4E8B-8CCE-6425CA8DEBE1}" destId="{600BED2B-B6DF-44A4-B9FF-8967B1A2D36A}" srcOrd="2" destOrd="0" parTransId="{1B0272C4-7D6F-4ACB-BF98-ACBC9A4D6F6D}" sibTransId="{78BBBFB0-4A5E-4662-9C92-01F55DA53D4A}"/>
    <dgm:cxn modelId="{D7C75616-9296-44AD-9BE8-57273689C672}" type="presOf" srcId="{6273C2D8-2B2A-44A0-8BF4-6ADC5C93D844}" destId="{88A001B0-9BED-4A5C-81DA-1577326669D1}" srcOrd="0" destOrd="0" presId="urn:microsoft.com/office/officeart/2005/8/layout/hList1"/>
    <dgm:cxn modelId="{BEE59D24-AF1B-4BED-BA80-4A8646DC0532}" srcId="{CBC4623C-7089-496D-ADBF-EF39B857CF7C}" destId="{0370A9CA-AAB1-4577-9709-EA33E52801D3}" srcOrd="1" destOrd="0" parTransId="{0387F30C-0731-41C5-A290-802AA347545F}" sibTransId="{7DFFDB40-7F14-4E95-AE18-A2F498926EA3}"/>
    <dgm:cxn modelId="{AC05042B-9A03-4770-A4F6-D0981D21B682}" type="presOf" srcId="{7513906D-F187-4F87-99E2-ABBB3F915B00}" destId="{0C4B3E40-7D17-49F1-8E91-96938BC166CB}" srcOrd="0" destOrd="0" presId="urn:microsoft.com/office/officeart/2005/8/layout/hList1"/>
    <dgm:cxn modelId="{606D822B-5F04-46AB-B9E4-12BA9466A687}" srcId="{600BED2B-B6DF-44A4-B9FF-8967B1A2D36A}" destId="{3FF18739-CA53-4BE1-A527-E54507A2C6DF}" srcOrd="1" destOrd="0" parTransId="{FD62F934-A4D4-4716-9F7A-8F7F3225F53E}" sibTransId="{AF59E1BF-567D-4296-A1AE-AB74536E27FE}"/>
    <dgm:cxn modelId="{581E105D-DF22-418A-9329-0532E77DB868}" type="presOf" srcId="{027DBD7E-EE2B-4932-BFBC-3F912951C306}" destId="{0C4B3E40-7D17-49F1-8E91-96938BC166CB}" srcOrd="0" destOrd="2" presId="urn:microsoft.com/office/officeart/2005/8/layout/hList1"/>
    <dgm:cxn modelId="{78E7214B-24C8-4FCE-8B2B-05F11A2501FE}" srcId="{61637DF2-3AFC-469C-89BD-4C17682E18ED}" destId="{A6CD645E-DDDA-4569-B068-5047F55D0780}" srcOrd="1" destOrd="0" parTransId="{5671A85A-4F19-4C8E-AACC-7B55C8816863}" sibTransId="{8C70B1F1-D59F-4AEF-B99C-D1F238098541}"/>
    <dgm:cxn modelId="{9927D876-89F7-4328-9A95-C7FA8D784613}" type="presOf" srcId="{A6CD645E-DDDA-4569-B068-5047F55D0780}" destId="{0C4B3E40-7D17-49F1-8E91-96938BC166CB}" srcOrd="0" destOrd="1" presId="urn:microsoft.com/office/officeart/2005/8/layout/hList1"/>
    <dgm:cxn modelId="{C6508D81-7659-4D9E-A6E1-AB8D98EC31A4}" srcId="{600BED2B-B6DF-44A4-B9FF-8967B1A2D36A}" destId="{0EF23044-BA5F-4EB4-BB6A-E0A6C4E94A30}" srcOrd="0" destOrd="0" parTransId="{FEFA5878-D06C-4A4D-BBF5-6748F4F075C2}" sibTransId="{90084429-3013-48F0-9FEC-2FE7184A10F3}"/>
    <dgm:cxn modelId="{A4B90E85-0346-4D20-B9F0-704B5DF8EF39}" type="presOf" srcId="{0F932F9D-D694-4E8B-8CCE-6425CA8DEBE1}" destId="{80968B9C-E773-4C75-851F-05199802E28C}" srcOrd="0" destOrd="0" presId="urn:microsoft.com/office/officeart/2005/8/layout/hList1"/>
    <dgm:cxn modelId="{13BE3D86-6532-4A53-A0CC-FFE4443ACC35}" type="presOf" srcId="{0370A9CA-AAB1-4577-9709-EA33E52801D3}" destId="{88A001B0-9BED-4A5C-81DA-1577326669D1}" srcOrd="0" destOrd="1" presId="urn:microsoft.com/office/officeart/2005/8/layout/hList1"/>
    <dgm:cxn modelId="{853FCA97-E723-441F-ABA3-3C3F948F81AE}" type="presOf" srcId="{61637DF2-3AFC-469C-89BD-4C17682E18ED}" destId="{B4E2F610-A9EC-460C-90BB-BD39579D8F24}" srcOrd="0" destOrd="0" presId="urn:microsoft.com/office/officeart/2005/8/layout/hList1"/>
    <dgm:cxn modelId="{526B509B-0820-4260-A4E9-3300237E5F08}" srcId="{CBC4623C-7089-496D-ADBF-EF39B857CF7C}" destId="{6273C2D8-2B2A-44A0-8BF4-6ADC5C93D844}" srcOrd="0" destOrd="0" parTransId="{98CDBA7D-D0A2-420D-8934-F1F897140AE9}" sibTransId="{2D951E9D-7142-48F8-B530-E363E7FBE799}"/>
    <dgm:cxn modelId="{A258A79B-69F4-4D02-A69E-C599EFED52B4}" srcId="{0F932F9D-D694-4E8B-8CCE-6425CA8DEBE1}" destId="{CBC4623C-7089-496D-ADBF-EF39B857CF7C}" srcOrd="0" destOrd="0" parTransId="{8E6C3571-B74F-413F-96EB-8842AEDC2A37}" sibTransId="{883ACA5F-1AB7-487F-826B-4A5847BF9761}"/>
    <dgm:cxn modelId="{99FFADA0-78F0-4759-AC1D-C7B6A37F8726}" srcId="{0F932F9D-D694-4E8B-8CCE-6425CA8DEBE1}" destId="{61637DF2-3AFC-469C-89BD-4C17682E18ED}" srcOrd="1" destOrd="0" parTransId="{552E8F33-8CC5-4F03-81E8-CE1D8B2CCDD7}" sibTransId="{8F910CCE-CE71-45BC-B0A5-A8F1DCD5438A}"/>
    <dgm:cxn modelId="{5D675EC5-28BA-4971-92D1-EB6916134B7E}" type="presOf" srcId="{3FF18739-CA53-4BE1-A527-E54507A2C6DF}" destId="{F86D79D4-E056-4479-AC1D-D73466D74527}" srcOrd="0" destOrd="1" presId="urn:microsoft.com/office/officeart/2005/8/layout/hList1"/>
    <dgm:cxn modelId="{778FA4C6-B522-4732-9CC9-30DCFCFAD751}" type="presOf" srcId="{CBC4623C-7089-496D-ADBF-EF39B857CF7C}" destId="{239A55C1-8241-4136-B6FA-6D330645CE6B}" srcOrd="0" destOrd="0" presId="urn:microsoft.com/office/officeart/2005/8/layout/hList1"/>
    <dgm:cxn modelId="{634193CD-470B-41FF-8D7F-FB7B222B556B}" type="presOf" srcId="{0EF23044-BA5F-4EB4-BB6A-E0A6C4E94A30}" destId="{F86D79D4-E056-4479-AC1D-D73466D74527}" srcOrd="0" destOrd="0" presId="urn:microsoft.com/office/officeart/2005/8/layout/hList1"/>
    <dgm:cxn modelId="{CF8E71D9-2B91-4911-AE0E-27651ABDF636}" srcId="{61637DF2-3AFC-469C-89BD-4C17682E18ED}" destId="{7513906D-F187-4F87-99E2-ABBB3F915B00}" srcOrd="0" destOrd="0" parTransId="{7BB028CC-605D-4B20-9ECB-FCAA6BC6B901}" sibTransId="{4CD43AB6-35E0-45C3-9145-15F09BA447F3}"/>
    <dgm:cxn modelId="{CF3C3CFA-7A56-4040-AAC7-E30F702668C5}" type="presOf" srcId="{600BED2B-B6DF-44A4-B9FF-8967B1A2D36A}" destId="{2DCDD2D2-D627-4E1D-9B28-79327C51519C}" srcOrd="0" destOrd="0" presId="urn:microsoft.com/office/officeart/2005/8/layout/hList1"/>
    <dgm:cxn modelId="{29682D57-760D-41C6-B610-E028BC085CF8}" type="presParOf" srcId="{80968B9C-E773-4C75-851F-05199802E28C}" destId="{8CB7A542-2481-42D0-9B9A-2BFFFAF0622C}" srcOrd="0" destOrd="0" presId="urn:microsoft.com/office/officeart/2005/8/layout/hList1"/>
    <dgm:cxn modelId="{FA7E90BF-55B8-476B-A609-5A5A108060E4}" type="presParOf" srcId="{8CB7A542-2481-42D0-9B9A-2BFFFAF0622C}" destId="{239A55C1-8241-4136-B6FA-6D330645CE6B}" srcOrd="0" destOrd="0" presId="urn:microsoft.com/office/officeart/2005/8/layout/hList1"/>
    <dgm:cxn modelId="{6FC08FB6-6455-40FC-8661-B3842013FDC1}" type="presParOf" srcId="{8CB7A542-2481-42D0-9B9A-2BFFFAF0622C}" destId="{88A001B0-9BED-4A5C-81DA-1577326669D1}" srcOrd="1" destOrd="0" presId="urn:microsoft.com/office/officeart/2005/8/layout/hList1"/>
    <dgm:cxn modelId="{24E822EB-CE22-41F7-9C5E-AA8CFBFF9918}" type="presParOf" srcId="{80968B9C-E773-4C75-851F-05199802E28C}" destId="{74121C00-71EE-4928-A766-97D5871316CB}" srcOrd="1" destOrd="0" presId="urn:microsoft.com/office/officeart/2005/8/layout/hList1"/>
    <dgm:cxn modelId="{F72AE80E-6098-4F85-B568-376C1B31871D}" type="presParOf" srcId="{80968B9C-E773-4C75-851F-05199802E28C}" destId="{B4737384-E950-4E57-8CAC-9297FEF64B45}" srcOrd="2" destOrd="0" presId="urn:microsoft.com/office/officeart/2005/8/layout/hList1"/>
    <dgm:cxn modelId="{B8B6F5E4-E2E1-465D-98FE-C81AC6A61E6C}" type="presParOf" srcId="{B4737384-E950-4E57-8CAC-9297FEF64B45}" destId="{B4E2F610-A9EC-460C-90BB-BD39579D8F24}" srcOrd="0" destOrd="0" presId="urn:microsoft.com/office/officeart/2005/8/layout/hList1"/>
    <dgm:cxn modelId="{232E7702-0F36-4F3A-AD8C-209FFCC51393}" type="presParOf" srcId="{B4737384-E950-4E57-8CAC-9297FEF64B45}" destId="{0C4B3E40-7D17-49F1-8E91-96938BC166CB}" srcOrd="1" destOrd="0" presId="urn:microsoft.com/office/officeart/2005/8/layout/hList1"/>
    <dgm:cxn modelId="{FDFBD766-DF28-40B5-B1F5-E2D5B4CDB806}" type="presParOf" srcId="{80968B9C-E773-4C75-851F-05199802E28C}" destId="{2A25B975-E3AB-4546-BDDF-480037DE3F39}" srcOrd="3" destOrd="0" presId="urn:microsoft.com/office/officeart/2005/8/layout/hList1"/>
    <dgm:cxn modelId="{E0044ACF-6CB2-4671-ACA7-C645B6751CF9}" type="presParOf" srcId="{80968B9C-E773-4C75-851F-05199802E28C}" destId="{1D4CC7D2-3E07-4794-B82E-6AEDC44A986B}" srcOrd="4" destOrd="0" presId="urn:microsoft.com/office/officeart/2005/8/layout/hList1"/>
    <dgm:cxn modelId="{D0799EB7-8612-451D-9C7C-F15954C58035}" type="presParOf" srcId="{1D4CC7D2-3E07-4794-B82E-6AEDC44A986B}" destId="{2DCDD2D2-D627-4E1D-9B28-79327C51519C}" srcOrd="0" destOrd="0" presId="urn:microsoft.com/office/officeart/2005/8/layout/hList1"/>
    <dgm:cxn modelId="{E5D82930-3EE4-402C-8991-116DE211A561}" type="presParOf" srcId="{1D4CC7D2-3E07-4794-B82E-6AEDC44A986B}" destId="{F86D79D4-E056-4479-AC1D-D73466D7452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486E17-F2B2-4904-9133-B19C91E872F4}" type="doc">
      <dgm:prSet loTypeId="urn:microsoft.com/office/officeart/2008/layout/AlternatingHexagons" loCatId="list" qsTypeId="urn:microsoft.com/office/officeart/2005/8/quickstyle/simple1" qsCatId="simple" csTypeId="urn:microsoft.com/office/officeart/2005/8/colors/colorful2" csCatId="colorful" phldr="1"/>
      <dgm:spPr/>
      <dgm:t>
        <a:bodyPr/>
        <a:lstStyle/>
        <a:p>
          <a:endParaRPr lang="es-CR"/>
        </a:p>
      </dgm:t>
    </dgm:pt>
    <dgm:pt modelId="{9C785183-7195-4678-B669-83639CAD474C}">
      <dgm:prSet phldrT="[Texto]"/>
      <dgm:spPr/>
      <dgm:t>
        <a:bodyPr/>
        <a:lstStyle/>
        <a:p>
          <a:r>
            <a:rPr lang="es-CR" dirty="0"/>
            <a:t>ZORIN</a:t>
          </a:r>
        </a:p>
      </dgm:t>
    </dgm:pt>
    <dgm:pt modelId="{94A9AC7B-4044-4F38-8452-95AC27380A64}" type="parTrans" cxnId="{472FB4B7-787F-45D9-B1AE-10EB6065569A}">
      <dgm:prSet/>
      <dgm:spPr/>
      <dgm:t>
        <a:bodyPr/>
        <a:lstStyle/>
        <a:p>
          <a:endParaRPr lang="es-CR"/>
        </a:p>
      </dgm:t>
    </dgm:pt>
    <dgm:pt modelId="{A9D6BAB5-6A17-4556-AF5C-31AD6F51E981}" type="sibTrans" cxnId="{472FB4B7-787F-45D9-B1AE-10EB6065569A}">
      <dgm:prSet/>
      <dgm:spPr/>
      <dgm:t>
        <a:bodyPr/>
        <a:lstStyle/>
        <a:p>
          <a:r>
            <a:rPr lang="es-CR" dirty="0"/>
            <a:t>ARCH</a:t>
          </a:r>
        </a:p>
      </dgm:t>
    </dgm:pt>
    <dgm:pt modelId="{1748CD47-D2F5-45A2-97BF-56908FF0F9A8}">
      <dgm:prSet phldrT="[Texto]"/>
      <dgm:spPr/>
      <dgm:t>
        <a:bodyPr/>
        <a:lstStyle/>
        <a:p>
          <a:r>
            <a:rPr lang="es-CR" dirty="0"/>
            <a:t>SLAX</a:t>
          </a:r>
        </a:p>
      </dgm:t>
    </dgm:pt>
    <dgm:pt modelId="{5C918B4C-C1A5-4901-AFE6-DA789BF4B6D9}" type="parTrans" cxnId="{7260B374-F3C1-43B2-9D55-B398810DE467}">
      <dgm:prSet/>
      <dgm:spPr/>
      <dgm:t>
        <a:bodyPr/>
        <a:lstStyle/>
        <a:p>
          <a:endParaRPr lang="es-CR"/>
        </a:p>
      </dgm:t>
    </dgm:pt>
    <dgm:pt modelId="{A6F0DE4F-8B60-41CF-83C5-B994A38BA2A1}" type="sibTrans" cxnId="{7260B374-F3C1-43B2-9D55-B398810DE467}">
      <dgm:prSet/>
      <dgm:spPr/>
      <dgm:t>
        <a:bodyPr/>
        <a:lstStyle/>
        <a:p>
          <a:r>
            <a:rPr lang="es-CR" dirty="0"/>
            <a:t>DRAGORA</a:t>
          </a:r>
        </a:p>
      </dgm:t>
    </dgm:pt>
    <dgm:pt modelId="{51042FF9-2CE8-482A-A4D8-B0C05C54BD36}">
      <dgm:prSet phldrT="[Texto]"/>
      <dgm:spPr/>
      <dgm:t>
        <a:bodyPr/>
        <a:lstStyle/>
        <a:p>
          <a:r>
            <a:rPr lang="es-CR" dirty="0"/>
            <a:t>FEDORA</a:t>
          </a:r>
        </a:p>
      </dgm:t>
    </dgm:pt>
    <dgm:pt modelId="{0E71328B-E3DF-4430-925B-1914D561CBDA}" type="parTrans" cxnId="{C597EB0F-C09A-45D2-8556-DFCC3D9EBFA9}">
      <dgm:prSet/>
      <dgm:spPr/>
      <dgm:t>
        <a:bodyPr/>
        <a:lstStyle/>
        <a:p>
          <a:endParaRPr lang="es-CR"/>
        </a:p>
      </dgm:t>
    </dgm:pt>
    <dgm:pt modelId="{3FC8071C-B5DE-4454-8FAD-46C540CF295D}" type="sibTrans" cxnId="{C597EB0F-C09A-45D2-8556-DFCC3D9EBFA9}">
      <dgm:prSet/>
      <dgm:spPr/>
      <dgm:t>
        <a:bodyPr/>
        <a:lstStyle/>
        <a:p>
          <a:r>
            <a:rPr lang="es-CR" dirty="0"/>
            <a:t>GENTOO</a:t>
          </a:r>
        </a:p>
      </dgm:t>
    </dgm:pt>
    <dgm:pt modelId="{F13A2844-DB4F-41EE-B371-820A5F51528A}">
      <dgm:prSet/>
      <dgm:spPr/>
      <dgm:t>
        <a:bodyPr/>
        <a:lstStyle/>
        <a:p>
          <a:r>
            <a:rPr lang="es-CR" dirty="0"/>
            <a:t>DEBIAN</a:t>
          </a:r>
        </a:p>
      </dgm:t>
    </dgm:pt>
    <dgm:pt modelId="{78C15D2B-EA21-47F4-9644-6295ABAD0AD3}" type="parTrans" cxnId="{58CBD5FD-FF88-45A8-898E-816C47C81B69}">
      <dgm:prSet/>
      <dgm:spPr/>
      <dgm:t>
        <a:bodyPr/>
        <a:lstStyle/>
        <a:p>
          <a:endParaRPr lang="es-CR"/>
        </a:p>
      </dgm:t>
    </dgm:pt>
    <dgm:pt modelId="{8A1C7B9B-F90D-47EF-AE7E-503A94E6EB31}" type="sibTrans" cxnId="{58CBD5FD-FF88-45A8-898E-816C47C81B69}">
      <dgm:prSet/>
      <dgm:spPr/>
      <dgm:t>
        <a:bodyPr/>
        <a:lstStyle/>
        <a:p>
          <a:r>
            <a:rPr lang="es-CR" dirty="0"/>
            <a:t>UBUNTU</a:t>
          </a:r>
        </a:p>
      </dgm:t>
    </dgm:pt>
    <dgm:pt modelId="{430ABEF1-F32C-4A51-BE79-D8E50230381C}" type="pres">
      <dgm:prSet presAssocID="{4F486E17-F2B2-4904-9133-B19C91E872F4}" presName="Name0" presStyleCnt="0">
        <dgm:presLayoutVars>
          <dgm:chMax/>
          <dgm:chPref/>
          <dgm:dir/>
          <dgm:animLvl val="lvl"/>
        </dgm:presLayoutVars>
      </dgm:prSet>
      <dgm:spPr/>
    </dgm:pt>
    <dgm:pt modelId="{26218D22-06D8-4A73-B3E5-EC8177ACD49C}" type="pres">
      <dgm:prSet presAssocID="{9C785183-7195-4678-B669-83639CAD474C}" presName="composite" presStyleCnt="0"/>
      <dgm:spPr/>
    </dgm:pt>
    <dgm:pt modelId="{4C1F113D-ABF7-4472-ABC4-CCB3361708D7}" type="pres">
      <dgm:prSet presAssocID="{9C785183-7195-4678-B669-83639CAD474C}" presName="Parent1" presStyleLbl="node1" presStyleIdx="0" presStyleCnt="8">
        <dgm:presLayoutVars>
          <dgm:chMax val="1"/>
          <dgm:chPref val="1"/>
          <dgm:bulletEnabled val="1"/>
        </dgm:presLayoutVars>
      </dgm:prSet>
      <dgm:spPr/>
    </dgm:pt>
    <dgm:pt modelId="{41255978-5B7A-4D69-9D35-884ADED655F6}" type="pres">
      <dgm:prSet presAssocID="{9C785183-7195-4678-B669-83639CAD474C}" presName="Childtext1" presStyleLbl="revTx" presStyleIdx="0" presStyleCnt="4">
        <dgm:presLayoutVars>
          <dgm:chMax val="0"/>
          <dgm:chPref val="0"/>
          <dgm:bulletEnabled val="1"/>
        </dgm:presLayoutVars>
      </dgm:prSet>
      <dgm:spPr/>
    </dgm:pt>
    <dgm:pt modelId="{1A92547C-064E-4138-9482-B5EB052671E1}" type="pres">
      <dgm:prSet presAssocID="{9C785183-7195-4678-B669-83639CAD474C}" presName="BalanceSpacing" presStyleCnt="0"/>
      <dgm:spPr/>
    </dgm:pt>
    <dgm:pt modelId="{CD8EEFD7-C4D4-48F2-AA8C-B65CE52221F5}" type="pres">
      <dgm:prSet presAssocID="{9C785183-7195-4678-B669-83639CAD474C}" presName="BalanceSpacing1" presStyleCnt="0"/>
      <dgm:spPr/>
    </dgm:pt>
    <dgm:pt modelId="{8646AC77-B760-4B5F-ACE7-A76148242BFD}" type="pres">
      <dgm:prSet presAssocID="{A9D6BAB5-6A17-4556-AF5C-31AD6F51E981}" presName="Accent1Text" presStyleLbl="node1" presStyleIdx="1" presStyleCnt="8"/>
      <dgm:spPr/>
    </dgm:pt>
    <dgm:pt modelId="{BBF60C91-390C-44AA-BDE3-DA2E7DD2BBAC}" type="pres">
      <dgm:prSet presAssocID="{A9D6BAB5-6A17-4556-AF5C-31AD6F51E981}" presName="spaceBetweenRectangles" presStyleCnt="0"/>
      <dgm:spPr/>
    </dgm:pt>
    <dgm:pt modelId="{F3F0F544-764F-4CD0-BAC9-D11E79CD8F55}" type="pres">
      <dgm:prSet presAssocID="{F13A2844-DB4F-41EE-B371-820A5F51528A}" presName="composite" presStyleCnt="0"/>
      <dgm:spPr/>
    </dgm:pt>
    <dgm:pt modelId="{FDBF8FC9-AD59-4AE3-BD18-9B657020CF46}" type="pres">
      <dgm:prSet presAssocID="{F13A2844-DB4F-41EE-B371-820A5F51528A}" presName="Parent1" presStyleLbl="node1" presStyleIdx="2" presStyleCnt="8">
        <dgm:presLayoutVars>
          <dgm:chMax val="1"/>
          <dgm:chPref val="1"/>
          <dgm:bulletEnabled val="1"/>
        </dgm:presLayoutVars>
      </dgm:prSet>
      <dgm:spPr/>
    </dgm:pt>
    <dgm:pt modelId="{81030AA0-DD62-40EB-A814-1F38530F55F4}" type="pres">
      <dgm:prSet presAssocID="{F13A2844-DB4F-41EE-B371-820A5F51528A}" presName="Childtext1" presStyleLbl="revTx" presStyleIdx="1" presStyleCnt="4">
        <dgm:presLayoutVars>
          <dgm:chMax val="0"/>
          <dgm:chPref val="0"/>
          <dgm:bulletEnabled val="1"/>
        </dgm:presLayoutVars>
      </dgm:prSet>
      <dgm:spPr/>
    </dgm:pt>
    <dgm:pt modelId="{A764DE92-3DEF-46D7-9DFE-FC8424350931}" type="pres">
      <dgm:prSet presAssocID="{F13A2844-DB4F-41EE-B371-820A5F51528A}" presName="BalanceSpacing" presStyleCnt="0"/>
      <dgm:spPr/>
    </dgm:pt>
    <dgm:pt modelId="{CE170EF4-7FC2-434C-AF7C-2E6452AF7E72}" type="pres">
      <dgm:prSet presAssocID="{F13A2844-DB4F-41EE-B371-820A5F51528A}" presName="BalanceSpacing1" presStyleCnt="0"/>
      <dgm:spPr/>
    </dgm:pt>
    <dgm:pt modelId="{550395CD-B0A9-44D2-B7BB-9C76AFB9CA21}" type="pres">
      <dgm:prSet presAssocID="{8A1C7B9B-F90D-47EF-AE7E-503A94E6EB31}" presName="Accent1Text" presStyleLbl="node1" presStyleIdx="3" presStyleCnt="8"/>
      <dgm:spPr/>
    </dgm:pt>
    <dgm:pt modelId="{AAED6593-E286-43D1-BACF-9900C6712650}" type="pres">
      <dgm:prSet presAssocID="{8A1C7B9B-F90D-47EF-AE7E-503A94E6EB31}" presName="spaceBetweenRectangles" presStyleCnt="0"/>
      <dgm:spPr/>
    </dgm:pt>
    <dgm:pt modelId="{73075711-881B-46D3-871E-6A7D84DBF42F}" type="pres">
      <dgm:prSet presAssocID="{1748CD47-D2F5-45A2-97BF-56908FF0F9A8}" presName="composite" presStyleCnt="0"/>
      <dgm:spPr/>
    </dgm:pt>
    <dgm:pt modelId="{26365C5F-814D-49A4-8AA3-8512B56F6DFE}" type="pres">
      <dgm:prSet presAssocID="{1748CD47-D2F5-45A2-97BF-56908FF0F9A8}" presName="Parent1" presStyleLbl="node1" presStyleIdx="4" presStyleCnt="8">
        <dgm:presLayoutVars>
          <dgm:chMax val="1"/>
          <dgm:chPref val="1"/>
          <dgm:bulletEnabled val="1"/>
        </dgm:presLayoutVars>
      </dgm:prSet>
      <dgm:spPr/>
    </dgm:pt>
    <dgm:pt modelId="{E7FD0ACE-1BDB-4F94-A7CB-5B3F7A78DCAE}" type="pres">
      <dgm:prSet presAssocID="{1748CD47-D2F5-45A2-97BF-56908FF0F9A8}" presName="Childtext1" presStyleLbl="revTx" presStyleIdx="2" presStyleCnt="4">
        <dgm:presLayoutVars>
          <dgm:chMax val="0"/>
          <dgm:chPref val="0"/>
          <dgm:bulletEnabled val="1"/>
        </dgm:presLayoutVars>
      </dgm:prSet>
      <dgm:spPr/>
    </dgm:pt>
    <dgm:pt modelId="{2D8DC6D3-582E-4FB5-86B0-094D617112F9}" type="pres">
      <dgm:prSet presAssocID="{1748CD47-D2F5-45A2-97BF-56908FF0F9A8}" presName="BalanceSpacing" presStyleCnt="0"/>
      <dgm:spPr/>
    </dgm:pt>
    <dgm:pt modelId="{0FCD2FEF-4B19-4C46-AAA8-7E53197FEB98}" type="pres">
      <dgm:prSet presAssocID="{1748CD47-D2F5-45A2-97BF-56908FF0F9A8}" presName="BalanceSpacing1" presStyleCnt="0"/>
      <dgm:spPr/>
    </dgm:pt>
    <dgm:pt modelId="{BEF0E4E6-966F-4E37-B45D-364BA7A23EA4}" type="pres">
      <dgm:prSet presAssocID="{A6F0DE4F-8B60-41CF-83C5-B994A38BA2A1}" presName="Accent1Text" presStyleLbl="node1" presStyleIdx="5" presStyleCnt="8"/>
      <dgm:spPr/>
    </dgm:pt>
    <dgm:pt modelId="{FE78695F-ECF5-4541-9359-A66726732A92}" type="pres">
      <dgm:prSet presAssocID="{A6F0DE4F-8B60-41CF-83C5-B994A38BA2A1}" presName="spaceBetweenRectangles" presStyleCnt="0"/>
      <dgm:spPr/>
    </dgm:pt>
    <dgm:pt modelId="{5FBF7B37-712B-4F84-88D2-F08C847CD3AD}" type="pres">
      <dgm:prSet presAssocID="{51042FF9-2CE8-482A-A4D8-B0C05C54BD36}" presName="composite" presStyleCnt="0"/>
      <dgm:spPr/>
    </dgm:pt>
    <dgm:pt modelId="{71224F55-0773-4223-BD53-FCEFB8ED1D19}" type="pres">
      <dgm:prSet presAssocID="{51042FF9-2CE8-482A-A4D8-B0C05C54BD36}" presName="Parent1" presStyleLbl="node1" presStyleIdx="6" presStyleCnt="8">
        <dgm:presLayoutVars>
          <dgm:chMax val="1"/>
          <dgm:chPref val="1"/>
          <dgm:bulletEnabled val="1"/>
        </dgm:presLayoutVars>
      </dgm:prSet>
      <dgm:spPr/>
    </dgm:pt>
    <dgm:pt modelId="{C19A4A6E-79D5-4C47-A84A-2DE5EE558E7E}" type="pres">
      <dgm:prSet presAssocID="{51042FF9-2CE8-482A-A4D8-B0C05C54BD36}" presName="Childtext1" presStyleLbl="revTx" presStyleIdx="3" presStyleCnt="4">
        <dgm:presLayoutVars>
          <dgm:chMax val="0"/>
          <dgm:chPref val="0"/>
          <dgm:bulletEnabled val="1"/>
        </dgm:presLayoutVars>
      </dgm:prSet>
      <dgm:spPr/>
    </dgm:pt>
    <dgm:pt modelId="{E38E7D90-9C37-455C-9024-DD6E1B90FAB4}" type="pres">
      <dgm:prSet presAssocID="{51042FF9-2CE8-482A-A4D8-B0C05C54BD36}" presName="BalanceSpacing" presStyleCnt="0"/>
      <dgm:spPr/>
    </dgm:pt>
    <dgm:pt modelId="{4915EE4C-F630-475C-A1D1-A97BC9E9D147}" type="pres">
      <dgm:prSet presAssocID="{51042FF9-2CE8-482A-A4D8-B0C05C54BD36}" presName="BalanceSpacing1" presStyleCnt="0"/>
      <dgm:spPr/>
    </dgm:pt>
    <dgm:pt modelId="{A242E63E-85A5-4B6E-86D2-B4239EB6A1E6}" type="pres">
      <dgm:prSet presAssocID="{3FC8071C-B5DE-4454-8FAD-46C540CF295D}" presName="Accent1Text" presStyleLbl="node1" presStyleIdx="7" presStyleCnt="8"/>
      <dgm:spPr/>
    </dgm:pt>
  </dgm:ptLst>
  <dgm:cxnLst>
    <dgm:cxn modelId="{C597EB0F-C09A-45D2-8556-DFCC3D9EBFA9}" srcId="{4F486E17-F2B2-4904-9133-B19C91E872F4}" destId="{51042FF9-2CE8-482A-A4D8-B0C05C54BD36}" srcOrd="3" destOrd="0" parTransId="{0E71328B-E3DF-4430-925B-1914D561CBDA}" sibTransId="{3FC8071C-B5DE-4454-8FAD-46C540CF295D}"/>
    <dgm:cxn modelId="{7260B374-F3C1-43B2-9D55-B398810DE467}" srcId="{4F486E17-F2B2-4904-9133-B19C91E872F4}" destId="{1748CD47-D2F5-45A2-97BF-56908FF0F9A8}" srcOrd="2" destOrd="0" parTransId="{5C918B4C-C1A5-4901-AFE6-DA789BF4B6D9}" sibTransId="{A6F0DE4F-8B60-41CF-83C5-B994A38BA2A1}"/>
    <dgm:cxn modelId="{FE476387-CDA2-436F-9307-6A144522F504}" type="presOf" srcId="{9C785183-7195-4678-B669-83639CAD474C}" destId="{4C1F113D-ABF7-4472-ABC4-CCB3361708D7}" srcOrd="0" destOrd="0" presId="urn:microsoft.com/office/officeart/2008/layout/AlternatingHexagons"/>
    <dgm:cxn modelId="{1E3D828C-E46C-4CCE-BA01-A16A48767DC2}" type="presOf" srcId="{A6F0DE4F-8B60-41CF-83C5-B994A38BA2A1}" destId="{BEF0E4E6-966F-4E37-B45D-364BA7A23EA4}" srcOrd="0" destOrd="0" presId="urn:microsoft.com/office/officeart/2008/layout/AlternatingHexagons"/>
    <dgm:cxn modelId="{73CE6A98-6725-45CE-B9E9-9C2B36A75B05}" type="presOf" srcId="{8A1C7B9B-F90D-47EF-AE7E-503A94E6EB31}" destId="{550395CD-B0A9-44D2-B7BB-9C76AFB9CA21}" srcOrd="0" destOrd="0" presId="urn:microsoft.com/office/officeart/2008/layout/AlternatingHexagons"/>
    <dgm:cxn modelId="{472FB4B7-787F-45D9-B1AE-10EB6065569A}" srcId="{4F486E17-F2B2-4904-9133-B19C91E872F4}" destId="{9C785183-7195-4678-B669-83639CAD474C}" srcOrd="0" destOrd="0" parTransId="{94A9AC7B-4044-4F38-8452-95AC27380A64}" sibTransId="{A9D6BAB5-6A17-4556-AF5C-31AD6F51E981}"/>
    <dgm:cxn modelId="{4197F3BB-C3E2-49E9-9224-468068D48EDE}" type="presOf" srcId="{F13A2844-DB4F-41EE-B371-820A5F51528A}" destId="{FDBF8FC9-AD59-4AE3-BD18-9B657020CF46}" srcOrd="0" destOrd="0" presId="urn:microsoft.com/office/officeart/2008/layout/AlternatingHexagons"/>
    <dgm:cxn modelId="{6B1B92CA-B8FF-487D-85B0-5932C2BE0EA0}" type="presOf" srcId="{A9D6BAB5-6A17-4556-AF5C-31AD6F51E981}" destId="{8646AC77-B760-4B5F-ACE7-A76148242BFD}" srcOrd="0" destOrd="0" presId="urn:microsoft.com/office/officeart/2008/layout/AlternatingHexagons"/>
    <dgm:cxn modelId="{6C41D9CF-E07B-4AD3-982C-4992646653E1}" type="presOf" srcId="{51042FF9-2CE8-482A-A4D8-B0C05C54BD36}" destId="{71224F55-0773-4223-BD53-FCEFB8ED1D19}" srcOrd="0" destOrd="0" presId="urn:microsoft.com/office/officeart/2008/layout/AlternatingHexagons"/>
    <dgm:cxn modelId="{75059ADD-C086-4EC5-B223-DDD531A4B7D6}" type="presOf" srcId="{1748CD47-D2F5-45A2-97BF-56908FF0F9A8}" destId="{26365C5F-814D-49A4-8AA3-8512B56F6DFE}" srcOrd="0" destOrd="0" presId="urn:microsoft.com/office/officeart/2008/layout/AlternatingHexagons"/>
    <dgm:cxn modelId="{B6F244EC-BB43-48A6-AA8F-1D2654C85305}" type="presOf" srcId="{3FC8071C-B5DE-4454-8FAD-46C540CF295D}" destId="{A242E63E-85A5-4B6E-86D2-B4239EB6A1E6}" srcOrd="0" destOrd="0" presId="urn:microsoft.com/office/officeart/2008/layout/AlternatingHexagons"/>
    <dgm:cxn modelId="{2D26F0F6-D889-4D26-9DC6-616BE20855AD}" type="presOf" srcId="{4F486E17-F2B2-4904-9133-B19C91E872F4}" destId="{430ABEF1-F32C-4A51-BE79-D8E50230381C}" srcOrd="0" destOrd="0" presId="urn:microsoft.com/office/officeart/2008/layout/AlternatingHexagons"/>
    <dgm:cxn modelId="{58CBD5FD-FF88-45A8-898E-816C47C81B69}" srcId="{4F486E17-F2B2-4904-9133-B19C91E872F4}" destId="{F13A2844-DB4F-41EE-B371-820A5F51528A}" srcOrd="1" destOrd="0" parTransId="{78C15D2B-EA21-47F4-9644-6295ABAD0AD3}" sibTransId="{8A1C7B9B-F90D-47EF-AE7E-503A94E6EB31}"/>
    <dgm:cxn modelId="{4829991C-A004-42DE-9005-2DE26CEDDEC7}" type="presParOf" srcId="{430ABEF1-F32C-4A51-BE79-D8E50230381C}" destId="{26218D22-06D8-4A73-B3E5-EC8177ACD49C}" srcOrd="0" destOrd="0" presId="urn:microsoft.com/office/officeart/2008/layout/AlternatingHexagons"/>
    <dgm:cxn modelId="{E16C2D99-9C82-44D6-8255-A914FB570752}" type="presParOf" srcId="{26218D22-06D8-4A73-B3E5-EC8177ACD49C}" destId="{4C1F113D-ABF7-4472-ABC4-CCB3361708D7}" srcOrd="0" destOrd="0" presId="urn:microsoft.com/office/officeart/2008/layout/AlternatingHexagons"/>
    <dgm:cxn modelId="{6E859A62-BB2D-441F-9C1C-1D961751CB1F}" type="presParOf" srcId="{26218D22-06D8-4A73-B3E5-EC8177ACD49C}" destId="{41255978-5B7A-4D69-9D35-884ADED655F6}" srcOrd="1" destOrd="0" presId="urn:microsoft.com/office/officeart/2008/layout/AlternatingHexagons"/>
    <dgm:cxn modelId="{45349822-B5FE-403E-921F-F489B4B67709}" type="presParOf" srcId="{26218D22-06D8-4A73-B3E5-EC8177ACD49C}" destId="{1A92547C-064E-4138-9482-B5EB052671E1}" srcOrd="2" destOrd="0" presId="urn:microsoft.com/office/officeart/2008/layout/AlternatingHexagons"/>
    <dgm:cxn modelId="{2A5B995B-3FD8-4702-88BA-245BC218CEED}" type="presParOf" srcId="{26218D22-06D8-4A73-B3E5-EC8177ACD49C}" destId="{CD8EEFD7-C4D4-48F2-AA8C-B65CE52221F5}" srcOrd="3" destOrd="0" presId="urn:microsoft.com/office/officeart/2008/layout/AlternatingHexagons"/>
    <dgm:cxn modelId="{C2614BDB-D7A0-4579-9CD3-B5C64CF73409}" type="presParOf" srcId="{26218D22-06D8-4A73-B3E5-EC8177ACD49C}" destId="{8646AC77-B760-4B5F-ACE7-A76148242BFD}" srcOrd="4" destOrd="0" presId="urn:microsoft.com/office/officeart/2008/layout/AlternatingHexagons"/>
    <dgm:cxn modelId="{F1AF4F60-DAFE-412D-B636-47457705318D}" type="presParOf" srcId="{430ABEF1-F32C-4A51-BE79-D8E50230381C}" destId="{BBF60C91-390C-44AA-BDE3-DA2E7DD2BBAC}" srcOrd="1" destOrd="0" presId="urn:microsoft.com/office/officeart/2008/layout/AlternatingHexagons"/>
    <dgm:cxn modelId="{F3230318-DE0D-4128-9F35-F7112714BB00}" type="presParOf" srcId="{430ABEF1-F32C-4A51-BE79-D8E50230381C}" destId="{F3F0F544-764F-4CD0-BAC9-D11E79CD8F55}" srcOrd="2" destOrd="0" presId="urn:microsoft.com/office/officeart/2008/layout/AlternatingHexagons"/>
    <dgm:cxn modelId="{308BF729-56A1-44D6-B5CD-CE01777D9D11}" type="presParOf" srcId="{F3F0F544-764F-4CD0-BAC9-D11E79CD8F55}" destId="{FDBF8FC9-AD59-4AE3-BD18-9B657020CF46}" srcOrd="0" destOrd="0" presId="urn:microsoft.com/office/officeart/2008/layout/AlternatingHexagons"/>
    <dgm:cxn modelId="{43639B84-48FB-41B9-9A36-97C1637DF8F4}" type="presParOf" srcId="{F3F0F544-764F-4CD0-BAC9-D11E79CD8F55}" destId="{81030AA0-DD62-40EB-A814-1F38530F55F4}" srcOrd="1" destOrd="0" presId="urn:microsoft.com/office/officeart/2008/layout/AlternatingHexagons"/>
    <dgm:cxn modelId="{9EC3B10A-C069-436F-8074-0882324D62C6}" type="presParOf" srcId="{F3F0F544-764F-4CD0-BAC9-D11E79CD8F55}" destId="{A764DE92-3DEF-46D7-9DFE-FC8424350931}" srcOrd="2" destOrd="0" presId="urn:microsoft.com/office/officeart/2008/layout/AlternatingHexagons"/>
    <dgm:cxn modelId="{7220A37F-3297-491B-AD8D-3770D845DA27}" type="presParOf" srcId="{F3F0F544-764F-4CD0-BAC9-D11E79CD8F55}" destId="{CE170EF4-7FC2-434C-AF7C-2E6452AF7E72}" srcOrd="3" destOrd="0" presId="urn:microsoft.com/office/officeart/2008/layout/AlternatingHexagons"/>
    <dgm:cxn modelId="{0403F68F-8020-4D89-92BB-6BDC2100E16B}" type="presParOf" srcId="{F3F0F544-764F-4CD0-BAC9-D11E79CD8F55}" destId="{550395CD-B0A9-44D2-B7BB-9C76AFB9CA21}" srcOrd="4" destOrd="0" presId="urn:microsoft.com/office/officeart/2008/layout/AlternatingHexagons"/>
    <dgm:cxn modelId="{C79F41CE-08D3-4694-B7B8-44955307C704}" type="presParOf" srcId="{430ABEF1-F32C-4A51-BE79-D8E50230381C}" destId="{AAED6593-E286-43D1-BACF-9900C6712650}" srcOrd="3" destOrd="0" presId="urn:microsoft.com/office/officeart/2008/layout/AlternatingHexagons"/>
    <dgm:cxn modelId="{BEBA0A44-72EE-46AD-922C-FD039C566038}" type="presParOf" srcId="{430ABEF1-F32C-4A51-BE79-D8E50230381C}" destId="{73075711-881B-46D3-871E-6A7D84DBF42F}" srcOrd="4" destOrd="0" presId="urn:microsoft.com/office/officeart/2008/layout/AlternatingHexagons"/>
    <dgm:cxn modelId="{C0DAC169-6386-4551-A3B6-0583B0B4C323}" type="presParOf" srcId="{73075711-881B-46D3-871E-6A7D84DBF42F}" destId="{26365C5F-814D-49A4-8AA3-8512B56F6DFE}" srcOrd="0" destOrd="0" presId="urn:microsoft.com/office/officeart/2008/layout/AlternatingHexagons"/>
    <dgm:cxn modelId="{272DE074-699A-4D6B-9E50-E9F56127B332}" type="presParOf" srcId="{73075711-881B-46D3-871E-6A7D84DBF42F}" destId="{E7FD0ACE-1BDB-4F94-A7CB-5B3F7A78DCAE}" srcOrd="1" destOrd="0" presId="urn:microsoft.com/office/officeart/2008/layout/AlternatingHexagons"/>
    <dgm:cxn modelId="{15E8DD48-B44D-4274-8525-A56CC3BB48DE}" type="presParOf" srcId="{73075711-881B-46D3-871E-6A7D84DBF42F}" destId="{2D8DC6D3-582E-4FB5-86B0-094D617112F9}" srcOrd="2" destOrd="0" presId="urn:microsoft.com/office/officeart/2008/layout/AlternatingHexagons"/>
    <dgm:cxn modelId="{479E5632-CB07-46CB-BCFA-D7E1DA6ACCA6}" type="presParOf" srcId="{73075711-881B-46D3-871E-6A7D84DBF42F}" destId="{0FCD2FEF-4B19-4C46-AAA8-7E53197FEB98}" srcOrd="3" destOrd="0" presId="urn:microsoft.com/office/officeart/2008/layout/AlternatingHexagons"/>
    <dgm:cxn modelId="{359844F6-C802-4A51-9C69-1EBDDA0DE3C2}" type="presParOf" srcId="{73075711-881B-46D3-871E-6A7D84DBF42F}" destId="{BEF0E4E6-966F-4E37-B45D-364BA7A23EA4}" srcOrd="4" destOrd="0" presId="urn:microsoft.com/office/officeart/2008/layout/AlternatingHexagons"/>
    <dgm:cxn modelId="{96C70BEE-68B5-45B2-82C4-0875674D7428}" type="presParOf" srcId="{430ABEF1-F32C-4A51-BE79-D8E50230381C}" destId="{FE78695F-ECF5-4541-9359-A66726732A92}" srcOrd="5" destOrd="0" presId="urn:microsoft.com/office/officeart/2008/layout/AlternatingHexagons"/>
    <dgm:cxn modelId="{2E893506-9134-426F-AF76-E8556FDF11FB}" type="presParOf" srcId="{430ABEF1-F32C-4A51-BE79-D8E50230381C}" destId="{5FBF7B37-712B-4F84-88D2-F08C847CD3AD}" srcOrd="6" destOrd="0" presId="urn:microsoft.com/office/officeart/2008/layout/AlternatingHexagons"/>
    <dgm:cxn modelId="{3FE44DF3-4AC5-4321-BA70-AFAD3753FFA2}" type="presParOf" srcId="{5FBF7B37-712B-4F84-88D2-F08C847CD3AD}" destId="{71224F55-0773-4223-BD53-FCEFB8ED1D19}" srcOrd="0" destOrd="0" presId="urn:microsoft.com/office/officeart/2008/layout/AlternatingHexagons"/>
    <dgm:cxn modelId="{003988AB-BFDD-4242-97F9-4FE939671632}" type="presParOf" srcId="{5FBF7B37-712B-4F84-88D2-F08C847CD3AD}" destId="{C19A4A6E-79D5-4C47-A84A-2DE5EE558E7E}" srcOrd="1" destOrd="0" presId="urn:microsoft.com/office/officeart/2008/layout/AlternatingHexagons"/>
    <dgm:cxn modelId="{2281BB2C-4073-491E-BD39-5F89C06237DC}" type="presParOf" srcId="{5FBF7B37-712B-4F84-88D2-F08C847CD3AD}" destId="{E38E7D90-9C37-455C-9024-DD6E1B90FAB4}" srcOrd="2" destOrd="0" presId="urn:microsoft.com/office/officeart/2008/layout/AlternatingHexagons"/>
    <dgm:cxn modelId="{7468A7FA-A642-4F31-8625-0790BB7C65BD}" type="presParOf" srcId="{5FBF7B37-712B-4F84-88D2-F08C847CD3AD}" destId="{4915EE4C-F630-475C-A1D1-A97BC9E9D147}" srcOrd="3" destOrd="0" presId="urn:microsoft.com/office/officeart/2008/layout/AlternatingHexagons"/>
    <dgm:cxn modelId="{F8EA5736-EA52-4783-ADDE-29D10F9862D9}" type="presParOf" srcId="{5FBF7B37-712B-4F84-88D2-F08C847CD3AD}" destId="{A242E63E-85A5-4B6E-86D2-B4239EB6A1E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486E17-F2B2-4904-9133-B19C91E872F4}" type="doc">
      <dgm:prSet loTypeId="urn:microsoft.com/office/officeart/2008/layout/AlternatingHexagons" loCatId="list" qsTypeId="urn:microsoft.com/office/officeart/2005/8/quickstyle/simple1" qsCatId="simple" csTypeId="urn:microsoft.com/office/officeart/2005/8/colors/colorful2" csCatId="colorful" phldr="1"/>
      <dgm:spPr/>
      <dgm:t>
        <a:bodyPr/>
        <a:lstStyle/>
        <a:p>
          <a:endParaRPr lang="es-CR"/>
        </a:p>
      </dgm:t>
    </dgm:pt>
    <dgm:pt modelId="{9C785183-7195-4678-B669-83639CAD474C}">
      <dgm:prSet phldrT="[Texto]"/>
      <dgm:spPr/>
      <dgm:t>
        <a:bodyPr/>
        <a:lstStyle/>
        <a:p>
          <a:r>
            <a:rPr lang="es-CR" dirty="0"/>
            <a:t>MANDRIVA</a:t>
          </a:r>
        </a:p>
      </dgm:t>
    </dgm:pt>
    <dgm:pt modelId="{94A9AC7B-4044-4F38-8452-95AC27380A64}" type="parTrans" cxnId="{472FB4B7-787F-45D9-B1AE-10EB6065569A}">
      <dgm:prSet/>
      <dgm:spPr/>
      <dgm:t>
        <a:bodyPr/>
        <a:lstStyle/>
        <a:p>
          <a:endParaRPr lang="es-CR"/>
        </a:p>
      </dgm:t>
    </dgm:pt>
    <dgm:pt modelId="{A9D6BAB5-6A17-4556-AF5C-31AD6F51E981}" type="sibTrans" cxnId="{472FB4B7-787F-45D9-B1AE-10EB6065569A}">
      <dgm:prSet/>
      <dgm:spPr/>
      <dgm:t>
        <a:bodyPr/>
        <a:lstStyle/>
        <a:p>
          <a:r>
            <a:rPr lang="es-CR" dirty="0"/>
            <a:t>LINUX</a:t>
          </a:r>
        </a:p>
        <a:p>
          <a:r>
            <a:rPr lang="es-CR" dirty="0"/>
            <a:t>MINT</a:t>
          </a:r>
        </a:p>
      </dgm:t>
    </dgm:pt>
    <dgm:pt modelId="{1748CD47-D2F5-45A2-97BF-56908FF0F9A8}">
      <dgm:prSet phldrT="[Texto]"/>
      <dgm:spPr/>
      <dgm:t>
        <a:bodyPr/>
        <a:lstStyle/>
        <a:p>
          <a:r>
            <a:rPr lang="es-CR" dirty="0"/>
            <a:t>KNOPPIX</a:t>
          </a:r>
        </a:p>
      </dgm:t>
    </dgm:pt>
    <dgm:pt modelId="{5C918B4C-C1A5-4901-AFE6-DA789BF4B6D9}" type="parTrans" cxnId="{7260B374-F3C1-43B2-9D55-B398810DE467}">
      <dgm:prSet/>
      <dgm:spPr/>
      <dgm:t>
        <a:bodyPr/>
        <a:lstStyle/>
        <a:p>
          <a:endParaRPr lang="es-CR"/>
        </a:p>
      </dgm:t>
    </dgm:pt>
    <dgm:pt modelId="{A6F0DE4F-8B60-41CF-83C5-B994A38BA2A1}" type="sibTrans" cxnId="{7260B374-F3C1-43B2-9D55-B398810DE467}">
      <dgm:prSet/>
      <dgm:spPr/>
      <dgm:t>
        <a:bodyPr/>
        <a:lstStyle/>
        <a:p>
          <a:r>
            <a:rPr lang="es-CR" dirty="0"/>
            <a:t>FUBUNTU</a:t>
          </a:r>
        </a:p>
      </dgm:t>
    </dgm:pt>
    <dgm:pt modelId="{51042FF9-2CE8-482A-A4D8-B0C05C54BD36}">
      <dgm:prSet phldrT="[Texto]"/>
      <dgm:spPr/>
      <dgm:t>
        <a:bodyPr/>
        <a:lstStyle/>
        <a:p>
          <a:r>
            <a:rPr lang="es-CR" dirty="0"/>
            <a:t>OPENSUSE</a:t>
          </a:r>
        </a:p>
      </dgm:t>
    </dgm:pt>
    <dgm:pt modelId="{0E71328B-E3DF-4430-925B-1914D561CBDA}" type="parTrans" cxnId="{C597EB0F-C09A-45D2-8556-DFCC3D9EBFA9}">
      <dgm:prSet/>
      <dgm:spPr/>
      <dgm:t>
        <a:bodyPr/>
        <a:lstStyle/>
        <a:p>
          <a:endParaRPr lang="es-CR"/>
        </a:p>
      </dgm:t>
    </dgm:pt>
    <dgm:pt modelId="{3FC8071C-B5DE-4454-8FAD-46C540CF295D}" type="sibTrans" cxnId="{C597EB0F-C09A-45D2-8556-DFCC3D9EBFA9}">
      <dgm:prSet/>
      <dgm:spPr/>
      <dgm:t>
        <a:bodyPr/>
        <a:lstStyle/>
        <a:p>
          <a:r>
            <a:rPr lang="es-CR" dirty="0"/>
            <a:t>MAGEIA</a:t>
          </a:r>
        </a:p>
      </dgm:t>
    </dgm:pt>
    <dgm:pt modelId="{F13A2844-DB4F-41EE-B371-820A5F51528A}">
      <dgm:prSet/>
      <dgm:spPr/>
      <dgm:t>
        <a:bodyPr/>
        <a:lstStyle/>
        <a:p>
          <a:r>
            <a:rPr lang="es-CR" dirty="0"/>
            <a:t>TUQUITO</a:t>
          </a:r>
        </a:p>
      </dgm:t>
    </dgm:pt>
    <dgm:pt modelId="{78C15D2B-EA21-47F4-9644-6295ABAD0AD3}" type="parTrans" cxnId="{58CBD5FD-FF88-45A8-898E-816C47C81B69}">
      <dgm:prSet/>
      <dgm:spPr/>
      <dgm:t>
        <a:bodyPr/>
        <a:lstStyle/>
        <a:p>
          <a:endParaRPr lang="es-CR"/>
        </a:p>
      </dgm:t>
    </dgm:pt>
    <dgm:pt modelId="{8A1C7B9B-F90D-47EF-AE7E-503A94E6EB31}" type="sibTrans" cxnId="{58CBD5FD-FF88-45A8-898E-816C47C81B69}">
      <dgm:prSet/>
      <dgm:spPr/>
      <dgm:t>
        <a:bodyPr/>
        <a:lstStyle/>
        <a:p>
          <a:r>
            <a:rPr lang="es-CR" dirty="0"/>
            <a:t>KUBUNTU</a:t>
          </a:r>
        </a:p>
      </dgm:t>
    </dgm:pt>
    <dgm:pt modelId="{430ABEF1-F32C-4A51-BE79-D8E50230381C}" type="pres">
      <dgm:prSet presAssocID="{4F486E17-F2B2-4904-9133-B19C91E872F4}" presName="Name0" presStyleCnt="0">
        <dgm:presLayoutVars>
          <dgm:chMax/>
          <dgm:chPref/>
          <dgm:dir/>
          <dgm:animLvl val="lvl"/>
        </dgm:presLayoutVars>
      </dgm:prSet>
      <dgm:spPr/>
    </dgm:pt>
    <dgm:pt modelId="{26218D22-06D8-4A73-B3E5-EC8177ACD49C}" type="pres">
      <dgm:prSet presAssocID="{9C785183-7195-4678-B669-83639CAD474C}" presName="composite" presStyleCnt="0"/>
      <dgm:spPr/>
    </dgm:pt>
    <dgm:pt modelId="{4C1F113D-ABF7-4472-ABC4-CCB3361708D7}" type="pres">
      <dgm:prSet presAssocID="{9C785183-7195-4678-B669-83639CAD474C}" presName="Parent1" presStyleLbl="node1" presStyleIdx="0" presStyleCnt="8">
        <dgm:presLayoutVars>
          <dgm:chMax val="1"/>
          <dgm:chPref val="1"/>
          <dgm:bulletEnabled val="1"/>
        </dgm:presLayoutVars>
      </dgm:prSet>
      <dgm:spPr/>
    </dgm:pt>
    <dgm:pt modelId="{41255978-5B7A-4D69-9D35-884ADED655F6}" type="pres">
      <dgm:prSet presAssocID="{9C785183-7195-4678-B669-83639CAD474C}" presName="Childtext1" presStyleLbl="revTx" presStyleIdx="0" presStyleCnt="4">
        <dgm:presLayoutVars>
          <dgm:chMax val="0"/>
          <dgm:chPref val="0"/>
          <dgm:bulletEnabled val="1"/>
        </dgm:presLayoutVars>
      </dgm:prSet>
      <dgm:spPr/>
    </dgm:pt>
    <dgm:pt modelId="{1A92547C-064E-4138-9482-B5EB052671E1}" type="pres">
      <dgm:prSet presAssocID="{9C785183-7195-4678-B669-83639CAD474C}" presName="BalanceSpacing" presStyleCnt="0"/>
      <dgm:spPr/>
    </dgm:pt>
    <dgm:pt modelId="{CD8EEFD7-C4D4-48F2-AA8C-B65CE52221F5}" type="pres">
      <dgm:prSet presAssocID="{9C785183-7195-4678-B669-83639CAD474C}" presName="BalanceSpacing1" presStyleCnt="0"/>
      <dgm:spPr/>
    </dgm:pt>
    <dgm:pt modelId="{8646AC77-B760-4B5F-ACE7-A76148242BFD}" type="pres">
      <dgm:prSet presAssocID="{A9D6BAB5-6A17-4556-AF5C-31AD6F51E981}" presName="Accent1Text" presStyleLbl="node1" presStyleIdx="1" presStyleCnt="8"/>
      <dgm:spPr/>
    </dgm:pt>
    <dgm:pt modelId="{BBF60C91-390C-44AA-BDE3-DA2E7DD2BBAC}" type="pres">
      <dgm:prSet presAssocID="{A9D6BAB5-6A17-4556-AF5C-31AD6F51E981}" presName="spaceBetweenRectangles" presStyleCnt="0"/>
      <dgm:spPr/>
    </dgm:pt>
    <dgm:pt modelId="{F3F0F544-764F-4CD0-BAC9-D11E79CD8F55}" type="pres">
      <dgm:prSet presAssocID="{F13A2844-DB4F-41EE-B371-820A5F51528A}" presName="composite" presStyleCnt="0"/>
      <dgm:spPr/>
    </dgm:pt>
    <dgm:pt modelId="{FDBF8FC9-AD59-4AE3-BD18-9B657020CF46}" type="pres">
      <dgm:prSet presAssocID="{F13A2844-DB4F-41EE-B371-820A5F51528A}" presName="Parent1" presStyleLbl="node1" presStyleIdx="2" presStyleCnt="8">
        <dgm:presLayoutVars>
          <dgm:chMax val="1"/>
          <dgm:chPref val="1"/>
          <dgm:bulletEnabled val="1"/>
        </dgm:presLayoutVars>
      </dgm:prSet>
      <dgm:spPr/>
    </dgm:pt>
    <dgm:pt modelId="{81030AA0-DD62-40EB-A814-1F38530F55F4}" type="pres">
      <dgm:prSet presAssocID="{F13A2844-DB4F-41EE-B371-820A5F51528A}" presName="Childtext1" presStyleLbl="revTx" presStyleIdx="1" presStyleCnt="4">
        <dgm:presLayoutVars>
          <dgm:chMax val="0"/>
          <dgm:chPref val="0"/>
          <dgm:bulletEnabled val="1"/>
        </dgm:presLayoutVars>
      </dgm:prSet>
      <dgm:spPr/>
    </dgm:pt>
    <dgm:pt modelId="{A764DE92-3DEF-46D7-9DFE-FC8424350931}" type="pres">
      <dgm:prSet presAssocID="{F13A2844-DB4F-41EE-B371-820A5F51528A}" presName="BalanceSpacing" presStyleCnt="0"/>
      <dgm:spPr/>
    </dgm:pt>
    <dgm:pt modelId="{CE170EF4-7FC2-434C-AF7C-2E6452AF7E72}" type="pres">
      <dgm:prSet presAssocID="{F13A2844-DB4F-41EE-B371-820A5F51528A}" presName="BalanceSpacing1" presStyleCnt="0"/>
      <dgm:spPr/>
    </dgm:pt>
    <dgm:pt modelId="{550395CD-B0A9-44D2-B7BB-9C76AFB9CA21}" type="pres">
      <dgm:prSet presAssocID="{8A1C7B9B-F90D-47EF-AE7E-503A94E6EB31}" presName="Accent1Text" presStyleLbl="node1" presStyleIdx="3" presStyleCnt="8"/>
      <dgm:spPr/>
    </dgm:pt>
    <dgm:pt modelId="{AAED6593-E286-43D1-BACF-9900C6712650}" type="pres">
      <dgm:prSet presAssocID="{8A1C7B9B-F90D-47EF-AE7E-503A94E6EB31}" presName="spaceBetweenRectangles" presStyleCnt="0"/>
      <dgm:spPr/>
    </dgm:pt>
    <dgm:pt modelId="{73075711-881B-46D3-871E-6A7D84DBF42F}" type="pres">
      <dgm:prSet presAssocID="{1748CD47-D2F5-45A2-97BF-56908FF0F9A8}" presName="composite" presStyleCnt="0"/>
      <dgm:spPr/>
    </dgm:pt>
    <dgm:pt modelId="{26365C5F-814D-49A4-8AA3-8512B56F6DFE}" type="pres">
      <dgm:prSet presAssocID="{1748CD47-D2F5-45A2-97BF-56908FF0F9A8}" presName="Parent1" presStyleLbl="node1" presStyleIdx="4" presStyleCnt="8">
        <dgm:presLayoutVars>
          <dgm:chMax val="1"/>
          <dgm:chPref val="1"/>
          <dgm:bulletEnabled val="1"/>
        </dgm:presLayoutVars>
      </dgm:prSet>
      <dgm:spPr/>
    </dgm:pt>
    <dgm:pt modelId="{E7FD0ACE-1BDB-4F94-A7CB-5B3F7A78DCAE}" type="pres">
      <dgm:prSet presAssocID="{1748CD47-D2F5-45A2-97BF-56908FF0F9A8}" presName="Childtext1" presStyleLbl="revTx" presStyleIdx="2" presStyleCnt="4">
        <dgm:presLayoutVars>
          <dgm:chMax val="0"/>
          <dgm:chPref val="0"/>
          <dgm:bulletEnabled val="1"/>
        </dgm:presLayoutVars>
      </dgm:prSet>
      <dgm:spPr/>
    </dgm:pt>
    <dgm:pt modelId="{2D8DC6D3-582E-4FB5-86B0-094D617112F9}" type="pres">
      <dgm:prSet presAssocID="{1748CD47-D2F5-45A2-97BF-56908FF0F9A8}" presName="BalanceSpacing" presStyleCnt="0"/>
      <dgm:spPr/>
    </dgm:pt>
    <dgm:pt modelId="{0FCD2FEF-4B19-4C46-AAA8-7E53197FEB98}" type="pres">
      <dgm:prSet presAssocID="{1748CD47-D2F5-45A2-97BF-56908FF0F9A8}" presName="BalanceSpacing1" presStyleCnt="0"/>
      <dgm:spPr/>
    </dgm:pt>
    <dgm:pt modelId="{BEF0E4E6-966F-4E37-B45D-364BA7A23EA4}" type="pres">
      <dgm:prSet presAssocID="{A6F0DE4F-8B60-41CF-83C5-B994A38BA2A1}" presName="Accent1Text" presStyleLbl="node1" presStyleIdx="5" presStyleCnt="8"/>
      <dgm:spPr/>
    </dgm:pt>
    <dgm:pt modelId="{FE78695F-ECF5-4541-9359-A66726732A92}" type="pres">
      <dgm:prSet presAssocID="{A6F0DE4F-8B60-41CF-83C5-B994A38BA2A1}" presName="spaceBetweenRectangles" presStyleCnt="0"/>
      <dgm:spPr/>
    </dgm:pt>
    <dgm:pt modelId="{5FBF7B37-712B-4F84-88D2-F08C847CD3AD}" type="pres">
      <dgm:prSet presAssocID="{51042FF9-2CE8-482A-A4D8-B0C05C54BD36}" presName="composite" presStyleCnt="0"/>
      <dgm:spPr/>
    </dgm:pt>
    <dgm:pt modelId="{71224F55-0773-4223-BD53-FCEFB8ED1D19}" type="pres">
      <dgm:prSet presAssocID="{51042FF9-2CE8-482A-A4D8-B0C05C54BD36}" presName="Parent1" presStyleLbl="node1" presStyleIdx="6" presStyleCnt="8">
        <dgm:presLayoutVars>
          <dgm:chMax val="1"/>
          <dgm:chPref val="1"/>
          <dgm:bulletEnabled val="1"/>
        </dgm:presLayoutVars>
      </dgm:prSet>
      <dgm:spPr/>
    </dgm:pt>
    <dgm:pt modelId="{C19A4A6E-79D5-4C47-A84A-2DE5EE558E7E}" type="pres">
      <dgm:prSet presAssocID="{51042FF9-2CE8-482A-A4D8-B0C05C54BD36}" presName="Childtext1" presStyleLbl="revTx" presStyleIdx="3" presStyleCnt="4">
        <dgm:presLayoutVars>
          <dgm:chMax val="0"/>
          <dgm:chPref val="0"/>
          <dgm:bulletEnabled val="1"/>
        </dgm:presLayoutVars>
      </dgm:prSet>
      <dgm:spPr/>
    </dgm:pt>
    <dgm:pt modelId="{E38E7D90-9C37-455C-9024-DD6E1B90FAB4}" type="pres">
      <dgm:prSet presAssocID="{51042FF9-2CE8-482A-A4D8-B0C05C54BD36}" presName="BalanceSpacing" presStyleCnt="0"/>
      <dgm:spPr/>
    </dgm:pt>
    <dgm:pt modelId="{4915EE4C-F630-475C-A1D1-A97BC9E9D147}" type="pres">
      <dgm:prSet presAssocID="{51042FF9-2CE8-482A-A4D8-B0C05C54BD36}" presName="BalanceSpacing1" presStyleCnt="0"/>
      <dgm:spPr/>
    </dgm:pt>
    <dgm:pt modelId="{A242E63E-85A5-4B6E-86D2-B4239EB6A1E6}" type="pres">
      <dgm:prSet presAssocID="{3FC8071C-B5DE-4454-8FAD-46C540CF295D}" presName="Accent1Text" presStyleLbl="node1" presStyleIdx="7" presStyleCnt="8"/>
      <dgm:spPr/>
    </dgm:pt>
  </dgm:ptLst>
  <dgm:cxnLst>
    <dgm:cxn modelId="{C597EB0F-C09A-45D2-8556-DFCC3D9EBFA9}" srcId="{4F486E17-F2B2-4904-9133-B19C91E872F4}" destId="{51042FF9-2CE8-482A-A4D8-B0C05C54BD36}" srcOrd="3" destOrd="0" parTransId="{0E71328B-E3DF-4430-925B-1914D561CBDA}" sibTransId="{3FC8071C-B5DE-4454-8FAD-46C540CF295D}"/>
    <dgm:cxn modelId="{7260B374-F3C1-43B2-9D55-B398810DE467}" srcId="{4F486E17-F2B2-4904-9133-B19C91E872F4}" destId="{1748CD47-D2F5-45A2-97BF-56908FF0F9A8}" srcOrd="2" destOrd="0" parTransId="{5C918B4C-C1A5-4901-AFE6-DA789BF4B6D9}" sibTransId="{A6F0DE4F-8B60-41CF-83C5-B994A38BA2A1}"/>
    <dgm:cxn modelId="{FE476387-CDA2-436F-9307-6A144522F504}" type="presOf" srcId="{9C785183-7195-4678-B669-83639CAD474C}" destId="{4C1F113D-ABF7-4472-ABC4-CCB3361708D7}" srcOrd="0" destOrd="0" presId="urn:microsoft.com/office/officeart/2008/layout/AlternatingHexagons"/>
    <dgm:cxn modelId="{1E3D828C-E46C-4CCE-BA01-A16A48767DC2}" type="presOf" srcId="{A6F0DE4F-8B60-41CF-83C5-B994A38BA2A1}" destId="{BEF0E4E6-966F-4E37-B45D-364BA7A23EA4}" srcOrd="0" destOrd="0" presId="urn:microsoft.com/office/officeart/2008/layout/AlternatingHexagons"/>
    <dgm:cxn modelId="{73CE6A98-6725-45CE-B9E9-9C2B36A75B05}" type="presOf" srcId="{8A1C7B9B-F90D-47EF-AE7E-503A94E6EB31}" destId="{550395CD-B0A9-44D2-B7BB-9C76AFB9CA21}" srcOrd="0" destOrd="0" presId="urn:microsoft.com/office/officeart/2008/layout/AlternatingHexagons"/>
    <dgm:cxn modelId="{472FB4B7-787F-45D9-B1AE-10EB6065569A}" srcId="{4F486E17-F2B2-4904-9133-B19C91E872F4}" destId="{9C785183-7195-4678-B669-83639CAD474C}" srcOrd="0" destOrd="0" parTransId="{94A9AC7B-4044-4F38-8452-95AC27380A64}" sibTransId="{A9D6BAB5-6A17-4556-AF5C-31AD6F51E981}"/>
    <dgm:cxn modelId="{4197F3BB-C3E2-49E9-9224-468068D48EDE}" type="presOf" srcId="{F13A2844-DB4F-41EE-B371-820A5F51528A}" destId="{FDBF8FC9-AD59-4AE3-BD18-9B657020CF46}" srcOrd="0" destOrd="0" presId="urn:microsoft.com/office/officeart/2008/layout/AlternatingHexagons"/>
    <dgm:cxn modelId="{6B1B92CA-B8FF-487D-85B0-5932C2BE0EA0}" type="presOf" srcId="{A9D6BAB5-6A17-4556-AF5C-31AD6F51E981}" destId="{8646AC77-B760-4B5F-ACE7-A76148242BFD}" srcOrd="0" destOrd="0" presId="urn:microsoft.com/office/officeart/2008/layout/AlternatingHexagons"/>
    <dgm:cxn modelId="{6C41D9CF-E07B-4AD3-982C-4992646653E1}" type="presOf" srcId="{51042FF9-2CE8-482A-A4D8-B0C05C54BD36}" destId="{71224F55-0773-4223-BD53-FCEFB8ED1D19}" srcOrd="0" destOrd="0" presId="urn:microsoft.com/office/officeart/2008/layout/AlternatingHexagons"/>
    <dgm:cxn modelId="{75059ADD-C086-4EC5-B223-DDD531A4B7D6}" type="presOf" srcId="{1748CD47-D2F5-45A2-97BF-56908FF0F9A8}" destId="{26365C5F-814D-49A4-8AA3-8512B56F6DFE}" srcOrd="0" destOrd="0" presId="urn:microsoft.com/office/officeart/2008/layout/AlternatingHexagons"/>
    <dgm:cxn modelId="{B6F244EC-BB43-48A6-AA8F-1D2654C85305}" type="presOf" srcId="{3FC8071C-B5DE-4454-8FAD-46C540CF295D}" destId="{A242E63E-85A5-4B6E-86D2-B4239EB6A1E6}" srcOrd="0" destOrd="0" presId="urn:microsoft.com/office/officeart/2008/layout/AlternatingHexagons"/>
    <dgm:cxn modelId="{2D26F0F6-D889-4D26-9DC6-616BE20855AD}" type="presOf" srcId="{4F486E17-F2B2-4904-9133-B19C91E872F4}" destId="{430ABEF1-F32C-4A51-BE79-D8E50230381C}" srcOrd="0" destOrd="0" presId="urn:microsoft.com/office/officeart/2008/layout/AlternatingHexagons"/>
    <dgm:cxn modelId="{58CBD5FD-FF88-45A8-898E-816C47C81B69}" srcId="{4F486E17-F2B2-4904-9133-B19C91E872F4}" destId="{F13A2844-DB4F-41EE-B371-820A5F51528A}" srcOrd="1" destOrd="0" parTransId="{78C15D2B-EA21-47F4-9644-6295ABAD0AD3}" sibTransId="{8A1C7B9B-F90D-47EF-AE7E-503A94E6EB31}"/>
    <dgm:cxn modelId="{4829991C-A004-42DE-9005-2DE26CEDDEC7}" type="presParOf" srcId="{430ABEF1-F32C-4A51-BE79-D8E50230381C}" destId="{26218D22-06D8-4A73-B3E5-EC8177ACD49C}" srcOrd="0" destOrd="0" presId="urn:microsoft.com/office/officeart/2008/layout/AlternatingHexagons"/>
    <dgm:cxn modelId="{E16C2D99-9C82-44D6-8255-A914FB570752}" type="presParOf" srcId="{26218D22-06D8-4A73-B3E5-EC8177ACD49C}" destId="{4C1F113D-ABF7-4472-ABC4-CCB3361708D7}" srcOrd="0" destOrd="0" presId="urn:microsoft.com/office/officeart/2008/layout/AlternatingHexagons"/>
    <dgm:cxn modelId="{6E859A62-BB2D-441F-9C1C-1D961751CB1F}" type="presParOf" srcId="{26218D22-06D8-4A73-B3E5-EC8177ACD49C}" destId="{41255978-5B7A-4D69-9D35-884ADED655F6}" srcOrd="1" destOrd="0" presId="urn:microsoft.com/office/officeart/2008/layout/AlternatingHexagons"/>
    <dgm:cxn modelId="{45349822-B5FE-403E-921F-F489B4B67709}" type="presParOf" srcId="{26218D22-06D8-4A73-B3E5-EC8177ACD49C}" destId="{1A92547C-064E-4138-9482-B5EB052671E1}" srcOrd="2" destOrd="0" presId="urn:microsoft.com/office/officeart/2008/layout/AlternatingHexagons"/>
    <dgm:cxn modelId="{2A5B995B-3FD8-4702-88BA-245BC218CEED}" type="presParOf" srcId="{26218D22-06D8-4A73-B3E5-EC8177ACD49C}" destId="{CD8EEFD7-C4D4-48F2-AA8C-B65CE52221F5}" srcOrd="3" destOrd="0" presId="urn:microsoft.com/office/officeart/2008/layout/AlternatingHexagons"/>
    <dgm:cxn modelId="{C2614BDB-D7A0-4579-9CD3-B5C64CF73409}" type="presParOf" srcId="{26218D22-06D8-4A73-B3E5-EC8177ACD49C}" destId="{8646AC77-B760-4B5F-ACE7-A76148242BFD}" srcOrd="4" destOrd="0" presId="urn:microsoft.com/office/officeart/2008/layout/AlternatingHexagons"/>
    <dgm:cxn modelId="{F1AF4F60-DAFE-412D-B636-47457705318D}" type="presParOf" srcId="{430ABEF1-F32C-4A51-BE79-D8E50230381C}" destId="{BBF60C91-390C-44AA-BDE3-DA2E7DD2BBAC}" srcOrd="1" destOrd="0" presId="urn:microsoft.com/office/officeart/2008/layout/AlternatingHexagons"/>
    <dgm:cxn modelId="{F3230318-DE0D-4128-9F35-F7112714BB00}" type="presParOf" srcId="{430ABEF1-F32C-4A51-BE79-D8E50230381C}" destId="{F3F0F544-764F-4CD0-BAC9-D11E79CD8F55}" srcOrd="2" destOrd="0" presId="urn:microsoft.com/office/officeart/2008/layout/AlternatingHexagons"/>
    <dgm:cxn modelId="{308BF729-56A1-44D6-B5CD-CE01777D9D11}" type="presParOf" srcId="{F3F0F544-764F-4CD0-BAC9-D11E79CD8F55}" destId="{FDBF8FC9-AD59-4AE3-BD18-9B657020CF46}" srcOrd="0" destOrd="0" presId="urn:microsoft.com/office/officeart/2008/layout/AlternatingHexagons"/>
    <dgm:cxn modelId="{43639B84-48FB-41B9-9A36-97C1637DF8F4}" type="presParOf" srcId="{F3F0F544-764F-4CD0-BAC9-D11E79CD8F55}" destId="{81030AA0-DD62-40EB-A814-1F38530F55F4}" srcOrd="1" destOrd="0" presId="urn:microsoft.com/office/officeart/2008/layout/AlternatingHexagons"/>
    <dgm:cxn modelId="{9EC3B10A-C069-436F-8074-0882324D62C6}" type="presParOf" srcId="{F3F0F544-764F-4CD0-BAC9-D11E79CD8F55}" destId="{A764DE92-3DEF-46D7-9DFE-FC8424350931}" srcOrd="2" destOrd="0" presId="urn:microsoft.com/office/officeart/2008/layout/AlternatingHexagons"/>
    <dgm:cxn modelId="{7220A37F-3297-491B-AD8D-3770D845DA27}" type="presParOf" srcId="{F3F0F544-764F-4CD0-BAC9-D11E79CD8F55}" destId="{CE170EF4-7FC2-434C-AF7C-2E6452AF7E72}" srcOrd="3" destOrd="0" presId="urn:microsoft.com/office/officeart/2008/layout/AlternatingHexagons"/>
    <dgm:cxn modelId="{0403F68F-8020-4D89-92BB-6BDC2100E16B}" type="presParOf" srcId="{F3F0F544-764F-4CD0-BAC9-D11E79CD8F55}" destId="{550395CD-B0A9-44D2-B7BB-9C76AFB9CA21}" srcOrd="4" destOrd="0" presId="urn:microsoft.com/office/officeart/2008/layout/AlternatingHexagons"/>
    <dgm:cxn modelId="{C79F41CE-08D3-4694-B7B8-44955307C704}" type="presParOf" srcId="{430ABEF1-F32C-4A51-BE79-D8E50230381C}" destId="{AAED6593-E286-43D1-BACF-9900C6712650}" srcOrd="3" destOrd="0" presId="urn:microsoft.com/office/officeart/2008/layout/AlternatingHexagons"/>
    <dgm:cxn modelId="{BEBA0A44-72EE-46AD-922C-FD039C566038}" type="presParOf" srcId="{430ABEF1-F32C-4A51-BE79-D8E50230381C}" destId="{73075711-881B-46D3-871E-6A7D84DBF42F}" srcOrd="4" destOrd="0" presId="urn:microsoft.com/office/officeart/2008/layout/AlternatingHexagons"/>
    <dgm:cxn modelId="{C0DAC169-6386-4551-A3B6-0583B0B4C323}" type="presParOf" srcId="{73075711-881B-46D3-871E-6A7D84DBF42F}" destId="{26365C5F-814D-49A4-8AA3-8512B56F6DFE}" srcOrd="0" destOrd="0" presId="urn:microsoft.com/office/officeart/2008/layout/AlternatingHexagons"/>
    <dgm:cxn modelId="{272DE074-699A-4D6B-9E50-E9F56127B332}" type="presParOf" srcId="{73075711-881B-46D3-871E-6A7D84DBF42F}" destId="{E7FD0ACE-1BDB-4F94-A7CB-5B3F7A78DCAE}" srcOrd="1" destOrd="0" presId="urn:microsoft.com/office/officeart/2008/layout/AlternatingHexagons"/>
    <dgm:cxn modelId="{15E8DD48-B44D-4274-8525-A56CC3BB48DE}" type="presParOf" srcId="{73075711-881B-46D3-871E-6A7D84DBF42F}" destId="{2D8DC6D3-582E-4FB5-86B0-094D617112F9}" srcOrd="2" destOrd="0" presId="urn:microsoft.com/office/officeart/2008/layout/AlternatingHexagons"/>
    <dgm:cxn modelId="{479E5632-CB07-46CB-BCFA-D7E1DA6ACCA6}" type="presParOf" srcId="{73075711-881B-46D3-871E-6A7D84DBF42F}" destId="{0FCD2FEF-4B19-4C46-AAA8-7E53197FEB98}" srcOrd="3" destOrd="0" presId="urn:microsoft.com/office/officeart/2008/layout/AlternatingHexagons"/>
    <dgm:cxn modelId="{359844F6-C802-4A51-9C69-1EBDDA0DE3C2}" type="presParOf" srcId="{73075711-881B-46D3-871E-6A7D84DBF42F}" destId="{BEF0E4E6-966F-4E37-B45D-364BA7A23EA4}" srcOrd="4" destOrd="0" presId="urn:microsoft.com/office/officeart/2008/layout/AlternatingHexagons"/>
    <dgm:cxn modelId="{96C70BEE-68B5-45B2-82C4-0875674D7428}" type="presParOf" srcId="{430ABEF1-F32C-4A51-BE79-D8E50230381C}" destId="{FE78695F-ECF5-4541-9359-A66726732A92}" srcOrd="5" destOrd="0" presId="urn:microsoft.com/office/officeart/2008/layout/AlternatingHexagons"/>
    <dgm:cxn modelId="{2E893506-9134-426F-AF76-E8556FDF11FB}" type="presParOf" srcId="{430ABEF1-F32C-4A51-BE79-D8E50230381C}" destId="{5FBF7B37-712B-4F84-88D2-F08C847CD3AD}" srcOrd="6" destOrd="0" presId="urn:microsoft.com/office/officeart/2008/layout/AlternatingHexagons"/>
    <dgm:cxn modelId="{3FE44DF3-4AC5-4321-BA70-AFAD3753FFA2}" type="presParOf" srcId="{5FBF7B37-712B-4F84-88D2-F08C847CD3AD}" destId="{71224F55-0773-4223-BD53-FCEFB8ED1D19}" srcOrd="0" destOrd="0" presId="urn:microsoft.com/office/officeart/2008/layout/AlternatingHexagons"/>
    <dgm:cxn modelId="{003988AB-BFDD-4242-97F9-4FE939671632}" type="presParOf" srcId="{5FBF7B37-712B-4F84-88D2-F08C847CD3AD}" destId="{C19A4A6E-79D5-4C47-A84A-2DE5EE558E7E}" srcOrd="1" destOrd="0" presId="urn:microsoft.com/office/officeart/2008/layout/AlternatingHexagons"/>
    <dgm:cxn modelId="{2281BB2C-4073-491E-BD39-5F89C06237DC}" type="presParOf" srcId="{5FBF7B37-712B-4F84-88D2-F08C847CD3AD}" destId="{E38E7D90-9C37-455C-9024-DD6E1B90FAB4}" srcOrd="2" destOrd="0" presId="urn:microsoft.com/office/officeart/2008/layout/AlternatingHexagons"/>
    <dgm:cxn modelId="{7468A7FA-A642-4F31-8625-0790BB7C65BD}" type="presParOf" srcId="{5FBF7B37-712B-4F84-88D2-F08C847CD3AD}" destId="{4915EE4C-F630-475C-A1D1-A97BC9E9D147}" srcOrd="3" destOrd="0" presId="urn:microsoft.com/office/officeart/2008/layout/AlternatingHexagons"/>
    <dgm:cxn modelId="{F8EA5736-EA52-4783-ADDE-29D10F9862D9}" type="presParOf" srcId="{5FBF7B37-712B-4F84-88D2-F08C847CD3AD}" destId="{A242E63E-85A5-4B6E-86D2-B4239EB6A1E6}"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A55C1-8241-4136-B6FA-6D330645CE6B}">
      <dsp:nvSpPr>
        <dsp:cNvPr id="0" name=""/>
        <dsp:cNvSpPr/>
      </dsp:nvSpPr>
      <dsp:spPr>
        <a:xfrm>
          <a:off x="3602" y="258469"/>
          <a:ext cx="3512861" cy="137601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s-CR" sz="3800" kern="1200" dirty="0"/>
            <a:t>Sistema Operativo</a:t>
          </a:r>
        </a:p>
      </dsp:txBody>
      <dsp:txXfrm>
        <a:off x="3602" y="258469"/>
        <a:ext cx="3512861" cy="1376012"/>
      </dsp:txXfrm>
    </dsp:sp>
    <dsp:sp modelId="{88A001B0-9BED-4A5C-81DA-1577326669D1}">
      <dsp:nvSpPr>
        <dsp:cNvPr id="0" name=""/>
        <dsp:cNvSpPr/>
      </dsp:nvSpPr>
      <dsp:spPr>
        <a:xfrm>
          <a:off x="3602" y="1634481"/>
          <a:ext cx="3512861" cy="320508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s-CR" sz="3200" kern="1200" dirty="0"/>
            <a:t>Como Windows (pero mejor)</a:t>
          </a:r>
          <a:endParaRPr lang="es-CR" sz="3800" kern="1200" dirty="0"/>
        </a:p>
        <a:p>
          <a:pPr marL="285750" lvl="1" indent="-285750" algn="l" defTabSz="1689100">
            <a:lnSpc>
              <a:spcPct val="90000"/>
            </a:lnSpc>
            <a:spcBef>
              <a:spcPct val="0"/>
            </a:spcBef>
            <a:spcAft>
              <a:spcPct val="15000"/>
            </a:spcAft>
            <a:buChar char="•"/>
          </a:pPr>
          <a:endParaRPr lang="es-CR" sz="3800" kern="1200" dirty="0"/>
        </a:p>
      </dsp:txBody>
      <dsp:txXfrm>
        <a:off x="3602" y="1634481"/>
        <a:ext cx="3512861" cy="3205087"/>
      </dsp:txXfrm>
    </dsp:sp>
    <dsp:sp modelId="{B4E2F610-A9EC-460C-90BB-BD39579D8F24}">
      <dsp:nvSpPr>
        <dsp:cNvPr id="0" name=""/>
        <dsp:cNvSpPr/>
      </dsp:nvSpPr>
      <dsp:spPr>
        <a:xfrm>
          <a:off x="4008264" y="258469"/>
          <a:ext cx="3512861" cy="137601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s-CR" sz="3800" b="0" i="0" kern="1200" dirty="0"/>
            <a:t>Tipo Unix</a:t>
          </a:r>
          <a:endParaRPr lang="es-CR" sz="3800" kern="1200" dirty="0"/>
        </a:p>
      </dsp:txBody>
      <dsp:txXfrm>
        <a:off x="4008264" y="258469"/>
        <a:ext cx="3512861" cy="1376012"/>
      </dsp:txXfrm>
    </dsp:sp>
    <dsp:sp modelId="{0C4B3E40-7D17-49F1-8E91-96938BC166CB}">
      <dsp:nvSpPr>
        <dsp:cNvPr id="0" name=""/>
        <dsp:cNvSpPr/>
      </dsp:nvSpPr>
      <dsp:spPr>
        <a:xfrm>
          <a:off x="4008264" y="1634481"/>
          <a:ext cx="3512861" cy="320508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s-CR" sz="3200" kern="1200" dirty="0"/>
            <a:t>Base del sistema.</a:t>
          </a:r>
        </a:p>
        <a:p>
          <a:pPr marL="285750" lvl="1" indent="-285750" algn="l" defTabSz="1244600">
            <a:lnSpc>
              <a:spcPct val="90000"/>
            </a:lnSpc>
            <a:spcBef>
              <a:spcPct val="0"/>
            </a:spcBef>
            <a:spcAft>
              <a:spcPct val="15000"/>
            </a:spcAft>
            <a:buChar char="•"/>
          </a:pPr>
          <a:r>
            <a:rPr lang="es-CR" sz="2800" kern="1200" dirty="0"/>
            <a:t>Proyecto GNU</a:t>
          </a:r>
        </a:p>
        <a:p>
          <a:pPr marL="285750" lvl="1" indent="-285750" algn="l" defTabSz="1244600">
            <a:lnSpc>
              <a:spcPct val="90000"/>
            </a:lnSpc>
            <a:spcBef>
              <a:spcPct val="0"/>
            </a:spcBef>
            <a:spcAft>
              <a:spcPct val="15000"/>
            </a:spcAft>
            <a:buChar char="•"/>
          </a:pPr>
          <a:r>
            <a:rPr lang="es-CR" sz="2800" b="0" i="0" kern="1200" dirty="0">
              <a:solidFill>
                <a:schemeClr val="tx1"/>
              </a:solidFill>
            </a:rPr>
            <a:t>LINUX: Linus Torvalds</a:t>
          </a:r>
          <a:endParaRPr lang="es-CR" sz="2800" kern="1200" dirty="0">
            <a:solidFill>
              <a:schemeClr val="tx1"/>
            </a:solidFill>
          </a:endParaRPr>
        </a:p>
      </dsp:txBody>
      <dsp:txXfrm>
        <a:off x="4008264" y="1634481"/>
        <a:ext cx="3512861" cy="3205087"/>
      </dsp:txXfrm>
    </dsp:sp>
    <dsp:sp modelId="{2DCDD2D2-D627-4E1D-9B28-79327C51519C}">
      <dsp:nvSpPr>
        <dsp:cNvPr id="0" name=""/>
        <dsp:cNvSpPr/>
      </dsp:nvSpPr>
      <dsp:spPr>
        <a:xfrm>
          <a:off x="8012926" y="258469"/>
          <a:ext cx="3512861" cy="137601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s-CR" sz="3800" kern="1200" dirty="0"/>
            <a:t>Software libre</a:t>
          </a:r>
        </a:p>
      </dsp:txBody>
      <dsp:txXfrm>
        <a:off x="8012926" y="258469"/>
        <a:ext cx="3512861" cy="1376012"/>
      </dsp:txXfrm>
    </dsp:sp>
    <dsp:sp modelId="{F86D79D4-E056-4479-AC1D-D73466D74527}">
      <dsp:nvSpPr>
        <dsp:cNvPr id="0" name=""/>
        <dsp:cNvSpPr/>
      </dsp:nvSpPr>
      <dsp:spPr>
        <a:xfrm>
          <a:off x="8012926" y="1634481"/>
          <a:ext cx="3512861" cy="320508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s-CR" sz="3200" kern="1200" dirty="0"/>
            <a:t>Libre de paga</a:t>
          </a:r>
        </a:p>
        <a:p>
          <a:pPr marL="285750" lvl="1" indent="-285750" algn="l" defTabSz="1422400">
            <a:lnSpc>
              <a:spcPct val="90000"/>
            </a:lnSpc>
            <a:spcBef>
              <a:spcPct val="0"/>
            </a:spcBef>
            <a:spcAft>
              <a:spcPct val="15000"/>
            </a:spcAft>
            <a:buChar char="•"/>
          </a:pPr>
          <a:r>
            <a:rPr lang="es-CR" sz="3200" kern="1200" dirty="0"/>
            <a:t>Soporte gratuito (mucho menos soporte)</a:t>
          </a:r>
        </a:p>
      </dsp:txBody>
      <dsp:txXfrm>
        <a:off x="8012926" y="1634481"/>
        <a:ext cx="3512861" cy="3205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F113D-ABF7-4472-ABC4-CCB3361708D7}">
      <dsp:nvSpPr>
        <dsp:cNvPr id="0" name=""/>
        <dsp:cNvSpPr/>
      </dsp:nvSpPr>
      <dsp:spPr>
        <a:xfrm rot="5400000">
          <a:off x="2543704" y="87094"/>
          <a:ext cx="1334236" cy="1160786"/>
        </a:xfrm>
        <a:prstGeom prst="hexagon">
          <a:avLst>
            <a:gd name="adj" fmla="val 25000"/>
            <a:gd name="vf" fmla="val 11547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CR" sz="1300" kern="1200" dirty="0"/>
            <a:t>ZORIN</a:t>
          </a:r>
        </a:p>
      </dsp:txBody>
      <dsp:txXfrm rot="-5400000">
        <a:off x="2811318" y="208289"/>
        <a:ext cx="799008" cy="918399"/>
      </dsp:txXfrm>
    </dsp:sp>
    <dsp:sp modelId="{41255978-5B7A-4D69-9D35-884ADED655F6}">
      <dsp:nvSpPr>
        <dsp:cNvPr id="0" name=""/>
        <dsp:cNvSpPr/>
      </dsp:nvSpPr>
      <dsp:spPr>
        <a:xfrm>
          <a:off x="3826439" y="267216"/>
          <a:ext cx="1489008" cy="800542"/>
        </a:xfrm>
        <a:prstGeom prst="rect">
          <a:avLst/>
        </a:prstGeom>
        <a:noFill/>
        <a:ln>
          <a:noFill/>
        </a:ln>
        <a:effectLst/>
      </dsp:spPr>
      <dsp:style>
        <a:lnRef idx="0">
          <a:scrgbClr r="0" g="0" b="0"/>
        </a:lnRef>
        <a:fillRef idx="0">
          <a:scrgbClr r="0" g="0" b="0"/>
        </a:fillRef>
        <a:effectRef idx="0">
          <a:scrgbClr r="0" g="0" b="0"/>
        </a:effectRef>
        <a:fontRef idx="minor"/>
      </dsp:style>
    </dsp:sp>
    <dsp:sp modelId="{8646AC77-B760-4B5F-ACE7-A76148242BFD}">
      <dsp:nvSpPr>
        <dsp:cNvPr id="0" name=""/>
        <dsp:cNvSpPr/>
      </dsp:nvSpPr>
      <dsp:spPr>
        <a:xfrm rot="5400000">
          <a:off x="1290055" y="87094"/>
          <a:ext cx="1334236" cy="1160786"/>
        </a:xfrm>
        <a:prstGeom prst="hexagon">
          <a:avLst>
            <a:gd name="adj" fmla="val 25000"/>
            <a:gd name="vf" fmla="val 115470"/>
          </a:avLst>
        </a:prstGeom>
        <a:solidFill>
          <a:schemeClr val="accent2">
            <a:hueOff val="64738"/>
            <a:satOff val="-6856"/>
            <a:lumOff val="-16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CR" sz="2200" kern="1200" dirty="0"/>
            <a:t>ARCH</a:t>
          </a:r>
        </a:p>
      </dsp:txBody>
      <dsp:txXfrm rot="-5400000">
        <a:off x="1557669" y="208289"/>
        <a:ext cx="799008" cy="918399"/>
      </dsp:txXfrm>
    </dsp:sp>
    <dsp:sp modelId="{FDBF8FC9-AD59-4AE3-BD18-9B657020CF46}">
      <dsp:nvSpPr>
        <dsp:cNvPr id="0" name=""/>
        <dsp:cNvSpPr/>
      </dsp:nvSpPr>
      <dsp:spPr>
        <a:xfrm rot="5400000">
          <a:off x="1914478" y="1219594"/>
          <a:ext cx="1334236" cy="1160786"/>
        </a:xfrm>
        <a:prstGeom prst="hexagon">
          <a:avLst>
            <a:gd name="adj" fmla="val 25000"/>
            <a:gd name="vf" fmla="val 115470"/>
          </a:avLst>
        </a:prstGeom>
        <a:solidFill>
          <a:schemeClr val="accent2">
            <a:hueOff val="129476"/>
            <a:satOff val="-13712"/>
            <a:lumOff val="-33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CR" sz="1300" kern="1200" dirty="0"/>
            <a:t>DEBIAN</a:t>
          </a:r>
        </a:p>
      </dsp:txBody>
      <dsp:txXfrm rot="-5400000">
        <a:off x="2182092" y="1340789"/>
        <a:ext cx="799008" cy="918399"/>
      </dsp:txXfrm>
    </dsp:sp>
    <dsp:sp modelId="{81030AA0-DD62-40EB-A814-1F38530F55F4}">
      <dsp:nvSpPr>
        <dsp:cNvPr id="0" name=""/>
        <dsp:cNvSpPr/>
      </dsp:nvSpPr>
      <dsp:spPr>
        <a:xfrm>
          <a:off x="512195" y="1399716"/>
          <a:ext cx="1440975" cy="800542"/>
        </a:xfrm>
        <a:prstGeom prst="rect">
          <a:avLst/>
        </a:prstGeom>
        <a:noFill/>
        <a:ln>
          <a:noFill/>
        </a:ln>
        <a:effectLst/>
      </dsp:spPr>
      <dsp:style>
        <a:lnRef idx="0">
          <a:scrgbClr r="0" g="0" b="0"/>
        </a:lnRef>
        <a:fillRef idx="0">
          <a:scrgbClr r="0" g="0" b="0"/>
        </a:fillRef>
        <a:effectRef idx="0">
          <a:scrgbClr r="0" g="0" b="0"/>
        </a:effectRef>
        <a:fontRef idx="minor"/>
      </dsp:style>
    </dsp:sp>
    <dsp:sp modelId="{550395CD-B0A9-44D2-B7BB-9C76AFB9CA21}">
      <dsp:nvSpPr>
        <dsp:cNvPr id="0" name=""/>
        <dsp:cNvSpPr/>
      </dsp:nvSpPr>
      <dsp:spPr>
        <a:xfrm rot="5400000">
          <a:off x="3168127" y="1219594"/>
          <a:ext cx="1334236" cy="1160786"/>
        </a:xfrm>
        <a:prstGeom prst="hexagon">
          <a:avLst>
            <a:gd name="adj" fmla="val 25000"/>
            <a:gd name="vf" fmla="val 115470"/>
          </a:avLst>
        </a:prstGeom>
        <a:solidFill>
          <a:schemeClr val="accent2">
            <a:hueOff val="194214"/>
            <a:satOff val="-20568"/>
            <a:lumOff val="-50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s-CR" sz="1600" kern="1200" dirty="0"/>
            <a:t>UBUNTU</a:t>
          </a:r>
        </a:p>
      </dsp:txBody>
      <dsp:txXfrm rot="-5400000">
        <a:off x="3435741" y="1340789"/>
        <a:ext cx="799008" cy="918399"/>
      </dsp:txXfrm>
    </dsp:sp>
    <dsp:sp modelId="{26365C5F-814D-49A4-8AA3-8512B56F6DFE}">
      <dsp:nvSpPr>
        <dsp:cNvPr id="0" name=""/>
        <dsp:cNvSpPr/>
      </dsp:nvSpPr>
      <dsp:spPr>
        <a:xfrm rot="5400000">
          <a:off x="2543704" y="2352095"/>
          <a:ext cx="1334236" cy="1160786"/>
        </a:xfrm>
        <a:prstGeom prst="hexagon">
          <a:avLst>
            <a:gd name="adj" fmla="val 25000"/>
            <a:gd name="vf" fmla="val 115470"/>
          </a:avLst>
        </a:prstGeom>
        <a:solidFill>
          <a:schemeClr val="accent2">
            <a:hueOff val="258951"/>
            <a:satOff val="-27425"/>
            <a:lumOff val="-6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CR" sz="1300" kern="1200" dirty="0"/>
            <a:t>SLAX</a:t>
          </a:r>
        </a:p>
      </dsp:txBody>
      <dsp:txXfrm rot="-5400000">
        <a:off x="2811318" y="2473290"/>
        <a:ext cx="799008" cy="918399"/>
      </dsp:txXfrm>
    </dsp:sp>
    <dsp:sp modelId="{E7FD0ACE-1BDB-4F94-A7CB-5B3F7A78DCAE}">
      <dsp:nvSpPr>
        <dsp:cNvPr id="0" name=""/>
        <dsp:cNvSpPr/>
      </dsp:nvSpPr>
      <dsp:spPr>
        <a:xfrm>
          <a:off x="3826439" y="2532217"/>
          <a:ext cx="1489008" cy="800542"/>
        </a:xfrm>
        <a:prstGeom prst="rect">
          <a:avLst/>
        </a:prstGeom>
        <a:noFill/>
        <a:ln>
          <a:noFill/>
        </a:ln>
        <a:effectLst/>
      </dsp:spPr>
      <dsp:style>
        <a:lnRef idx="0">
          <a:scrgbClr r="0" g="0" b="0"/>
        </a:lnRef>
        <a:fillRef idx="0">
          <a:scrgbClr r="0" g="0" b="0"/>
        </a:fillRef>
        <a:effectRef idx="0">
          <a:scrgbClr r="0" g="0" b="0"/>
        </a:effectRef>
        <a:fontRef idx="minor"/>
      </dsp:style>
    </dsp:sp>
    <dsp:sp modelId="{BEF0E4E6-966F-4E37-B45D-364BA7A23EA4}">
      <dsp:nvSpPr>
        <dsp:cNvPr id="0" name=""/>
        <dsp:cNvSpPr/>
      </dsp:nvSpPr>
      <dsp:spPr>
        <a:xfrm rot="5400000">
          <a:off x="1290055" y="2352095"/>
          <a:ext cx="1334236" cy="1160786"/>
        </a:xfrm>
        <a:prstGeom prst="hexagon">
          <a:avLst>
            <a:gd name="adj" fmla="val 25000"/>
            <a:gd name="vf" fmla="val 115470"/>
          </a:avLst>
        </a:prstGeom>
        <a:solidFill>
          <a:schemeClr val="accent2">
            <a:hueOff val="323689"/>
            <a:satOff val="-34281"/>
            <a:lumOff val="-8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CR" sz="1200" kern="1200" dirty="0"/>
            <a:t>DRAGORA</a:t>
          </a:r>
        </a:p>
      </dsp:txBody>
      <dsp:txXfrm rot="-5400000">
        <a:off x="1557669" y="2473290"/>
        <a:ext cx="799008" cy="918399"/>
      </dsp:txXfrm>
    </dsp:sp>
    <dsp:sp modelId="{71224F55-0773-4223-BD53-FCEFB8ED1D19}">
      <dsp:nvSpPr>
        <dsp:cNvPr id="0" name=""/>
        <dsp:cNvSpPr/>
      </dsp:nvSpPr>
      <dsp:spPr>
        <a:xfrm rot="5400000">
          <a:off x="1914478" y="3484595"/>
          <a:ext cx="1334236" cy="1160786"/>
        </a:xfrm>
        <a:prstGeom prst="hexagon">
          <a:avLst>
            <a:gd name="adj" fmla="val 25000"/>
            <a:gd name="vf" fmla="val 115470"/>
          </a:avLst>
        </a:prstGeom>
        <a:solidFill>
          <a:schemeClr val="accent2">
            <a:hueOff val="388427"/>
            <a:satOff val="-41137"/>
            <a:lumOff val="-10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CR" sz="1300" kern="1200" dirty="0"/>
            <a:t>FEDORA</a:t>
          </a:r>
        </a:p>
      </dsp:txBody>
      <dsp:txXfrm rot="-5400000">
        <a:off x="2182092" y="3605790"/>
        <a:ext cx="799008" cy="918399"/>
      </dsp:txXfrm>
    </dsp:sp>
    <dsp:sp modelId="{C19A4A6E-79D5-4C47-A84A-2DE5EE558E7E}">
      <dsp:nvSpPr>
        <dsp:cNvPr id="0" name=""/>
        <dsp:cNvSpPr/>
      </dsp:nvSpPr>
      <dsp:spPr>
        <a:xfrm>
          <a:off x="512195" y="3664717"/>
          <a:ext cx="1440975" cy="800542"/>
        </a:xfrm>
        <a:prstGeom prst="rect">
          <a:avLst/>
        </a:prstGeom>
        <a:noFill/>
        <a:ln>
          <a:noFill/>
        </a:ln>
        <a:effectLst/>
      </dsp:spPr>
      <dsp:style>
        <a:lnRef idx="0">
          <a:scrgbClr r="0" g="0" b="0"/>
        </a:lnRef>
        <a:fillRef idx="0">
          <a:scrgbClr r="0" g="0" b="0"/>
        </a:fillRef>
        <a:effectRef idx="0">
          <a:scrgbClr r="0" g="0" b="0"/>
        </a:effectRef>
        <a:fontRef idx="minor"/>
      </dsp:style>
    </dsp:sp>
    <dsp:sp modelId="{A242E63E-85A5-4B6E-86D2-B4239EB6A1E6}">
      <dsp:nvSpPr>
        <dsp:cNvPr id="0" name=""/>
        <dsp:cNvSpPr/>
      </dsp:nvSpPr>
      <dsp:spPr>
        <a:xfrm rot="5400000">
          <a:off x="3168127" y="3484595"/>
          <a:ext cx="1334236" cy="1160786"/>
        </a:xfrm>
        <a:prstGeom prst="hexagon">
          <a:avLst>
            <a:gd name="adj" fmla="val 25000"/>
            <a:gd name="vf" fmla="val 115470"/>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s-CR" sz="1400" kern="1200" dirty="0"/>
            <a:t>GENTOO</a:t>
          </a:r>
        </a:p>
      </dsp:txBody>
      <dsp:txXfrm rot="-5400000">
        <a:off x="3435741" y="3605790"/>
        <a:ext cx="799008" cy="918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F113D-ABF7-4472-ABC4-CCB3361708D7}">
      <dsp:nvSpPr>
        <dsp:cNvPr id="0" name=""/>
        <dsp:cNvSpPr/>
      </dsp:nvSpPr>
      <dsp:spPr>
        <a:xfrm rot="5400000">
          <a:off x="2485639" y="87582"/>
          <a:ext cx="1333951" cy="1160537"/>
        </a:xfrm>
        <a:prstGeom prst="hexagon">
          <a:avLst>
            <a:gd name="adj" fmla="val 25000"/>
            <a:gd name="vf" fmla="val 11547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CR" sz="1000" kern="1200" dirty="0"/>
            <a:t>MANDRIVA</a:t>
          </a:r>
        </a:p>
      </dsp:txBody>
      <dsp:txXfrm rot="-5400000">
        <a:off x="2753196" y="208749"/>
        <a:ext cx="798837" cy="918203"/>
      </dsp:txXfrm>
    </dsp:sp>
    <dsp:sp modelId="{41255978-5B7A-4D69-9D35-884ADED655F6}">
      <dsp:nvSpPr>
        <dsp:cNvPr id="0" name=""/>
        <dsp:cNvSpPr/>
      </dsp:nvSpPr>
      <dsp:spPr>
        <a:xfrm>
          <a:off x="3768100" y="267666"/>
          <a:ext cx="1488689" cy="800370"/>
        </a:xfrm>
        <a:prstGeom prst="rect">
          <a:avLst/>
        </a:prstGeom>
        <a:noFill/>
        <a:ln>
          <a:noFill/>
        </a:ln>
        <a:effectLst/>
      </dsp:spPr>
      <dsp:style>
        <a:lnRef idx="0">
          <a:scrgbClr r="0" g="0" b="0"/>
        </a:lnRef>
        <a:fillRef idx="0">
          <a:scrgbClr r="0" g="0" b="0"/>
        </a:fillRef>
        <a:effectRef idx="0">
          <a:scrgbClr r="0" g="0" b="0"/>
        </a:effectRef>
        <a:fontRef idx="minor"/>
      </dsp:style>
    </dsp:sp>
    <dsp:sp modelId="{8646AC77-B760-4B5F-ACE7-A76148242BFD}">
      <dsp:nvSpPr>
        <dsp:cNvPr id="0" name=""/>
        <dsp:cNvSpPr/>
      </dsp:nvSpPr>
      <dsp:spPr>
        <a:xfrm rot="5400000">
          <a:off x="1232259" y="87582"/>
          <a:ext cx="1333951" cy="1160537"/>
        </a:xfrm>
        <a:prstGeom prst="hexagon">
          <a:avLst>
            <a:gd name="adj" fmla="val 25000"/>
            <a:gd name="vf" fmla="val 115470"/>
          </a:avLst>
        </a:prstGeom>
        <a:solidFill>
          <a:schemeClr val="accent2">
            <a:hueOff val="64738"/>
            <a:satOff val="-6856"/>
            <a:lumOff val="-16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s-CR" sz="2300" kern="1200" dirty="0"/>
            <a:t>LINUX</a:t>
          </a:r>
        </a:p>
        <a:p>
          <a:pPr marL="0" lvl="0" indent="0" algn="ctr" defTabSz="1022350">
            <a:lnSpc>
              <a:spcPct val="90000"/>
            </a:lnSpc>
            <a:spcBef>
              <a:spcPct val="0"/>
            </a:spcBef>
            <a:spcAft>
              <a:spcPct val="35000"/>
            </a:spcAft>
            <a:buNone/>
          </a:pPr>
          <a:r>
            <a:rPr lang="es-CR" sz="2300" kern="1200" dirty="0"/>
            <a:t>MINT</a:t>
          </a:r>
        </a:p>
      </dsp:txBody>
      <dsp:txXfrm rot="-5400000">
        <a:off x="1499816" y="208749"/>
        <a:ext cx="798837" cy="918203"/>
      </dsp:txXfrm>
    </dsp:sp>
    <dsp:sp modelId="{FDBF8FC9-AD59-4AE3-BD18-9B657020CF46}">
      <dsp:nvSpPr>
        <dsp:cNvPr id="0" name=""/>
        <dsp:cNvSpPr/>
      </dsp:nvSpPr>
      <dsp:spPr>
        <a:xfrm rot="5400000">
          <a:off x="1856548" y="1219840"/>
          <a:ext cx="1333951" cy="1160537"/>
        </a:xfrm>
        <a:prstGeom prst="hexagon">
          <a:avLst>
            <a:gd name="adj" fmla="val 25000"/>
            <a:gd name="vf" fmla="val 115470"/>
          </a:avLst>
        </a:prstGeom>
        <a:solidFill>
          <a:schemeClr val="accent2">
            <a:hueOff val="129476"/>
            <a:satOff val="-13712"/>
            <a:lumOff val="-33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CR" sz="1000" kern="1200" dirty="0"/>
            <a:t>TUQUITO</a:t>
          </a:r>
        </a:p>
      </dsp:txBody>
      <dsp:txXfrm rot="-5400000">
        <a:off x="2124105" y="1341007"/>
        <a:ext cx="798837" cy="918203"/>
      </dsp:txXfrm>
    </dsp:sp>
    <dsp:sp modelId="{81030AA0-DD62-40EB-A814-1F38530F55F4}">
      <dsp:nvSpPr>
        <dsp:cNvPr id="0" name=""/>
        <dsp:cNvSpPr/>
      </dsp:nvSpPr>
      <dsp:spPr>
        <a:xfrm>
          <a:off x="454565" y="1399923"/>
          <a:ext cx="1440667" cy="800370"/>
        </a:xfrm>
        <a:prstGeom prst="rect">
          <a:avLst/>
        </a:prstGeom>
        <a:noFill/>
        <a:ln>
          <a:noFill/>
        </a:ln>
        <a:effectLst/>
      </dsp:spPr>
      <dsp:style>
        <a:lnRef idx="0">
          <a:scrgbClr r="0" g="0" b="0"/>
        </a:lnRef>
        <a:fillRef idx="0">
          <a:scrgbClr r="0" g="0" b="0"/>
        </a:fillRef>
        <a:effectRef idx="0">
          <a:scrgbClr r="0" g="0" b="0"/>
        </a:effectRef>
        <a:fontRef idx="minor"/>
      </dsp:style>
    </dsp:sp>
    <dsp:sp modelId="{550395CD-B0A9-44D2-B7BB-9C76AFB9CA21}">
      <dsp:nvSpPr>
        <dsp:cNvPr id="0" name=""/>
        <dsp:cNvSpPr/>
      </dsp:nvSpPr>
      <dsp:spPr>
        <a:xfrm rot="5400000">
          <a:off x="3109929" y="1219840"/>
          <a:ext cx="1333951" cy="1160537"/>
        </a:xfrm>
        <a:prstGeom prst="hexagon">
          <a:avLst>
            <a:gd name="adj" fmla="val 25000"/>
            <a:gd name="vf" fmla="val 115470"/>
          </a:avLst>
        </a:prstGeom>
        <a:solidFill>
          <a:schemeClr val="accent2">
            <a:hueOff val="194214"/>
            <a:satOff val="-20568"/>
            <a:lumOff val="-50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s-CR" sz="1400" kern="1200" dirty="0"/>
            <a:t>KUBUNTU</a:t>
          </a:r>
        </a:p>
      </dsp:txBody>
      <dsp:txXfrm rot="-5400000">
        <a:off x="3377486" y="1341007"/>
        <a:ext cx="798837" cy="918203"/>
      </dsp:txXfrm>
    </dsp:sp>
    <dsp:sp modelId="{26365C5F-814D-49A4-8AA3-8512B56F6DFE}">
      <dsp:nvSpPr>
        <dsp:cNvPr id="0" name=""/>
        <dsp:cNvSpPr/>
      </dsp:nvSpPr>
      <dsp:spPr>
        <a:xfrm rot="5400000">
          <a:off x="2485639" y="2352098"/>
          <a:ext cx="1333951" cy="1160537"/>
        </a:xfrm>
        <a:prstGeom prst="hexagon">
          <a:avLst>
            <a:gd name="adj" fmla="val 25000"/>
            <a:gd name="vf" fmla="val 115470"/>
          </a:avLst>
        </a:prstGeom>
        <a:solidFill>
          <a:schemeClr val="accent2">
            <a:hueOff val="258951"/>
            <a:satOff val="-27425"/>
            <a:lumOff val="-6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CR" sz="1000" kern="1200" dirty="0"/>
            <a:t>KNOPPIX</a:t>
          </a:r>
        </a:p>
      </dsp:txBody>
      <dsp:txXfrm rot="-5400000">
        <a:off x="2753196" y="2473265"/>
        <a:ext cx="798837" cy="918203"/>
      </dsp:txXfrm>
    </dsp:sp>
    <dsp:sp modelId="{E7FD0ACE-1BDB-4F94-A7CB-5B3F7A78DCAE}">
      <dsp:nvSpPr>
        <dsp:cNvPr id="0" name=""/>
        <dsp:cNvSpPr/>
      </dsp:nvSpPr>
      <dsp:spPr>
        <a:xfrm>
          <a:off x="3768100" y="2532181"/>
          <a:ext cx="1488689" cy="800370"/>
        </a:xfrm>
        <a:prstGeom prst="rect">
          <a:avLst/>
        </a:prstGeom>
        <a:noFill/>
        <a:ln>
          <a:noFill/>
        </a:ln>
        <a:effectLst/>
      </dsp:spPr>
      <dsp:style>
        <a:lnRef idx="0">
          <a:scrgbClr r="0" g="0" b="0"/>
        </a:lnRef>
        <a:fillRef idx="0">
          <a:scrgbClr r="0" g="0" b="0"/>
        </a:fillRef>
        <a:effectRef idx="0">
          <a:scrgbClr r="0" g="0" b="0"/>
        </a:effectRef>
        <a:fontRef idx="minor"/>
      </dsp:style>
    </dsp:sp>
    <dsp:sp modelId="{BEF0E4E6-966F-4E37-B45D-364BA7A23EA4}">
      <dsp:nvSpPr>
        <dsp:cNvPr id="0" name=""/>
        <dsp:cNvSpPr/>
      </dsp:nvSpPr>
      <dsp:spPr>
        <a:xfrm rot="5400000">
          <a:off x="1232259" y="2352098"/>
          <a:ext cx="1333951" cy="1160537"/>
        </a:xfrm>
        <a:prstGeom prst="hexagon">
          <a:avLst>
            <a:gd name="adj" fmla="val 25000"/>
            <a:gd name="vf" fmla="val 115470"/>
          </a:avLst>
        </a:prstGeom>
        <a:solidFill>
          <a:schemeClr val="accent2">
            <a:hueOff val="323689"/>
            <a:satOff val="-34281"/>
            <a:lumOff val="-8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s-CR" sz="1500" kern="1200" dirty="0"/>
            <a:t>FUBUNTU</a:t>
          </a:r>
        </a:p>
      </dsp:txBody>
      <dsp:txXfrm rot="-5400000">
        <a:off x="1499816" y="2473265"/>
        <a:ext cx="798837" cy="918203"/>
      </dsp:txXfrm>
    </dsp:sp>
    <dsp:sp modelId="{71224F55-0773-4223-BD53-FCEFB8ED1D19}">
      <dsp:nvSpPr>
        <dsp:cNvPr id="0" name=""/>
        <dsp:cNvSpPr/>
      </dsp:nvSpPr>
      <dsp:spPr>
        <a:xfrm rot="5400000">
          <a:off x="1856548" y="3484355"/>
          <a:ext cx="1333951" cy="1160537"/>
        </a:xfrm>
        <a:prstGeom prst="hexagon">
          <a:avLst>
            <a:gd name="adj" fmla="val 25000"/>
            <a:gd name="vf" fmla="val 115470"/>
          </a:avLst>
        </a:prstGeom>
        <a:solidFill>
          <a:schemeClr val="accent2">
            <a:hueOff val="388427"/>
            <a:satOff val="-41137"/>
            <a:lumOff val="-10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CR" sz="1000" kern="1200" dirty="0"/>
            <a:t>OPENSUSE</a:t>
          </a:r>
        </a:p>
      </dsp:txBody>
      <dsp:txXfrm rot="-5400000">
        <a:off x="2124105" y="3605522"/>
        <a:ext cx="798837" cy="918203"/>
      </dsp:txXfrm>
    </dsp:sp>
    <dsp:sp modelId="{C19A4A6E-79D5-4C47-A84A-2DE5EE558E7E}">
      <dsp:nvSpPr>
        <dsp:cNvPr id="0" name=""/>
        <dsp:cNvSpPr/>
      </dsp:nvSpPr>
      <dsp:spPr>
        <a:xfrm>
          <a:off x="454565" y="3664439"/>
          <a:ext cx="1440667" cy="800370"/>
        </a:xfrm>
        <a:prstGeom prst="rect">
          <a:avLst/>
        </a:prstGeom>
        <a:noFill/>
        <a:ln>
          <a:noFill/>
        </a:ln>
        <a:effectLst/>
      </dsp:spPr>
      <dsp:style>
        <a:lnRef idx="0">
          <a:scrgbClr r="0" g="0" b="0"/>
        </a:lnRef>
        <a:fillRef idx="0">
          <a:scrgbClr r="0" g="0" b="0"/>
        </a:fillRef>
        <a:effectRef idx="0">
          <a:scrgbClr r="0" g="0" b="0"/>
        </a:effectRef>
        <a:fontRef idx="minor"/>
      </dsp:style>
    </dsp:sp>
    <dsp:sp modelId="{A242E63E-85A5-4B6E-86D2-B4239EB6A1E6}">
      <dsp:nvSpPr>
        <dsp:cNvPr id="0" name=""/>
        <dsp:cNvSpPr/>
      </dsp:nvSpPr>
      <dsp:spPr>
        <a:xfrm rot="5400000">
          <a:off x="3109929" y="3484355"/>
          <a:ext cx="1333951" cy="1160537"/>
        </a:xfrm>
        <a:prstGeom prst="hexagon">
          <a:avLst>
            <a:gd name="adj" fmla="val 25000"/>
            <a:gd name="vf" fmla="val 115470"/>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s-CR" sz="1500" kern="1200" dirty="0"/>
            <a:t>MAGEIA</a:t>
          </a:r>
        </a:p>
      </dsp:txBody>
      <dsp:txXfrm rot="-5400000">
        <a:off x="3377486" y="3605522"/>
        <a:ext cx="798837" cy="91820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F32E861-753B-48C0-823A-F6BABB497126}" type="datetimeFigureOut">
              <a:rPr lang="es-CR" smtClean="0"/>
              <a:t>4/6/2018</a:t>
            </a:fld>
            <a:endParaRPr lang="es-CR"/>
          </a:p>
        </p:txBody>
      </p:sp>
      <p:sp>
        <p:nvSpPr>
          <p:cNvPr id="5" name="Footer Placeholder 4"/>
          <p:cNvSpPr>
            <a:spLocks noGrp="1"/>
          </p:cNvSpPr>
          <p:nvPr>
            <p:ph type="ftr" sz="quarter" idx="11"/>
          </p:nvPr>
        </p:nvSpPr>
        <p:spPr/>
        <p:txBody>
          <a:bodyPr/>
          <a:lstStyle/>
          <a:p>
            <a:endParaRPr lang="es-C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410914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F32E861-753B-48C0-823A-F6BABB497126}" type="datetimeFigureOut">
              <a:rPr lang="es-CR" smtClean="0"/>
              <a:t>4/6/2018</a:t>
            </a:fld>
            <a:endParaRPr lang="es-CR"/>
          </a:p>
        </p:txBody>
      </p:sp>
      <p:sp>
        <p:nvSpPr>
          <p:cNvPr id="5" name="Footer Placeholder 4"/>
          <p:cNvSpPr>
            <a:spLocks noGrp="1"/>
          </p:cNvSpPr>
          <p:nvPr>
            <p:ph type="ftr" sz="quarter" idx="11"/>
          </p:nvPr>
        </p:nvSpPr>
        <p:spPr/>
        <p:txBody>
          <a:bodyPr/>
          <a:lstStyle/>
          <a:p>
            <a:endParaRPr lang="es-C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379441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F32E861-753B-48C0-823A-F6BABB497126}" type="datetimeFigureOut">
              <a:rPr lang="es-CR" smtClean="0"/>
              <a:t>4/6/2018</a:t>
            </a:fld>
            <a:endParaRPr lang="es-CR"/>
          </a:p>
        </p:txBody>
      </p:sp>
      <p:sp>
        <p:nvSpPr>
          <p:cNvPr id="5" name="Footer Placeholder 4"/>
          <p:cNvSpPr>
            <a:spLocks noGrp="1"/>
          </p:cNvSpPr>
          <p:nvPr>
            <p:ph type="ftr" sz="quarter" idx="11"/>
          </p:nvPr>
        </p:nvSpPr>
        <p:spPr/>
        <p:txBody>
          <a:bodyPr/>
          <a:lstStyle/>
          <a:p>
            <a:endParaRPr lang="es-C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C7CE45-E698-4C95-918F-FCB07A684DCD}" type="slidenum">
              <a:rPr lang="es-CR" smtClean="0"/>
              <a:t>‹Nº›</a:t>
            </a:fld>
            <a:endParaRPr lang="es-C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7881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6F32E861-753B-48C0-823A-F6BABB497126}" type="datetimeFigureOut">
              <a:rPr lang="es-CR" smtClean="0"/>
              <a:t>4/6/2018</a:t>
            </a:fld>
            <a:endParaRPr lang="es-CR"/>
          </a:p>
        </p:txBody>
      </p:sp>
      <p:sp>
        <p:nvSpPr>
          <p:cNvPr id="6" name="Footer Placeholder 5"/>
          <p:cNvSpPr>
            <a:spLocks noGrp="1"/>
          </p:cNvSpPr>
          <p:nvPr>
            <p:ph type="ftr" sz="quarter" idx="11"/>
          </p:nvPr>
        </p:nvSpPr>
        <p:spPr/>
        <p:txBody>
          <a:bodyPr/>
          <a:lstStyle/>
          <a:p>
            <a:endParaRPr lang="es-C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2805414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6F32E861-753B-48C0-823A-F6BABB497126}" type="datetimeFigureOut">
              <a:rPr lang="es-CR" smtClean="0"/>
              <a:t>4/6/2018</a:t>
            </a:fld>
            <a:endParaRPr lang="es-CR"/>
          </a:p>
        </p:txBody>
      </p:sp>
      <p:sp>
        <p:nvSpPr>
          <p:cNvPr id="6" name="Footer Placeholder 5"/>
          <p:cNvSpPr>
            <a:spLocks noGrp="1"/>
          </p:cNvSpPr>
          <p:nvPr>
            <p:ph type="ftr" sz="quarter" idx="11"/>
          </p:nvPr>
        </p:nvSpPr>
        <p:spPr/>
        <p:txBody>
          <a:bodyPr/>
          <a:lstStyle/>
          <a:p>
            <a:endParaRPr lang="es-C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C7CE45-E698-4C95-918F-FCB07A684DCD}" type="slidenum">
              <a:rPr lang="es-CR" smtClean="0"/>
              <a:t>‹Nº›</a:t>
            </a:fld>
            <a:endParaRPr lang="es-C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928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6F32E861-753B-48C0-823A-F6BABB497126}" type="datetimeFigureOut">
              <a:rPr lang="es-CR" smtClean="0"/>
              <a:t>4/6/2018</a:t>
            </a:fld>
            <a:endParaRPr lang="es-CR"/>
          </a:p>
        </p:txBody>
      </p:sp>
      <p:sp>
        <p:nvSpPr>
          <p:cNvPr id="6" name="Footer Placeholder 5"/>
          <p:cNvSpPr>
            <a:spLocks noGrp="1"/>
          </p:cNvSpPr>
          <p:nvPr>
            <p:ph type="ftr" sz="quarter" idx="11"/>
          </p:nvPr>
        </p:nvSpPr>
        <p:spPr/>
        <p:txBody>
          <a:bodyPr/>
          <a:lstStyle/>
          <a:p>
            <a:endParaRPr lang="es-C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952345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32E861-753B-48C0-823A-F6BABB497126}" type="datetimeFigureOut">
              <a:rPr lang="es-CR" smtClean="0"/>
              <a:t>4/6/2018</a:t>
            </a:fld>
            <a:endParaRPr lang="es-CR"/>
          </a:p>
        </p:txBody>
      </p:sp>
      <p:sp>
        <p:nvSpPr>
          <p:cNvPr id="5" name="Footer Placeholder 4"/>
          <p:cNvSpPr>
            <a:spLocks noGrp="1"/>
          </p:cNvSpPr>
          <p:nvPr>
            <p:ph type="ftr" sz="quarter" idx="11"/>
          </p:nvPr>
        </p:nvSpPr>
        <p:spPr/>
        <p:txBody>
          <a:bodyPr/>
          <a:lstStyle/>
          <a:p>
            <a:endParaRPr lang="es-C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1375827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32E861-753B-48C0-823A-F6BABB497126}" type="datetimeFigureOut">
              <a:rPr lang="es-CR" smtClean="0"/>
              <a:t>4/6/2018</a:t>
            </a:fld>
            <a:endParaRPr lang="es-CR"/>
          </a:p>
        </p:txBody>
      </p:sp>
      <p:sp>
        <p:nvSpPr>
          <p:cNvPr id="5" name="Footer Placeholder 4"/>
          <p:cNvSpPr>
            <a:spLocks noGrp="1"/>
          </p:cNvSpPr>
          <p:nvPr>
            <p:ph type="ftr" sz="quarter" idx="11"/>
          </p:nvPr>
        </p:nvSpPr>
        <p:spPr/>
        <p:txBody>
          <a:bodyPr/>
          <a:lstStyle/>
          <a:p>
            <a:endParaRPr lang="es-C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26613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32E861-753B-48C0-823A-F6BABB497126}" type="datetimeFigureOut">
              <a:rPr lang="es-CR" smtClean="0"/>
              <a:t>4/6/2018</a:t>
            </a:fld>
            <a:endParaRPr lang="es-CR"/>
          </a:p>
        </p:txBody>
      </p:sp>
      <p:sp>
        <p:nvSpPr>
          <p:cNvPr id="5" name="Footer Placeholder 4"/>
          <p:cNvSpPr>
            <a:spLocks noGrp="1"/>
          </p:cNvSpPr>
          <p:nvPr>
            <p:ph type="ftr" sz="quarter" idx="11"/>
          </p:nvPr>
        </p:nvSpPr>
        <p:spPr/>
        <p:txBody>
          <a:bodyPr/>
          <a:lstStyle/>
          <a:p>
            <a:endParaRPr lang="es-C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335903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F32E861-753B-48C0-823A-F6BABB497126}" type="datetimeFigureOut">
              <a:rPr lang="es-CR" smtClean="0"/>
              <a:t>4/6/2018</a:t>
            </a:fld>
            <a:endParaRPr lang="es-CR"/>
          </a:p>
        </p:txBody>
      </p:sp>
      <p:sp>
        <p:nvSpPr>
          <p:cNvPr id="5" name="Footer Placeholder 4"/>
          <p:cNvSpPr>
            <a:spLocks noGrp="1"/>
          </p:cNvSpPr>
          <p:nvPr>
            <p:ph type="ftr" sz="quarter" idx="11"/>
          </p:nvPr>
        </p:nvSpPr>
        <p:spPr/>
        <p:txBody>
          <a:bodyPr/>
          <a:lstStyle/>
          <a:p>
            <a:endParaRPr lang="es-C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19362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F32E861-753B-48C0-823A-F6BABB497126}" type="datetimeFigureOut">
              <a:rPr lang="es-CR" smtClean="0"/>
              <a:t>4/6/2018</a:t>
            </a:fld>
            <a:endParaRPr lang="es-CR"/>
          </a:p>
        </p:txBody>
      </p:sp>
      <p:sp>
        <p:nvSpPr>
          <p:cNvPr id="6" name="Footer Placeholder 5"/>
          <p:cNvSpPr>
            <a:spLocks noGrp="1"/>
          </p:cNvSpPr>
          <p:nvPr>
            <p:ph type="ftr" sz="quarter" idx="11"/>
          </p:nvPr>
        </p:nvSpPr>
        <p:spPr/>
        <p:txBody>
          <a:bodyPr/>
          <a:lstStyle/>
          <a:p>
            <a:endParaRPr lang="es-C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225790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F32E861-753B-48C0-823A-F6BABB497126}" type="datetimeFigureOut">
              <a:rPr lang="es-CR" smtClean="0"/>
              <a:t>4/6/2018</a:t>
            </a:fld>
            <a:endParaRPr lang="es-CR"/>
          </a:p>
        </p:txBody>
      </p:sp>
      <p:sp>
        <p:nvSpPr>
          <p:cNvPr id="8" name="Footer Placeholder 7"/>
          <p:cNvSpPr>
            <a:spLocks noGrp="1"/>
          </p:cNvSpPr>
          <p:nvPr>
            <p:ph type="ftr" sz="quarter" idx="11"/>
          </p:nvPr>
        </p:nvSpPr>
        <p:spPr/>
        <p:txBody>
          <a:bodyPr/>
          <a:lstStyle/>
          <a:p>
            <a:endParaRPr lang="es-C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16341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F32E861-753B-48C0-823A-F6BABB497126}" type="datetimeFigureOut">
              <a:rPr lang="es-CR" smtClean="0"/>
              <a:t>4/6/2018</a:t>
            </a:fld>
            <a:endParaRPr lang="es-CR"/>
          </a:p>
        </p:txBody>
      </p:sp>
      <p:sp>
        <p:nvSpPr>
          <p:cNvPr id="4" name="Footer Placeholder 3"/>
          <p:cNvSpPr>
            <a:spLocks noGrp="1"/>
          </p:cNvSpPr>
          <p:nvPr>
            <p:ph type="ftr" sz="quarter" idx="11"/>
          </p:nvPr>
        </p:nvSpPr>
        <p:spPr/>
        <p:txBody>
          <a:bodyPr/>
          <a:lstStyle/>
          <a:p>
            <a:endParaRPr lang="es-C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139033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2E861-753B-48C0-823A-F6BABB497126}" type="datetimeFigureOut">
              <a:rPr lang="es-CR" smtClean="0"/>
              <a:t>4/6/2018</a:t>
            </a:fld>
            <a:endParaRPr lang="es-CR"/>
          </a:p>
        </p:txBody>
      </p:sp>
      <p:sp>
        <p:nvSpPr>
          <p:cNvPr id="3" name="Footer Placeholder 2"/>
          <p:cNvSpPr>
            <a:spLocks noGrp="1"/>
          </p:cNvSpPr>
          <p:nvPr>
            <p:ph type="ftr" sz="quarter" idx="11"/>
          </p:nvPr>
        </p:nvSpPr>
        <p:spPr/>
        <p:txBody>
          <a:bodyPr/>
          <a:lstStyle/>
          <a:p>
            <a:endParaRPr lang="es-C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215646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F32E861-753B-48C0-823A-F6BABB497126}" type="datetimeFigureOut">
              <a:rPr lang="es-CR" smtClean="0"/>
              <a:t>4/6/2018</a:t>
            </a:fld>
            <a:endParaRPr lang="es-CR"/>
          </a:p>
        </p:txBody>
      </p:sp>
      <p:sp>
        <p:nvSpPr>
          <p:cNvPr id="6" name="Footer Placeholder 5"/>
          <p:cNvSpPr>
            <a:spLocks noGrp="1"/>
          </p:cNvSpPr>
          <p:nvPr>
            <p:ph type="ftr" sz="quarter" idx="11"/>
          </p:nvPr>
        </p:nvSpPr>
        <p:spPr/>
        <p:txBody>
          <a:bodyPr/>
          <a:lstStyle/>
          <a:p>
            <a:endParaRPr lang="es-C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176809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F32E861-753B-48C0-823A-F6BABB497126}" type="datetimeFigureOut">
              <a:rPr lang="es-CR" smtClean="0"/>
              <a:t>4/6/2018</a:t>
            </a:fld>
            <a:endParaRPr lang="es-CR"/>
          </a:p>
        </p:txBody>
      </p:sp>
      <p:sp>
        <p:nvSpPr>
          <p:cNvPr id="6" name="Footer Placeholder 5"/>
          <p:cNvSpPr>
            <a:spLocks noGrp="1"/>
          </p:cNvSpPr>
          <p:nvPr>
            <p:ph type="ftr" sz="quarter" idx="11"/>
          </p:nvPr>
        </p:nvSpPr>
        <p:spPr/>
        <p:txBody>
          <a:bodyPr/>
          <a:lstStyle/>
          <a:p>
            <a:endParaRPr lang="es-C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C7CE45-E698-4C95-918F-FCB07A684DCD}" type="slidenum">
              <a:rPr lang="es-CR" smtClean="0"/>
              <a:t>‹Nº›</a:t>
            </a:fld>
            <a:endParaRPr lang="es-CR"/>
          </a:p>
        </p:txBody>
      </p:sp>
    </p:spTree>
    <p:extLst>
      <p:ext uri="{BB962C8B-B14F-4D97-AF65-F5344CB8AC3E}">
        <p14:creationId xmlns:p14="http://schemas.microsoft.com/office/powerpoint/2010/main" val="58515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32E861-753B-48C0-823A-F6BABB497126}" type="datetimeFigureOut">
              <a:rPr lang="es-CR" smtClean="0"/>
              <a:t>4/6/2018</a:t>
            </a:fld>
            <a:endParaRPr lang="es-C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C7CE45-E698-4C95-918F-FCB07A684DCD}" type="slidenum">
              <a:rPr lang="es-CR" smtClean="0"/>
              <a:t>‹Nº›</a:t>
            </a:fld>
            <a:endParaRPr lang="es-CR"/>
          </a:p>
        </p:txBody>
      </p:sp>
    </p:spTree>
    <p:extLst>
      <p:ext uri="{BB962C8B-B14F-4D97-AF65-F5344CB8AC3E}">
        <p14:creationId xmlns:p14="http://schemas.microsoft.com/office/powerpoint/2010/main" val="24980212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Q9nlKexUAl0" TargetMode="External"/><Relationship Id="rId2" Type="http://schemas.openxmlformats.org/officeDocument/2006/relationships/hyperlink" Target="https://www.youtube.com/watch?v=yFCBtZoiYsA"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A3D054-9592-421C-B912-16048FD297A3}"/>
              </a:ext>
            </a:extLst>
          </p:cNvPr>
          <p:cNvSpPr>
            <a:spLocks noGrp="1"/>
          </p:cNvSpPr>
          <p:nvPr>
            <p:ph type="ctrTitle"/>
          </p:nvPr>
        </p:nvSpPr>
        <p:spPr/>
        <p:txBody>
          <a:bodyPr/>
          <a:lstStyle/>
          <a:p>
            <a:r>
              <a:rPr lang="es-CR" dirty="0"/>
              <a:t>Introducción a Python</a:t>
            </a:r>
          </a:p>
        </p:txBody>
      </p:sp>
      <p:sp>
        <p:nvSpPr>
          <p:cNvPr id="3" name="Subtítulo 2">
            <a:extLst>
              <a:ext uri="{FF2B5EF4-FFF2-40B4-BE49-F238E27FC236}">
                <a16:creationId xmlns:a16="http://schemas.microsoft.com/office/drawing/2014/main" id="{A7D6E281-AACC-41CE-9ABC-11B23F37D5D2}"/>
              </a:ext>
            </a:extLst>
          </p:cNvPr>
          <p:cNvSpPr>
            <a:spLocks noGrp="1"/>
          </p:cNvSpPr>
          <p:nvPr>
            <p:ph type="subTitle" idx="1"/>
          </p:nvPr>
        </p:nvSpPr>
        <p:spPr/>
        <p:txBody>
          <a:bodyPr/>
          <a:lstStyle/>
          <a:p>
            <a:r>
              <a:rPr lang="es-CR" dirty="0"/>
              <a:t>Escuela de Ingeniería Eléctrica</a:t>
            </a:r>
          </a:p>
          <a:p>
            <a:r>
              <a:rPr lang="es-CR" dirty="0"/>
              <a:t>I Semestre - 2018</a:t>
            </a:r>
          </a:p>
        </p:txBody>
      </p:sp>
    </p:spTree>
    <p:extLst>
      <p:ext uri="{BB962C8B-B14F-4D97-AF65-F5344CB8AC3E}">
        <p14:creationId xmlns:p14="http://schemas.microsoft.com/office/powerpoint/2010/main" val="116087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3C469-537E-4D67-9700-0E317EBE39F2}"/>
              </a:ext>
            </a:extLst>
          </p:cNvPr>
          <p:cNvSpPr>
            <a:spLocks noGrp="1"/>
          </p:cNvSpPr>
          <p:nvPr>
            <p:ph type="title"/>
          </p:nvPr>
        </p:nvSpPr>
        <p:spPr/>
        <p:txBody>
          <a:bodyPr/>
          <a:lstStyle/>
          <a:p>
            <a:r>
              <a:rPr lang="es-CR" dirty="0"/>
              <a:t>Interprete de comandos</a:t>
            </a:r>
          </a:p>
        </p:txBody>
      </p:sp>
      <p:sp>
        <p:nvSpPr>
          <p:cNvPr id="3" name="Marcador de contenido 2">
            <a:extLst>
              <a:ext uri="{FF2B5EF4-FFF2-40B4-BE49-F238E27FC236}">
                <a16:creationId xmlns:a16="http://schemas.microsoft.com/office/drawing/2014/main" id="{34995A79-82E4-479E-91ED-45A871D3B84E}"/>
              </a:ext>
            </a:extLst>
          </p:cNvPr>
          <p:cNvSpPr>
            <a:spLocks noGrp="1"/>
          </p:cNvSpPr>
          <p:nvPr>
            <p:ph idx="1"/>
          </p:nvPr>
        </p:nvSpPr>
        <p:spPr>
          <a:xfrm>
            <a:off x="838200" y="1338470"/>
            <a:ext cx="10515600" cy="5380381"/>
          </a:xfrm>
        </p:spPr>
        <p:txBody>
          <a:bodyPr>
            <a:normAutofit/>
          </a:bodyPr>
          <a:lstStyle/>
          <a:p>
            <a:r>
              <a:rPr lang="es-CR" sz="2400" dirty="0">
                <a:latin typeface="Open Sans"/>
              </a:rPr>
              <a:t>Realizar operaciones </a:t>
            </a:r>
          </a:p>
          <a:p>
            <a:r>
              <a:rPr lang="es-CR" sz="2400" dirty="0">
                <a:latin typeface="Open Sans"/>
              </a:rPr>
              <a:t>Asignar valores a variables </a:t>
            </a:r>
          </a:p>
          <a:p>
            <a:r>
              <a:rPr lang="es-CR" sz="2400" dirty="0">
                <a:latin typeface="Open Sans"/>
              </a:rPr>
              <a:t>Listas: asignación y acceso de datos</a:t>
            </a:r>
          </a:p>
          <a:p>
            <a:endParaRPr lang="es-CR" sz="2400" dirty="0">
              <a:latin typeface="Open Sans"/>
            </a:endParaRPr>
          </a:p>
          <a:p>
            <a:pPr marL="0" indent="0">
              <a:buNone/>
            </a:pPr>
            <a:endParaRPr lang="es-CR" sz="2400" dirty="0">
              <a:latin typeface="Open Sans"/>
            </a:endParaRPr>
          </a:p>
          <a:p>
            <a:endParaRPr lang="es-CR" sz="2400" dirty="0">
              <a:latin typeface="Open Sans"/>
            </a:endParaRPr>
          </a:p>
          <a:p>
            <a:pPr marL="0" indent="0">
              <a:buNone/>
            </a:pPr>
            <a:endParaRPr lang="es-CR" sz="2400" dirty="0">
              <a:latin typeface="Open Sans"/>
            </a:endParaRPr>
          </a:p>
          <a:p>
            <a:pPr marL="0" indent="0" algn="ctr">
              <a:buNone/>
            </a:pPr>
            <a:endParaRPr lang="es-CR" sz="2800" dirty="0">
              <a:latin typeface="Open Sans"/>
            </a:endParaRPr>
          </a:p>
          <a:p>
            <a:pPr marL="0" indent="0" algn="ctr">
              <a:buNone/>
            </a:pPr>
            <a:r>
              <a:rPr lang="es-CR" sz="2000" dirty="0">
                <a:latin typeface="Open Sans"/>
              </a:rPr>
              <a:t>(Demostración de asignación y acceso de datos dentro de una lista)</a:t>
            </a:r>
          </a:p>
        </p:txBody>
      </p:sp>
      <p:pic>
        <p:nvPicPr>
          <p:cNvPr id="5" name="Imagen 4">
            <a:extLst>
              <a:ext uri="{FF2B5EF4-FFF2-40B4-BE49-F238E27FC236}">
                <a16:creationId xmlns:a16="http://schemas.microsoft.com/office/drawing/2014/main" id="{6DE65A12-8C7B-4A7C-B825-5875EA4FD71A}"/>
              </a:ext>
            </a:extLst>
          </p:cNvPr>
          <p:cNvPicPr>
            <a:picLocks noChangeAspect="1"/>
          </p:cNvPicPr>
          <p:nvPr/>
        </p:nvPicPr>
        <p:blipFill>
          <a:blip r:embed="rId2"/>
          <a:stretch>
            <a:fillRect/>
          </a:stretch>
        </p:blipFill>
        <p:spPr>
          <a:xfrm>
            <a:off x="1577527" y="3242847"/>
            <a:ext cx="9222478" cy="1571625"/>
          </a:xfrm>
          <a:prstGeom prst="rect">
            <a:avLst/>
          </a:prstGeom>
        </p:spPr>
      </p:pic>
    </p:spTree>
    <p:extLst>
      <p:ext uri="{BB962C8B-B14F-4D97-AF65-F5344CB8AC3E}">
        <p14:creationId xmlns:p14="http://schemas.microsoft.com/office/powerpoint/2010/main" val="303828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49616-EE5D-48C9-AD81-B914E72D77F4}"/>
              </a:ext>
            </a:extLst>
          </p:cNvPr>
          <p:cNvSpPr>
            <a:spLocks noGrp="1"/>
          </p:cNvSpPr>
          <p:nvPr>
            <p:ph type="title"/>
          </p:nvPr>
        </p:nvSpPr>
        <p:spPr/>
        <p:txBody>
          <a:bodyPr/>
          <a:lstStyle/>
          <a:p>
            <a:r>
              <a:rPr lang="es-CR" dirty="0"/>
              <a:t>Importar archivos desde el intérprete</a:t>
            </a:r>
          </a:p>
        </p:txBody>
      </p:sp>
      <p:sp>
        <p:nvSpPr>
          <p:cNvPr id="3" name="Marcador de contenido 2">
            <a:extLst>
              <a:ext uri="{FF2B5EF4-FFF2-40B4-BE49-F238E27FC236}">
                <a16:creationId xmlns:a16="http://schemas.microsoft.com/office/drawing/2014/main" id="{3C1A8FB8-D05A-406C-9FD1-830C69825A25}"/>
              </a:ext>
            </a:extLst>
          </p:cNvPr>
          <p:cNvSpPr>
            <a:spLocks noGrp="1"/>
          </p:cNvSpPr>
          <p:nvPr>
            <p:ph idx="1"/>
          </p:nvPr>
        </p:nvSpPr>
        <p:spPr>
          <a:xfrm>
            <a:off x="1298713" y="2133600"/>
            <a:ext cx="10205899" cy="3777622"/>
          </a:xfrm>
        </p:spPr>
        <p:txBody>
          <a:bodyPr>
            <a:normAutofit fontScale="92500" lnSpcReduction="20000"/>
          </a:bodyPr>
          <a:lstStyle/>
          <a:p>
            <a:r>
              <a:rPr lang="es-CR" sz="2600" dirty="0">
                <a:latin typeface="Open Sans"/>
              </a:rPr>
              <a:t>$</a:t>
            </a:r>
            <a:r>
              <a:rPr lang="es-CR" sz="2600" dirty="0" err="1">
                <a:latin typeface="Open Sans"/>
              </a:rPr>
              <a:t>import</a:t>
            </a:r>
            <a:r>
              <a:rPr lang="es-CR" sz="2600" dirty="0">
                <a:latin typeface="Open Sans"/>
              </a:rPr>
              <a:t> </a:t>
            </a:r>
            <a:r>
              <a:rPr lang="es-CR" sz="2600" dirty="0" err="1">
                <a:latin typeface="Open Sans"/>
              </a:rPr>
              <a:t>HolaMundo</a:t>
            </a:r>
            <a:endParaRPr lang="es-CR" sz="2600" dirty="0">
              <a:latin typeface="Open Sans"/>
            </a:endParaRPr>
          </a:p>
          <a:p>
            <a:endParaRPr lang="es-CR" sz="2600" dirty="0">
              <a:latin typeface="Open Sans"/>
            </a:endParaRPr>
          </a:p>
          <a:p>
            <a:endParaRPr lang="es-CR" sz="2600" dirty="0">
              <a:latin typeface="Open Sans"/>
            </a:endParaRPr>
          </a:p>
          <a:p>
            <a:endParaRPr lang="es-CR" sz="2600" dirty="0">
              <a:latin typeface="Open Sans"/>
            </a:endParaRPr>
          </a:p>
          <a:p>
            <a:endParaRPr lang="es-CR" sz="2600" dirty="0">
              <a:latin typeface="Open Sans"/>
            </a:endParaRPr>
          </a:p>
          <a:p>
            <a:endParaRPr lang="es-CR" sz="2600" dirty="0">
              <a:latin typeface="Open Sans"/>
            </a:endParaRPr>
          </a:p>
          <a:p>
            <a:endParaRPr lang="es-CR" sz="2600" dirty="0">
              <a:latin typeface="Open Sans"/>
            </a:endParaRPr>
          </a:p>
          <a:p>
            <a:endParaRPr lang="es-CR" sz="2600" dirty="0">
              <a:latin typeface="Open Sans"/>
            </a:endParaRPr>
          </a:p>
          <a:p>
            <a:pPr marL="0" indent="0" algn="ctr">
              <a:buNone/>
            </a:pPr>
            <a:r>
              <a:rPr lang="es-CR" sz="1900" dirty="0">
                <a:latin typeface="Open Sans"/>
              </a:rPr>
              <a:t>(Demostración del código e importarlo)</a:t>
            </a:r>
            <a:endParaRPr lang="es-CR" sz="1500" dirty="0">
              <a:latin typeface="Open Sans"/>
            </a:endParaRPr>
          </a:p>
        </p:txBody>
      </p:sp>
      <p:pic>
        <p:nvPicPr>
          <p:cNvPr id="4" name="Imagen 3">
            <a:extLst>
              <a:ext uri="{FF2B5EF4-FFF2-40B4-BE49-F238E27FC236}">
                <a16:creationId xmlns:a16="http://schemas.microsoft.com/office/drawing/2014/main" id="{8546240C-0967-44A4-8D39-F5DED5EB1C8B}"/>
              </a:ext>
            </a:extLst>
          </p:cNvPr>
          <p:cNvPicPr>
            <a:picLocks noChangeAspect="1"/>
          </p:cNvPicPr>
          <p:nvPr/>
        </p:nvPicPr>
        <p:blipFill>
          <a:blip r:embed="rId2"/>
          <a:stretch>
            <a:fillRect/>
          </a:stretch>
        </p:blipFill>
        <p:spPr>
          <a:xfrm>
            <a:off x="1811708" y="2731669"/>
            <a:ext cx="8568584" cy="2581483"/>
          </a:xfrm>
          <a:prstGeom prst="rect">
            <a:avLst/>
          </a:prstGeom>
        </p:spPr>
      </p:pic>
    </p:spTree>
    <p:extLst>
      <p:ext uri="{BB962C8B-B14F-4D97-AF65-F5344CB8AC3E}">
        <p14:creationId xmlns:p14="http://schemas.microsoft.com/office/powerpoint/2010/main" val="238482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DAC30-89F0-46FA-ABD0-9DB135C42909}"/>
              </a:ext>
            </a:extLst>
          </p:cNvPr>
          <p:cNvSpPr>
            <a:spLocks noGrp="1"/>
          </p:cNvSpPr>
          <p:nvPr>
            <p:ph type="title"/>
          </p:nvPr>
        </p:nvSpPr>
        <p:spPr/>
        <p:txBody>
          <a:bodyPr/>
          <a:lstStyle/>
          <a:p>
            <a:r>
              <a:rPr lang="es-CR" dirty="0"/>
              <a:t>Brevemente… </a:t>
            </a:r>
          </a:p>
        </p:txBody>
      </p:sp>
      <p:graphicFrame>
        <p:nvGraphicFramePr>
          <p:cNvPr id="4" name="Diagrama 3">
            <a:extLst>
              <a:ext uri="{FF2B5EF4-FFF2-40B4-BE49-F238E27FC236}">
                <a16:creationId xmlns:a16="http://schemas.microsoft.com/office/drawing/2014/main" id="{CE2DC207-908C-4F42-B20E-3CB26AB2A2A3}"/>
              </a:ext>
            </a:extLst>
          </p:cNvPr>
          <p:cNvGraphicFramePr/>
          <p:nvPr>
            <p:extLst>
              <p:ext uri="{D42A27DB-BD31-4B8C-83A1-F6EECF244321}">
                <p14:modId xmlns:p14="http://schemas.microsoft.com/office/powerpoint/2010/main" val="639791562"/>
              </p:ext>
            </p:extLst>
          </p:nvPr>
        </p:nvGraphicFramePr>
        <p:xfrm>
          <a:off x="344556" y="905198"/>
          <a:ext cx="11529391" cy="5098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a:extLst>
              <a:ext uri="{FF2B5EF4-FFF2-40B4-BE49-F238E27FC236}">
                <a16:creationId xmlns:a16="http://schemas.microsoft.com/office/drawing/2014/main" id="{CB0F458E-20AE-4F59-96A7-E6A5E6CF2D54}"/>
              </a:ext>
            </a:extLst>
          </p:cNvPr>
          <p:cNvSpPr/>
          <p:nvPr/>
        </p:nvSpPr>
        <p:spPr>
          <a:xfrm>
            <a:off x="344556" y="5583470"/>
            <a:ext cx="11128513" cy="923330"/>
          </a:xfrm>
          <a:prstGeom prst="rect">
            <a:avLst/>
          </a:prstGeom>
        </p:spPr>
        <p:txBody>
          <a:bodyPr wrap="square">
            <a:spAutoFit/>
          </a:bodyPr>
          <a:lstStyle/>
          <a:p>
            <a:r>
              <a:rPr lang="es-CR" dirty="0"/>
              <a:t>Todo su código fuente puede ser utilizado, modificado y redistribuido libremente por cualquiera bajo una serie de licencias. Licencias no privativas. </a:t>
            </a:r>
            <a:r>
              <a:rPr lang="es-CR" dirty="0">
                <a:solidFill>
                  <a:srgbClr val="0B0080"/>
                </a:solidFill>
              </a:rPr>
              <a:t> </a:t>
            </a:r>
            <a:r>
              <a:rPr lang="es-CR" b="1" dirty="0"/>
              <a:t>GNU General </a:t>
            </a:r>
            <a:r>
              <a:rPr lang="es-CR" b="1" dirty="0" err="1"/>
              <a:t>Public</a:t>
            </a:r>
            <a:r>
              <a:rPr lang="es-CR" b="1" dirty="0"/>
              <a:t> </a:t>
            </a:r>
            <a:r>
              <a:rPr lang="es-CR" b="1" dirty="0" err="1"/>
              <a:t>License</a:t>
            </a:r>
            <a:endParaRPr lang="es-CR" b="1" dirty="0">
              <a:effectLst/>
            </a:endParaRPr>
          </a:p>
          <a:p>
            <a:endParaRPr lang="es-CR" dirty="0"/>
          </a:p>
        </p:txBody>
      </p:sp>
    </p:spTree>
    <p:extLst>
      <p:ext uri="{BB962C8B-B14F-4D97-AF65-F5344CB8AC3E}">
        <p14:creationId xmlns:p14="http://schemas.microsoft.com/office/powerpoint/2010/main" val="344552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4CF1C-2D63-4A58-AF29-DA1CA9FC715C}"/>
              </a:ext>
            </a:extLst>
          </p:cNvPr>
          <p:cNvSpPr>
            <a:spLocks noGrp="1"/>
          </p:cNvSpPr>
          <p:nvPr>
            <p:ph type="title"/>
          </p:nvPr>
        </p:nvSpPr>
        <p:spPr/>
        <p:txBody>
          <a:bodyPr/>
          <a:lstStyle/>
          <a:p>
            <a:r>
              <a:rPr lang="es-CR" dirty="0"/>
              <a:t>Distribuciones Linux</a:t>
            </a:r>
          </a:p>
        </p:txBody>
      </p:sp>
      <p:graphicFrame>
        <p:nvGraphicFramePr>
          <p:cNvPr id="4" name="Marcador de contenido 3">
            <a:extLst>
              <a:ext uri="{FF2B5EF4-FFF2-40B4-BE49-F238E27FC236}">
                <a16:creationId xmlns:a16="http://schemas.microsoft.com/office/drawing/2014/main" id="{1705C67A-F591-498C-81F0-1D500EE1C761}"/>
              </a:ext>
            </a:extLst>
          </p:cNvPr>
          <p:cNvGraphicFramePr>
            <a:graphicFrameLocks noGrp="1"/>
          </p:cNvGraphicFramePr>
          <p:nvPr>
            <p:ph idx="1"/>
            <p:extLst>
              <p:ext uri="{D42A27DB-BD31-4B8C-83A1-F6EECF244321}">
                <p14:modId xmlns:p14="http://schemas.microsoft.com/office/powerpoint/2010/main" val="2077941133"/>
              </p:ext>
            </p:extLst>
          </p:nvPr>
        </p:nvGraphicFramePr>
        <p:xfrm>
          <a:off x="1620078" y="1470991"/>
          <a:ext cx="5827643" cy="473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Marcador de contenido 3">
            <a:extLst>
              <a:ext uri="{FF2B5EF4-FFF2-40B4-BE49-F238E27FC236}">
                <a16:creationId xmlns:a16="http://schemas.microsoft.com/office/drawing/2014/main" id="{A141E089-636A-49A7-96C6-6A2E0051ADC2}"/>
              </a:ext>
            </a:extLst>
          </p:cNvPr>
          <p:cNvGraphicFramePr>
            <a:graphicFrameLocks/>
          </p:cNvGraphicFramePr>
          <p:nvPr>
            <p:extLst>
              <p:ext uri="{D42A27DB-BD31-4B8C-83A1-F6EECF244321}">
                <p14:modId xmlns:p14="http://schemas.microsoft.com/office/powerpoint/2010/main" val="79747541"/>
              </p:ext>
            </p:extLst>
          </p:nvPr>
        </p:nvGraphicFramePr>
        <p:xfrm>
          <a:off x="4161514" y="1444487"/>
          <a:ext cx="5711356" cy="47324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ángulo 5">
            <a:extLst>
              <a:ext uri="{FF2B5EF4-FFF2-40B4-BE49-F238E27FC236}">
                <a16:creationId xmlns:a16="http://schemas.microsoft.com/office/drawing/2014/main" id="{1F526954-8870-4BB5-9248-0EBB26F9182D}"/>
              </a:ext>
            </a:extLst>
          </p:cNvPr>
          <p:cNvSpPr/>
          <p:nvPr/>
        </p:nvSpPr>
        <p:spPr>
          <a:xfrm>
            <a:off x="368080" y="2551837"/>
            <a:ext cx="6096000" cy="1477328"/>
          </a:xfrm>
          <a:prstGeom prst="rect">
            <a:avLst/>
          </a:prstGeom>
        </p:spPr>
        <p:txBody>
          <a:bodyPr>
            <a:spAutoFit/>
          </a:bodyPr>
          <a:lstStyle/>
          <a:p>
            <a:r>
              <a:rPr lang="es-CR" b="1" i="0" dirty="0">
                <a:solidFill>
                  <a:srgbClr val="2A2A2A"/>
                </a:solidFill>
                <a:effectLst/>
                <a:latin typeface="Open Sans"/>
              </a:rPr>
              <a:t>Una distribución de Linux</a:t>
            </a:r>
            <a:r>
              <a:rPr lang="es-CR" b="0" i="0" dirty="0">
                <a:solidFill>
                  <a:srgbClr val="2A2A2A"/>
                </a:solidFill>
                <a:effectLst/>
                <a:latin typeface="Open Sans"/>
              </a:rPr>
              <a:t> </a:t>
            </a:r>
          </a:p>
          <a:p>
            <a:r>
              <a:rPr lang="es-CR" b="0" i="0" dirty="0">
                <a:solidFill>
                  <a:srgbClr val="2A2A2A"/>
                </a:solidFill>
                <a:effectLst/>
                <a:latin typeface="Open Sans"/>
              </a:rPr>
              <a:t>no es más que una versión </a:t>
            </a:r>
          </a:p>
          <a:p>
            <a:r>
              <a:rPr lang="es-CR" b="0" i="0" dirty="0">
                <a:solidFill>
                  <a:srgbClr val="2A2A2A"/>
                </a:solidFill>
                <a:effectLst/>
                <a:latin typeface="Open Sans"/>
              </a:rPr>
              <a:t>personalizada del sistema </a:t>
            </a:r>
          </a:p>
          <a:p>
            <a:r>
              <a:rPr lang="es-CR" b="0" i="0" dirty="0">
                <a:solidFill>
                  <a:srgbClr val="2A2A2A"/>
                </a:solidFill>
                <a:effectLst/>
                <a:latin typeface="Open Sans"/>
              </a:rPr>
              <a:t>operativo original, el </a:t>
            </a:r>
            <a:r>
              <a:rPr lang="es-CR" b="0" i="0" dirty="0" err="1">
                <a:solidFill>
                  <a:srgbClr val="2A2A2A"/>
                </a:solidFill>
                <a:effectLst/>
                <a:latin typeface="Open Sans"/>
              </a:rPr>
              <a:t>kernel</a:t>
            </a:r>
            <a:r>
              <a:rPr lang="es-CR" b="0" i="0" dirty="0">
                <a:solidFill>
                  <a:srgbClr val="2A2A2A"/>
                </a:solidFill>
                <a:effectLst/>
                <a:latin typeface="Open Sans"/>
              </a:rPr>
              <a:t> o </a:t>
            </a:r>
          </a:p>
          <a:p>
            <a:r>
              <a:rPr lang="es-CR" b="0" i="0" dirty="0">
                <a:solidFill>
                  <a:srgbClr val="2A2A2A"/>
                </a:solidFill>
                <a:effectLst/>
                <a:latin typeface="Open Sans"/>
              </a:rPr>
              <a:t>núcleo de Linux. </a:t>
            </a:r>
            <a:endParaRPr lang="es-CR" dirty="0"/>
          </a:p>
        </p:txBody>
      </p:sp>
      <p:sp>
        <p:nvSpPr>
          <p:cNvPr id="7" name="Rectángulo 6">
            <a:extLst>
              <a:ext uri="{FF2B5EF4-FFF2-40B4-BE49-F238E27FC236}">
                <a16:creationId xmlns:a16="http://schemas.microsoft.com/office/drawing/2014/main" id="{EC5A7C71-4822-466C-8DE9-AF413CB8D9FD}"/>
              </a:ext>
            </a:extLst>
          </p:cNvPr>
          <p:cNvSpPr/>
          <p:nvPr/>
        </p:nvSpPr>
        <p:spPr>
          <a:xfrm>
            <a:off x="8345885" y="3672373"/>
            <a:ext cx="3978633" cy="1477328"/>
          </a:xfrm>
          <a:prstGeom prst="rect">
            <a:avLst/>
          </a:prstGeom>
        </p:spPr>
        <p:txBody>
          <a:bodyPr wrap="square">
            <a:spAutoFit/>
          </a:bodyPr>
          <a:lstStyle/>
          <a:p>
            <a:r>
              <a:rPr lang="es-CR" b="0" i="0" dirty="0">
                <a:solidFill>
                  <a:srgbClr val="2A2A2A"/>
                </a:solidFill>
                <a:effectLst/>
                <a:latin typeface="Open Sans"/>
              </a:rPr>
              <a:t>Existen más de 600 distribuciones </a:t>
            </a:r>
          </a:p>
          <a:p>
            <a:r>
              <a:rPr lang="es-CR" b="0" i="0" dirty="0">
                <a:solidFill>
                  <a:srgbClr val="2A2A2A"/>
                </a:solidFill>
                <a:effectLst/>
                <a:latin typeface="Open Sans"/>
              </a:rPr>
              <a:t>Linux debido al carácter abierto, </a:t>
            </a:r>
          </a:p>
          <a:p>
            <a:r>
              <a:rPr lang="es-CR" b="0" i="0" dirty="0">
                <a:solidFill>
                  <a:srgbClr val="2A2A2A"/>
                </a:solidFill>
                <a:effectLst/>
                <a:latin typeface="Open Sans"/>
              </a:rPr>
              <a:t>la condición de código libre de </a:t>
            </a:r>
          </a:p>
          <a:p>
            <a:r>
              <a:rPr lang="es-CR" b="0" i="0" dirty="0">
                <a:solidFill>
                  <a:srgbClr val="2A2A2A"/>
                </a:solidFill>
                <a:effectLst/>
                <a:latin typeface="Open Sans"/>
              </a:rPr>
              <a:t>Linux, que cualquiera puede ampliar </a:t>
            </a:r>
          </a:p>
          <a:p>
            <a:r>
              <a:rPr lang="es-CR" b="0" i="0" dirty="0">
                <a:solidFill>
                  <a:srgbClr val="2A2A2A"/>
                </a:solidFill>
                <a:effectLst/>
                <a:latin typeface="Open Sans"/>
              </a:rPr>
              <a:t>y modificar.</a:t>
            </a:r>
            <a:endParaRPr lang="es-CR" dirty="0"/>
          </a:p>
        </p:txBody>
      </p:sp>
    </p:spTree>
    <p:extLst>
      <p:ext uri="{BB962C8B-B14F-4D97-AF65-F5344CB8AC3E}">
        <p14:creationId xmlns:p14="http://schemas.microsoft.com/office/powerpoint/2010/main" val="101897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D92C7-AF61-4591-BFC5-D19CC1BCBD6F}"/>
              </a:ext>
            </a:extLst>
          </p:cNvPr>
          <p:cNvSpPr>
            <a:spLocks noGrp="1"/>
          </p:cNvSpPr>
          <p:nvPr>
            <p:ph type="title"/>
          </p:nvPr>
        </p:nvSpPr>
        <p:spPr/>
        <p:txBody>
          <a:bodyPr/>
          <a:lstStyle/>
          <a:p>
            <a:r>
              <a:rPr lang="es-CR" dirty="0"/>
              <a:t>Consola o terminal</a:t>
            </a:r>
          </a:p>
        </p:txBody>
      </p:sp>
      <p:sp>
        <p:nvSpPr>
          <p:cNvPr id="3" name="Marcador de contenido 2">
            <a:extLst>
              <a:ext uri="{FF2B5EF4-FFF2-40B4-BE49-F238E27FC236}">
                <a16:creationId xmlns:a16="http://schemas.microsoft.com/office/drawing/2014/main" id="{47796215-12AB-40AB-AE48-EF984FEA5133}"/>
              </a:ext>
            </a:extLst>
          </p:cNvPr>
          <p:cNvSpPr>
            <a:spLocks noGrp="1"/>
          </p:cNvSpPr>
          <p:nvPr>
            <p:ph idx="1"/>
          </p:nvPr>
        </p:nvSpPr>
        <p:spPr/>
        <p:txBody>
          <a:bodyPr>
            <a:normAutofit lnSpcReduction="10000"/>
          </a:bodyPr>
          <a:lstStyle/>
          <a:p>
            <a:pPr algn="just"/>
            <a:r>
              <a:rPr lang="es-CR" sz="2400" dirty="0">
                <a:latin typeface="Open Sans"/>
              </a:rPr>
              <a:t>La terminal es básicamente una ventana donde se pueden introducir comandos que pueden ejecutar distintas acciones, desde mostrar información del sistema, hasta ser complejos programas de recuperación de datos o cualquier otro programa </a:t>
            </a:r>
            <a:r>
              <a:rPr lang="es-CR" sz="2400" b="1" dirty="0">
                <a:latin typeface="Open Sans"/>
              </a:rPr>
              <a:t>sin interfaz gráfica</a:t>
            </a:r>
            <a:r>
              <a:rPr lang="es-CR" sz="2400" dirty="0">
                <a:latin typeface="Open Sans"/>
              </a:rPr>
              <a:t>.</a:t>
            </a:r>
          </a:p>
          <a:p>
            <a:r>
              <a:rPr lang="es-CR" sz="2400" b="1" dirty="0">
                <a:latin typeface="Open Sans"/>
              </a:rPr>
              <a:t>¿Cuáles son las ventajas de utilizar la terminal de Linux?</a:t>
            </a:r>
            <a:r>
              <a:rPr lang="es-CR" sz="2400" dirty="0">
                <a:latin typeface="Open Sans"/>
              </a:rPr>
              <a:t> </a:t>
            </a:r>
          </a:p>
          <a:p>
            <a:pPr marL="0" indent="0">
              <a:buNone/>
            </a:pPr>
            <a:r>
              <a:rPr lang="es-CR" sz="2400" dirty="0">
                <a:latin typeface="Open Sans"/>
              </a:rPr>
              <a:t>Velocidad de ejecución, que suele ser mayor al permitir una comunicación directa con el sistema (sin interfaz gráfica). La línea de comandos permite realizar con algunas palabras lo que tardaría varios </a:t>
            </a:r>
            <a:r>
              <a:rPr lang="es-CR" sz="2400" dirty="0" err="1">
                <a:latin typeface="Open Sans"/>
              </a:rPr>
              <a:t>clicks</a:t>
            </a:r>
            <a:r>
              <a:rPr lang="es-CR" sz="2400" dirty="0">
                <a:latin typeface="Open Sans"/>
              </a:rPr>
              <a:t> con una interfaz gráfica.</a:t>
            </a:r>
          </a:p>
          <a:p>
            <a:endParaRPr lang="es-CR" dirty="0"/>
          </a:p>
        </p:txBody>
      </p:sp>
    </p:spTree>
    <p:extLst>
      <p:ext uri="{BB962C8B-B14F-4D97-AF65-F5344CB8AC3E}">
        <p14:creationId xmlns:p14="http://schemas.microsoft.com/office/powerpoint/2010/main" val="392750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C402E-E973-4AC1-A85D-3A2CAFD5C337}"/>
              </a:ext>
            </a:extLst>
          </p:cNvPr>
          <p:cNvSpPr>
            <a:spLocks noGrp="1"/>
          </p:cNvSpPr>
          <p:nvPr>
            <p:ph type="title"/>
          </p:nvPr>
        </p:nvSpPr>
        <p:spPr/>
        <p:txBody>
          <a:bodyPr/>
          <a:lstStyle/>
          <a:p>
            <a:r>
              <a:rPr lang="es-CR" dirty="0"/>
              <a:t>Consola o terminal</a:t>
            </a:r>
          </a:p>
        </p:txBody>
      </p:sp>
      <p:sp>
        <p:nvSpPr>
          <p:cNvPr id="3" name="Marcador de contenido 2">
            <a:extLst>
              <a:ext uri="{FF2B5EF4-FFF2-40B4-BE49-F238E27FC236}">
                <a16:creationId xmlns:a16="http://schemas.microsoft.com/office/drawing/2014/main" id="{0F163355-5B19-438D-8555-081F20994C59}"/>
              </a:ext>
            </a:extLst>
          </p:cNvPr>
          <p:cNvSpPr>
            <a:spLocks noGrp="1"/>
          </p:cNvSpPr>
          <p:nvPr>
            <p:ph idx="1"/>
          </p:nvPr>
        </p:nvSpPr>
        <p:spPr>
          <a:xfrm>
            <a:off x="838200" y="1825625"/>
            <a:ext cx="5045765" cy="4351338"/>
          </a:xfrm>
        </p:spPr>
        <p:txBody>
          <a:bodyPr>
            <a:normAutofit/>
          </a:bodyPr>
          <a:lstStyle/>
          <a:p>
            <a:pPr marL="0" indent="0">
              <a:buNone/>
            </a:pPr>
            <a:r>
              <a:rPr lang="es-CR" sz="2000" i="1" dirty="0">
                <a:latin typeface="Open Sans"/>
              </a:rPr>
              <a:t>Change </a:t>
            </a:r>
            <a:r>
              <a:rPr lang="es-CR" sz="2000" i="1" dirty="0" err="1">
                <a:latin typeface="Open Sans"/>
              </a:rPr>
              <a:t>directory</a:t>
            </a:r>
            <a:endParaRPr lang="es-CR" sz="2000" i="1" dirty="0">
              <a:latin typeface="Open Sans"/>
            </a:endParaRPr>
          </a:p>
          <a:p>
            <a:pPr marL="0" indent="0">
              <a:buNone/>
            </a:pPr>
            <a:r>
              <a:rPr lang="es-CR" sz="2000" b="1" dirty="0">
                <a:latin typeface="Open Sans"/>
              </a:rPr>
              <a:t>cd /home</a:t>
            </a:r>
            <a:r>
              <a:rPr lang="es-CR" sz="2000" dirty="0">
                <a:latin typeface="Open Sans"/>
              </a:rPr>
              <a:t>: entrar en el directorio “home”.</a:t>
            </a:r>
          </a:p>
          <a:p>
            <a:pPr marL="0" indent="0">
              <a:buNone/>
            </a:pPr>
            <a:r>
              <a:rPr lang="es-CR" sz="2000" b="1" dirty="0">
                <a:latin typeface="Open Sans"/>
              </a:rPr>
              <a:t>cd ..</a:t>
            </a:r>
            <a:r>
              <a:rPr lang="es-CR" sz="2000" dirty="0">
                <a:latin typeface="Open Sans"/>
              </a:rPr>
              <a:t>: retroceder un nivel.</a:t>
            </a:r>
          </a:p>
          <a:p>
            <a:pPr marL="0" indent="0">
              <a:buNone/>
            </a:pPr>
            <a:endParaRPr lang="es-CR" sz="2000" dirty="0">
              <a:latin typeface="Open Sans"/>
            </a:endParaRPr>
          </a:p>
          <a:p>
            <a:pPr marL="0" indent="0">
              <a:buNone/>
            </a:pPr>
            <a:r>
              <a:rPr lang="es-CR" sz="2000" i="1" dirty="0" err="1">
                <a:latin typeface="Open Sans"/>
              </a:rPr>
              <a:t>Make</a:t>
            </a:r>
            <a:r>
              <a:rPr lang="es-CR" sz="2000" i="1" dirty="0">
                <a:latin typeface="Open Sans"/>
              </a:rPr>
              <a:t> </a:t>
            </a:r>
            <a:r>
              <a:rPr lang="es-CR" sz="2000" i="1" dirty="0" err="1">
                <a:latin typeface="Open Sans"/>
              </a:rPr>
              <a:t>directory</a:t>
            </a:r>
            <a:endParaRPr lang="es-CR" sz="2000" i="1" dirty="0">
              <a:latin typeface="Open Sans"/>
            </a:endParaRPr>
          </a:p>
          <a:p>
            <a:pPr marL="0" indent="0">
              <a:buNone/>
            </a:pPr>
            <a:r>
              <a:rPr lang="es-CR" sz="2000" b="1" dirty="0" err="1">
                <a:latin typeface="Open Sans"/>
              </a:rPr>
              <a:t>mkdir</a:t>
            </a:r>
            <a:r>
              <a:rPr lang="es-CR" sz="2000" b="1" dirty="0">
                <a:latin typeface="Open Sans"/>
              </a:rPr>
              <a:t> dir1</a:t>
            </a:r>
            <a:r>
              <a:rPr lang="es-CR" sz="2000" dirty="0">
                <a:latin typeface="Open Sans"/>
              </a:rPr>
              <a:t>: crear una carpeta o directorio con nombre ‘dir1’.</a:t>
            </a:r>
          </a:p>
          <a:p>
            <a:pPr marL="0" indent="0">
              <a:buNone/>
            </a:pPr>
            <a:endParaRPr lang="es-CR" dirty="0"/>
          </a:p>
          <a:p>
            <a:pPr marL="0" indent="0">
              <a:buNone/>
            </a:pPr>
            <a:r>
              <a:rPr lang="es-CR" sz="2000" b="1" dirty="0" err="1">
                <a:latin typeface="Open Sans"/>
              </a:rPr>
              <a:t>apt-get</a:t>
            </a:r>
            <a:r>
              <a:rPr lang="es-CR" sz="2000" b="1" dirty="0">
                <a:latin typeface="Open Sans"/>
              </a:rPr>
              <a:t> </a:t>
            </a:r>
            <a:r>
              <a:rPr lang="es-CR" sz="2000" b="1" dirty="0" err="1">
                <a:latin typeface="Open Sans"/>
              </a:rPr>
              <a:t>install</a:t>
            </a:r>
            <a:r>
              <a:rPr lang="es-CR" sz="2000" b="1" dirty="0">
                <a:latin typeface="Open Sans"/>
              </a:rPr>
              <a:t> </a:t>
            </a:r>
            <a:r>
              <a:rPr lang="es-CR" sz="2000" b="1" dirty="0" err="1">
                <a:latin typeface="Open Sans"/>
              </a:rPr>
              <a:t>package_name</a:t>
            </a:r>
            <a:r>
              <a:rPr lang="es-CR" sz="2000" dirty="0">
                <a:latin typeface="Open Sans"/>
              </a:rPr>
              <a:t>: instalar / actualizar un paquete</a:t>
            </a:r>
          </a:p>
        </p:txBody>
      </p:sp>
      <p:sp>
        <p:nvSpPr>
          <p:cNvPr id="4" name="Marcador de contenido 2">
            <a:extLst>
              <a:ext uri="{FF2B5EF4-FFF2-40B4-BE49-F238E27FC236}">
                <a16:creationId xmlns:a16="http://schemas.microsoft.com/office/drawing/2014/main" id="{37F86FE6-91F6-4859-B050-C9223C958123}"/>
              </a:ext>
            </a:extLst>
          </p:cNvPr>
          <p:cNvSpPr txBox="1">
            <a:spLocks/>
          </p:cNvSpPr>
          <p:nvPr/>
        </p:nvSpPr>
        <p:spPr>
          <a:xfrm>
            <a:off x="5883965" y="1825625"/>
            <a:ext cx="504576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2000" i="1" dirty="0" err="1">
                <a:latin typeface="Open Sans"/>
              </a:rPr>
              <a:t>Remove</a:t>
            </a:r>
            <a:endParaRPr lang="es-CR" sz="2000" i="1" dirty="0">
              <a:latin typeface="Open Sans"/>
            </a:endParaRPr>
          </a:p>
          <a:p>
            <a:pPr marL="0" indent="0">
              <a:buNone/>
            </a:pPr>
            <a:r>
              <a:rPr lang="es-CR" sz="2200" b="1" dirty="0" err="1">
                <a:latin typeface="Open Sans"/>
              </a:rPr>
              <a:t>rm</a:t>
            </a:r>
            <a:r>
              <a:rPr lang="es-CR" sz="2200" b="1" dirty="0">
                <a:latin typeface="Open Sans"/>
              </a:rPr>
              <a:t> -f file1</a:t>
            </a:r>
            <a:r>
              <a:rPr lang="es-CR" sz="2200" dirty="0">
                <a:latin typeface="Open Sans"/>
              </a:rPr>
              <a:t>: borrar el archivo llamado ‘file1’.</a:t>
            </a:r>
          </a:p>
          <a:p>
            <a:pPr marL="0" indent="0">
              <a:buNone/>
            </a:pPr>
            <a:r>
              <a:rPr lang="es-CR" sz="2200" b="1" dirty="0" err="1">
                <a:latin typeface="Open Sans"/>
              </a:rPr>
              <a:t>rm</a:t>
            </a:r>
            <a:r>
              <a:rPr lang="es-CR" sz="2200" b="1" dirty="0">
                <a:latin typeface="Open Sans"/>
              </a:rPr>
              <a:t> -</a:t>
            </a:r>
            <a:r>
              <a:rPr lang="es-CR" sz="2200" b="1" dirty="0" err="1">
                <a:latin typeface="Open Sans"/>
              </a:rPr>
              <a:t>rf</a:t>
            </a:r>
            <a:r>
              <a:rPr lang="es-CR" sz="2200" b="1" dirty="0">
                <a:latin typeface="Open Sans"/>
              </a:rPr>
              <a:t> dir1</a:t>
            </a:r>
            <a:r>
              <a:rPr lang="es-CR" sz="2200" dirty="0">
                <a:latin typeface="Open Sans"/>
              </a:rPr>
              <a:t>: eliminar una carpeta llamada ‘dir1’ con su contenido de forma recursiva. (recursivo = con su contenido).</a:t>
            </a:r>
          </a:p>
          <a:p>
            <a:pPr marL="0" indent="0">
              <a:buFont typeface="Arial" panose="020B0604020202020204" pitchFamily="34" charset="0"/>
              <a:buNone/>
            </a:pPr>
            <a:endParaRPr lang="es-CR" sz="2200" dirty="0">
              <a:latin typeface="Open Sans"/>
            </a:endParaRPr>
          </a:p>
          <a:p>
            <a:pPr marL="0" indent="0">
              <a:buFont typeface="Arial" panose="020B0604020202020204" pitchFamily="34" charset="0"/>
              <a:buNone/>
            </a:pPr>
            <a:r>
              <a:rPr lang="es-CR" sz="2200" i="1" dirty="0" err="1">
                <a:latin typeface="Open Sans"/>
              </a:rPr>
              <a:t>Move</a:t>
            </a:r>
            <a:endParaRPr lang="es-CR" sz="2200" i="1" dirty="0">
              <a:latin typeface="Open Sans"/>
            </a:endParaRPr>
          </a:p>
          <a:p>
            <a:pPr marL="0" indent="0">
              <a:buFont typeface="Arial" panose="020B0604020202020204" pitchFamily="34" charset="0"/>
              <a:buNone/>
            </a:pPr>
            <a:r>
              <a:rPr lang="es-CR" sz="2200" b="1" dirty="0">
                <a:latin typeface="Open Sans"/>
              </a:rPr>
              <a:t>mv dir1 </a:t>
            </a:r>
            <a:r>
              <a:rPr lang="es-CR" sz="2200" b="1" dirty="0" err="1">
                <a:latin typeface="Open Sans"/>
              </a:rPr>
              <a:t>new_dir</a:t>
            </a:r>
            <a:r>
              <a:rPr lang="es-CR" sz="2200" dirty="0">
                <a:latin typeface="Open Sans"/>
              </a:rPr>
              <a:t>: renombrar o mover un fichero o carpeta (directorio).</a:t>
            </a:r>
          </a:p>
          <a:p>
            <a:pPr marL="0" indent="0">
              <a:buFont typeface="Arial" panose="020B0604020202020204" pitchFamily="34" charset="0"/>
              <a:buNone/>
            </a:pPr>
            <a:endParaRPr lang="es-CR" sz="2200" dirty="0">
              <a:latin typeface="Open Sans"/>
            </a:endParaRPr>
          </a:p>
          <a:p>
            <a:pPr marL="0" indent="0">
              <a:buNone/>
            </a:pPr>
            <a:r>
              <a:rPr lang="es-CR" sz="2200" i="1" dirty="0" err="1">
                <a:latin typeface="Open Sans"/>
              </a:rPr>
              <a:t>Copy</a:t>
            </a:r>
            <a:endParaRPr lang="es-CR" sz="2200" i="1" dirty="0">
              <a:latin typeface="Open Sans"/>
            </a:endParaRPr>
          </a:p>
          <a:p>
            <a:pPr marL="0" indent="0">
              <a:buNone/>
            </a:pPr>
            <a:r>
              <a:rPr lang="es-CR" sz="2200" b="1" dirty="0" err="1">
                <a:latin typeface="Open Sans"/>
              </a:rPr>
              <a:t>cp</a:t>
            </a:r>
            <a:r>
              <a:rPr lang="es-CR" sz="2200" b="1" dirty="0">
                <a:latin typeface="Open Sans"/>
              </a:rPr>
              <a:t> file1</a:t>
            </a:r>
            <a:r>
              <a:rPr lang="es-CR" sz="2200" dirty="0">
                <a:latin typeface="Open Sans"/>
              </a:rPr>
              <a:t>: copiar un fichero</a:t>
            </a:r>
          </a:p>
          <a:p>
            <a:pPr marL="0" indent="0">
              <a:buFont typeface="Arial" panose="020B0604020202020204" pitchFamily="34" charset="0"/>
              <a:buNone/>
            </a:pPr>
            <a:endParaRPr lang="es-CR" dirty="0"/>
          </a:p>
        </p:txBody>
      </p:sp>
    </p:spTree>
    <p:extLst>
      <p:ext uri="{BB962C8B-B14F-4D97-AF65-F5344CB8AC3E}">
        <p14:creationId xmlns:p14="http://schemas.microsoft.com/office/powerpoint/2010/main" val="99356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8B0EA-0158-4E80-A48E-206D47B2F656}"/>
              </a:ext>
            </a:extLst>
          </p:cNvPr>
          <p:cNvSpPr>
            <a:spLocks noGrp="1"/>
          </p:cNvSpPr>
          <p:nvPr>
            <p:ph type="title"/>
          </p:nvPr>
        </p:nvSpPr>
        <p:spPr/>
        <p:txBody>
          <a:bodyPr/>
          <a:lstStyle/>
          <a:p>
            <a:r>
              <a:rPr lang="es-CR" dirty="0"/>
              <a:t>¿Qué es Python?</a:t>
            </a:r>
          </a:p>
        </p:txBody>
      </p:sp>
      <p:sp>
        <p:nvSpPr>
          <p:cNvPr id="3" name="Marcador de contenido 2">
            <a:extLst>
              <a:ext uri="{FF2B5EF4-FFF2-40B4-BE49-F238E27FC236}">
                <a16:creationId xmlns:a16="http://schemas.microsoft.com/office/drawing/2014/main" id="{E00EC4DA-74AF-426C-8A2F-2FC22463AD42}"/>
              </a:ext>
            </a:extLst>
          </p:cNvPr>
          <p:cNvSpPr>
            <a:spLocks noGrp="1"/>
          </p:cNvSpPr>
          <p:nvPr>
            <p:ph idx="1"/>
          </p:nvPr>
        </p:nvSpPr>
        <p:spPr/>
        <p:txBody>
          <a:bodyPr/>
          <a:lstStyle/>
          <a:p>
            <a:pPr marL="0" indent="0">
              <a:buNone/>
            </a:pPr>
            <a:endParaRPr lang="es-CR" dirty="0"/>
          </a:p>
          <a:p>
            <a:r>
              <a:rPr lang="es-CR" dirty="0"/>
              <a:t> </a:t>
            </a:r>
            <a:r>
              <a:rPr lang="es-CR" dirty="0">
                <a:hlinkClick r:id="rId2"/>
              </a:rPr>
              <a:t>https://www.youtube.com/watch?v=yFCBtZoiYsA</a:t>
            </a:r>
            <a:r>
              <a:rPr lang="es-CR" dirty="0"/>
              <a:t> </a:t>
            </a:r>
          </a:p>
          <a:p>
            <a:r>
              <a:rPr lang="es-CR" dirty="0">
                <a:hlinkClick r:id="rId3"/>
              </a:rPr>
              <a:t>https://www.youtube.com/watch?v=Q9nlKexUAl0</a:t>
            </a:r>
            <a:endParaRPr lang="es-CR" dirty="0"/>
          </a:p>
          <a:p>
            <a:pPr marL="0" indent="0">
              <a:buNone/>
            </a:pPr>
            <a:endParaRPr lang="es-CR" dirty="0"/>
          </a:p>
        </p:txBody>
      </p:sp>
      <p:pic>
        <p:nvPicPr>
          <p:cNvPr id="2050" name="Picture 2" descr="Resultado de imagen para python">
            <a:extLst>
              <a:ext uri="{FF2B5EF4-FFF2-40B4-BE49-F238E27FC236}">
                <a16:creationId xmlns:a16="http://schemas.microsoft.com/office/drawing/2014/main" id="{21952BF2-C40D-4E02-A18F-9DEE8F6A52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3585956"/>
            <a:ext cx="66865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32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FBBC8-93E9-4CCB-A5A3-AA7608CE38EC}"/>
              </a:ext>
            </a:extLst>
          </p:cNvPr>
          <p:cNvSpPr>
            <a:spLocks noGrp="1"/>
          </p:cNvSpPr>
          <p:nvPr>
            <p:ph type="title"/>
          </p:nvPr>
        </p:nvSpPr>
        <p:spPr/>
        <p:txBody>
          <a:bodyPr/>
          <a:lstStyle/>
          <a:p>
            <a:r>
              <a:rPr lang="es-CR" dirty="0"/>
              <a:t>Instalación de Python</a:t>
            </a:r>
          </a:p>
        </p:txBody>
      </p:sp>
      <p:sp>
        <p:nvSpPr>
          <p:cNvPr id="3" name="Marcador de contenido 2">
            <a:extLst>
              <a:ext uri="{FF2B5EF4-FFF2-40B4-BE49-F238E27FC236}">
                <a16:creationId xmlns:a16="http://schemas.microsoft.com/office/drawing/2014/main" id="{060E4013-0D38-4C7E-A6FE-AABBAFBEF604}"/>
              </a:ext>
            </a:extLst>
          </p:cNvPr>
          <p:cNvSpPr>
            <a:spLocks noGrp="1"/>
          </p:cNvSpPr>
          <p:nvPr>
            <p:ph idx="1"/>
          </p:nvPr>
        </p:nvSpPr>
        <p:spPr>
          <a:xfrm>
            <a:off x="901148" y="2133600"/>
            <a:ext cx="10603464" cy="3777622"/>
          </a:xfrm>
        </p:spPr>
        <p:txBody>
          <a:bodyPr/>
          <a:lstStyle/>
          <a:p>
            <a:pPr marL="0" indent="0">
              <a:buNone/>
            </a:pPr>
            <a:endParaRPr lang="es-CR" dirty="0"/>
          </a:p>
          <a:p>
            <a:pPr marL="0" indent="0">
              <a:buNone/>
            </a:pPr>
            <a:r>
              <a:rPr lang="es-CR" sz="2400" dirty="0">
                <a:latin typeface="Open Sans"/>
              </a:rPr>
              <a:t>$sudo </a:t>
            </a:r>
            <a:r>
              <a:rPr lang="es-CR" sz="2400" dirty="0" err="1">
                <a:latin typeface="Open Sans"/>
              </a:rPr>
              <a:t>apt-get</a:t>
            </a:r>
            <a:r>
              <a:rPr lang="es-CR" sz="2400" dirty="0">
                <a:latin typeface="Open Sans"/>
              </a:rPr>
              <a:t> </a:t>
            </a:r>
            <a:r>
              <a:rPr lang="es-CR" sz="2400" dirty="0" err="1">
                <a:latin typeface="Open Sans"/>
              </a:rPr>
              <a:t>install</a:t>
            </a:r>
            <a:r>
              <a:rPr lang="es-CR" sz="2400" dirty="0">
                <a:latin typeface="Open Sans"/>
              </a:rPr>
              <a:t> python3 </a:t>
            </a:r>
          </a:p>
          <a:p>
            <a:pPr marL="0" indent="0">
              <a:buNone/>
            </a:pPr>
            <a:r>
              <a:rPr lang="es-CR" sz="2400" dirty="0" err="1">
                <a:latin typeface="Open Sans"/>
              </a:rPr>
              <a:t>Pip</a:t>
            </a:r>
            <a:r>
              <a:rPr lang="es-CR" sz="2400" dirty="0">
                <a:latin typeface="Open Sans"/>
              </a:rPr>
              <a:t>: herramienta para instalar </a:t>
            </a:r>
            <a:r>
              <a:rPr lang="es-CR" sz="2400" dirty="0" err="1">
                <a:latin typeface="Open Sans"/>
              </a:rPr>
              <a:t>modulos</a:t>
            </a:r>
            <a:r>
              <a:rPr lang="es-CR" sz="2400" dirty="0">
                <a:latin typeface="Open Sans"/>
              </a:rPr>
              <a:t> para trabajar con Python </a:t>
            </a:r>
          </a:p>
          <a:p>
            <a:pPr marL="0" indent="0">
              <a:buNone/>
            </a:pPr>
            <a:r>
              <a:rPr lang="es-CR" sz="2400" dirty="0">
                <a:latin typeface="Open Sans"/>
              </a:rPr>
              <a:t>$sudo </a:t>
            </a:r>
            <a:r>
              <a:rPr lang="es-CR" sz="2400" dirty="0" err="1">
                <a:latin typeface="Open Sans"/>
              </a:rPr>
              <a:t>apt-get</a:t>
            </a:r>
            <a:r>
              <a:rPr lang="es-CR" sz="2400" dirty="0">
                <a:latin typeface="Open Sans"/>
              </a:rPr>
              <a:t> </a:t>
            </a:r>
            <a:r>
              <a:rPr lang="es-CR" sz="2400" dirty="0" err="1">
                <a:latin typeface="Open Sans"/>
              </a:rPr>
              <a:t>install</a:t>
            </a:r>
            <a:r>
              <a:rPr lang="es-CR" sz="2400" dirty="0">
                <a:latin typeface="Open Sans"/>
              </a:rPr>
              <a:t> python3-pip</a:t>
            </a:r>
          </a:p>
          <a:p>
            <a:pPr marL="0" indent="0">
              <a:buNone/>
            </a:pPr>
            <a:endParaRPr lang="es-CR" sz="2400" dirty="0">
              <a:latin typeface="Open Sans"/>
            </a:endParaRPr>
          </a:p>
          <a:p>
            <a:pPr marL="0" indent="0">
              <a:buNone/>
            </a:pPr>
            <a:r>
              <a:rPr lang="es-CR" sz="2400" dirty="0">
                <a:latin typeface="Open Sans"/>
              </a:rPr>
              <a:t>(Comprobación: escribir </a:t>
            </a:r>
            <a:r>
              <a:rPr lang="es-CR" sz="2400" dirty="0" err="1">
                <a:latin typeface="Open Sans"/>
              </a:rPr>
              <a:t>python</a:t>
            </a:r>
            <a:r>
              <a:rPr lang="es-CR" sz="2400" dirty="0">
                <a:latin typeface="Open Sans"/>
              </a:rPr>
              <a:t> en consola)</a:t>
            </a:r>
          </a:p>
          <a:p>
            <a:pPr marL="0" indent="0">
              <a:buNone/>
            </a:pPr>
            <a:endParaRPr lang="es-CR" dirty="0"/>
          </a:p>
        </p:txBody>
      </p:sp>
    </p:spTree>
    <p:extLst>
      <p:ext uri="{BB962C8B-B14F-4D97-AF65-F5344CB8AC3E}">
        <p14:creationId xmlns:p14="http://schemas.microsoft.com/office/powerpoint/2010/main" val="138460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BA2EE-4D7A-4266-A3F2-6152ABE43B60}"/>
              </a:ext>
            </a:extLst>
          </p:cNvPr>
          <p:cNvSpPr>
            <a:spLocks noGrp="1"/>
          </p:cNvSpPr>
          <p:nvPr>
            <p:ph type="title"/>
          </p:nvPr>
        </p:nvSpPr>
        <p:spPr/>
        <p:txBody>
          <a:bodyPr/>
          <a:lstStyle/>
          <a:p>
            <a:r>
              <a:rPr lang="es-CR" dirty="0"/>
              <a:t>Instalación de </a:t>
            </a:r>
            <a:r>
              <a:rPr lang="es-CR" dirty="0" err="1"/>
              <a:t>Jupyter</a:t>
            </a:r>
            <a:endParaRPr lang="es-CR" dirty="0"/>
          </a:p>
        </p:txBody>
      </p:sp>
      <p:sp>
        <p:nvSpPr>
          <p:cNvPr id="3" name="Marcador de contenido 2">
            <a:extLst>
              <a:ext uri="{FF2B5EF4-FFF2-40B4-BE49-F238E27FC236}">
                <a16:creationId xmlns:a16="http://schemas.microsoft.com/office/drawing/2014/main" id="{CE5548D0-B60E-47A8-94BE-507CC5FAF2B0}"/>
              </a:ext>
            </a:extLst>
          </p:cNvPr>
          <p:cNvSpPr>
            <a:spLocks noGrp="1"/>
          </p:cNvSpPr>
          <p:nvPr>
            <p:ph idx="1"/>
          </p:nvPr>
        </p:nvSpPr>
        <p:spPr>
          <a:xfrm>
            <a:off x="1126435" y="2133600"/>
            <a:ext cx="10378177" cy="3777622"/>
          </a:xfrm>
        </p:spPr>
        <p:txBody>
          <a:bodyPr/>
          <a:lstStyle/>
          <a:p>
            <a:pPr algn="just"/>
            <a:r>
              <a:rPr lang="es-CR" sz="2400" b="1" dirty="0" err="1">
                <a:latin typeface="Open Sans"/>
              </a:rPr>
              <a:t>Jupyter</a:t>
            </a:r>
            <a:r>
              <a:rPr lang="es-CR" sz="2400" dirty="0">
                <a:latin typeface="Open Sans"/>
              </a:rPr>
              <a:t> Notebook es una aplicación web que permite crear y compartir documentos que contienen código fuente, ecuaciones, visualizaciones y texto explicativo. </a:t>
            </a:r>
          </a:p>
          <a:p>
            <a:pPr marL="0" indent="0" algn="just">
              <a:buNone/>
            </a:pPr>
            <a:endParaRPr lang="es-CR" sz="2400" dirty="0">
              <a:latin typeface="Open Sans"/>
            </a:endParaRPr>
          </a:p>
          <a:p>
            <a:r>
              <a:rPr lang="sv-SE" sz="2400" dirty="0">
                <a:latin typeface="Open Sans"/>
              </a:rPr>
              <a:t>python3 –m pip install –upgrade pip </a:t>
            </a:r>
          </a:p>
          <a:p>
            <a:r>
              <a:rPr lang="sv-SE" sz="2400" dirty="0">
                <a:latin typeface="Open Sans"/>
              </a:rPr>
              <a:t>python3 –m pip install jupyter</a:t>
            </a:r>
          </a:p>
          <a:p>
            <a:endParaRPr lang="es-CR" dirty="0"/>
          </a:p>
        </p:txBody>
      </p:sp>
    </p:spTree>
    <p:extLst>
      <p:ext uri="{BB962C8B-B14F-4D97-AF65-F5344CB8AC3E}">
        <p14:creationId xmlns:p14="http://schemas.microsoft.com/office/powerpoint/2010/main" val="261677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08BCF-7C0C-437A-80E5-F765F4ECA5B9}"/>
              </a:ext>
            </a:extLst>
          </p:cNvPr>
          <p:cNvSpPr>
            <a:spLocks noGrp="1"/>
          </p:cNvSpPr>
          <p:nvPr>
            <p:ph type="title"/>
          </p:nvPr>
        </p:nvSpPr>
        <p:spPr/>
        <p:txBody>
          <a:bodyPr/>
          <a:lstStyle/>
          <a:p>
            <a:r>
              <a:rPr lang="es-CR" dirty="0"/>
              <a:t>Intérprete de comandos</a:t>
            </a:r>
          </a:p>
        </p:txBody>
      </p:sp>
      <p:sp>
        <p:nvSpPr>
          <p:cNvPr id="3" name="Marcador de contenido 2">
            <a:extLst>
              <a:ext uri="{FF2B5EF4-FFF2-40B4-BE49-F238E27FC236}">
                <a16:creationId xmlns:a16="http://schemas.microsoft.com/office/drawing/2014/main" id="{E689CB23-BBCF-4A1C-A1F6-E98C67990F71}"/>
              </a:ext>
            </a:extLst>
          </p:cNvPr>
          <p:cNvSpPr>
            <a:spLocks noGrp="1"/>
          </p:cNvSpPr>
          <p:nvPr>
            <p:ph idx="1"/>
          </p:nvPr>
        </p:nvSpPr>
        <p:spPr>
          <a:xfrm>
            <a:off x="838200" y="1825625"/>
            <a:ext cx="10515600" cy="4932984"/>
          </a:xfrm>
        </p:spPr>
        <p:txBody>
          <a:bodyPr>
            <a:normAutofit/>
          </a:bodyPr>
          <a:lstStyle/>
          <a:p>
            <a:r>
              <a:rPr lang="es-CR" sz="2400" dirty="0">
                <a:latin typeface="Open Sans"/>
              </a:rPr>
              <a:t>$python3 </a:t>
            </a:r>
          </a:p>
          <a:p>
            <a:r>
              <a:rPr lang="es-CR" sz="2400" dirty="0">
                <a:latin typeface="Open Sans"/>
              </a:rPr>
              <a:t> https://www.python.org/shell/ </a:t>
            </a:r>
          </a:p>
          <a:p>
            <a:endParaRPr lang="es-CR" sz="2400" dirty="0">
              <a:latin typeface="Open Sans"/>
            </a:endParaRPr>
          </a:p>
          <a:p>
            <a:endParaRPr lang="es-CR" sz="2400" dirty="0">
              <a:latin typeface="Open Sans"/>
            </a:endParaRPr>
          </a:p>
          <a:p>
            <a:endParaRPr lang="es-CR" sz="2400" dirty="0">
              <a:latin typeface="Open Sans"/>
            </a:endParaRPr>
          </a:p>
          <a:p>
            <a:endParaRPr lang="es-CR" sz="2400" dirty="0">
              <a:latin typeface="Open Sans"/>
            </a:endParaRPr>
          </a:p>
          <a:p>
            <a:endParaRPr lang="es-CR" sz="2400" dirty="0">
              <a:latin typeface="Open Sans"/>
            </a:endParaRPr>
          </a:p>
          <a:p>
            <a:endParaRPr lang="es-CR" sz="2400" dirty="0">
              <a:latin typeface="Open Sans"/>
            </a:endParaRPr>
          </a:p>
          <a:p>
            <a:pPr marL="0" indent="0">
              <a:buNone/>
            </a:pPr>
            <a:endParaRPr lang="es-CR" sz="2400" dirty="0">
              <a:latin typeface="Open Sans"/>
            </a:endParaRPr>
          </a:p>
          <a:p>
            <a:r>
              <a:rPr lang="es-CR" sz="2400" dirty="0" err="1">
                <a:latin typeface="Open Sans"/>
              </a:rPr>
              <a:t>Jupyter</a:t>
            </a:r>
            <a:r>
              <a:rPr lang="es-CR" sz="2400" dirty="0">
                <a:latin typeface="Open Sans"/>
              </a:rPr>
              <a:t> tiene su propio intérprete</a:t>
            </a:r>
          </a:p>
        </p:txBody>
      </p:sp>
      <p:pic>
        <p:nvPicPr>
          <p:cNvPr id="4" name="Imagen 3">
            <a:extLst>
              <a:ext uri="{FF2B5EF4-FFF2-40B4-BE49-F238E27FC236}">
                <a16:creationId xmlns:a16="http://schemas.microsoft.com/office/drawing/2014/main" id="{68401FEB-BA06-4E5B-8C67-B97D4189A61B}"/>
              </a:ext>
            </a:extLst>
          </p:cNvPr>
          <p:cNvPicPr>
            <a:picLocks noChangeAspect="1"/>
          </p:cNvPicPr>
          <p:nvPr/>
        </p:nvPicPr>
        <p:blipFill>
          <a:blip r:embed="rId2"/>
          <a:stretch>
            <a:fillRect/>
          </a:stretch>
        </p:blipFill>
        <p:spPr>
          <a:xfrm>
            <a:off x="1452562" y="2925279"/>
            <a:ext cx="9286875" cy="2733675"/>
          </a:xfrm>
          <a:prstGeom prst="rect">
            <a:avLst/>
          </a:prstGeom>
        </p:spPr>
      </p:pic>
    </p:spTree>
    <p:extLst>
      <p:ext uri="{BB962C8B-B14F-4D97-AF65-F5344CB8AC3E}">
        <p14:creationId xmlns:p14="http://schemas.microsoft.com/office/powerpoint/2010/main" val="2569850457"/>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104</TotalTime>
  <Words>344</Words>
  <Application>Microsoft Office PowerPoint</Application>
  <PresentationFormat>Panorámica</PresentationFormat>
  <Paragraphs>111</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Open Sans</vt:lpstr>
      <vt:lpstr>Wingdings 3</vt:lpstr>
      <vt:lpstr>Espiral</vt:lpstr>
      <vt:lpstr>Introducción a Python</vt:lpstr>
      <vt:lpstr>Brevemente… </vt:lpstr>
      <vt:lpstr>Distribuciones Linux</vt:lpstr>
      <vt:lpstr>Consola o terminal</vt:lpstr>
      <vt:lpstr>Consola o terminal</vt:lpstr>
      <vt:lpstr>¿Qué es Python?</vt:lpstr>
      <vt:lpstr>Instalación de Python</vt:lpstr>
      <vt:lpstr>Instalación de Jupyter</vt:lpstr>
      <vt:lpstr>Intérprete de comandos</vt:lpstr>
      <vt:lpstr>Interprete de comandos</vt:lpstr>
      <vt:lpstr>Importar archivos desde el intérprete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Python</dc:title>
  <dc:creator>Cristian G.</dc:creator>
  <cp:lastModifiedBy>Cristian G.</cp:lastModifiedBy>
  <cp:revision>11</cp:revision>
  <dcterms:created xsi:type="dcterms:W3CDTF">2018-06-05T04:05:55Z</dcterms:created>
  <dcterms:modified xsi:type="dcterms:W3CDTF">2018-06-05T05:50:00Z</dcterms:modified>
</cp:coreProperties>
</file>