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1" r:id="rId4"/>
    <p:sldId id="262" r:id="rId5"/>
    <p:sldId id="258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76" r:id="rId22"/>
    <p:sldId id="277" r:id="rId23"/>
    <p:sldId id="278" r:id="rId24"/>
    <p:sldId id="280" r:id="rId25"/>
    <p:sldId id="281" r:id="rId26"/>
    <p:sldId id="283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02" autoAdjust="0"/>
    <p:restoredTop sz="90139" autoAdjust="0"/>
  </p:normalViewPr>
  <p:slideViewPr>
    <p:cSldViewPr>
      <p:cViewPr varScale="1">
        <p:scale>
          <a:sx n="53" d="100"/>
          <a:sy n="53" d="100"/>
        </p:scale>
        <p:origin x="-10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1334E-2E6E-4153-A840-530EE5671A1F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025ED1-B5F3-4BB7-8AF3-FD53189256FE}">
      <dgm:prSet phldrT="[Text]"/>
      <dgm:spPr/>
      <dgm:t>
        <a:bodyPr/>
        <a:lstStyle/>
        <a:p>
          <a:r>
            <a:rPr lang="en-GB" dirty="0" smtClean="0"/>
            <a:t>Documents</a:t>
          </a:r>
          <a:endParaRPr lang="en-US" dirty="0"/>
        </a:p>
      </dgm:t>
    </dgm:pt>
    <dgm:pt modelId="{D4EEEA49-A845-49C0-BA9E-62413AF31B0A}" type="parTrans" cxnId="{116C574A-5D87-4623-97B4-A26FCE2FE2EA}">
      <dgm:prSet/>
      <dgm:spPr/>
      <dgm:t>
        <a:bodyPr/>
        <a:lstStyle/>
        <a:p>
          <a:endParaRPr lang="en-US"/>
        </a:p>
      </dgm:t>
    </dgm:pt>
    <dgm:pt modelId="{FD024D23-2FA5-4C66-8871-08856AAEA3A0}" type="sibTrans" cxnId="{116C574A-5D87-4623-97B4-A26FCE2FE2EA}">
      <dgm:prSet/>
      <dgm:spPr/>
      <dgm:t>
        <a:bodyPr/>
        <a:lstStyle/>
        <a:p>
          <a:endParaRPr lang="en-US"/>
        </a:p>
      </dgm:t>
    </dgm:pt>
    <dgm:pt modelId="{12C8CD44-C768-4D25-A530-CFD385EB775E}" type="pres">
      <dgm:prSet presAssocID="{D381334E-2E6E-4153-A840-530EE5671A1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4186596-497F-4F0C-BB81-CCCAD40A950B}" type="pres">
      <dgm:prSet presAssocID="{94025ED1-B5F3-4BB7-8AF3-FD53189256FE}" presName="linNode" presStyleCnt="0"/>
      <dgm:spPr/>
    </dgm:pt>
    <dgm:pt modelId="{60E1293E-C558-4BDE-99B5-A7C1C02EB379}" type="pres">
      <dgm:prSet presAssocID="{94025ED1-B5F3-4BB7-8AF3-FD53189256FE}" presName="parentShp" presStyleLbl="node1" presStyleIdx="0" presStyleCnt="1" custLinFactNeighborX="264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0CE0F81-3AE8-4AB1-B0BB-1E89B39CC67C}" type="pres">
      <dgm:prSet presAssocID="{94025ED1-B5F3-4BB7-8AF3-FD53189256FE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116C574A-5D87-4623-97B4-A26FCE2FE2EA}" srcId="{D381334E-2E6E-4153-A840-530EE5671A1F}" destId="{94025ED1-B5F3-4BB7-8AF3-FD53189256FE}" srcOrd="0" destOrd="0" parTransId="{D4EEEA49-A845-49C0-BA9E-62413AF31B0A}" sibTransId="{FD024D23-2FA5-4C66-8871-08856AAEA3A0}"/>
    <dgm:cxn modelId="{114E2B09-51B0-40DC-9911-2B944E3D4249}" type="presOf" srcId="{D381334E-2E6E-4153-A840-530EE5671A1F}" destId="{12C8CD44-C768-4D25-A530-CFD385EB775E}" srcOrd="0" destOrd="0" presId="urn:microsoft.com/office/officeart/2005/8/layout/vList6"/>
    <dgm:cxn modelId="{38C83F21-A495-478A-824F-EF7A323C109F}" type="presOf" srcId="{94025ED1-B5F3-4BB7-8AF3-FD53189256FE}" destId="{60E1293E-C558-4BDE-99B5-A7C1C02EB379}" srcOrd="0" destOrd="0" presId="urn:microsoft.com/office/officeart/2005/8/layout/vList6"/>
    <dgm:cxn modelId="{E0765E4F-ABAA-440F-B9C7-6FCF033ED5A8}" type="presParOf" srcId="{12C8CD44-C768-4D25-A530-CFD385EB775E}" destId="{04186596-497F-4F0C-BB81-CCCAD40A950B}" srcOrd="0" destOrd="0" presId="urn:microsoft.com/office/officeart/2005/8/layout/vList6"/>
    <dgm:cxn modelId="{88D9C441-45CB-4A77-982B-E2444D793729}" type="presParOf" srcId="{04186596-497F-4F0C-BB81-CCCAD40A950B}" destId="{60E1293E-C558-4BDE-99B5-A7C1C02EB379}" srcOrd="0" destOrd="0" presId="urn:microsoft.com/office/officeart/2005/8/layout/vList6"/>
    <dgm:cxn modelId="{4A3FDFBD-5C9D-46C8-AD92-DD68EB9CE73D}" type="presParOf" srcId="{04186596-497F-4F0C-BB81-CCCAD40A950B}" destId="{80CE0F81-3AE8-4AB1-B0BB-1E89B39CC67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37A3EA-EAEB-4571-9DC7-DBDE1BFC28D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3D7786-4B80-4F5C-BBA2-BAD49339C2C0}">
      <dgm:prSet phldrT="[Text]"/>
      <dgm:spPr/>
      <dgm:t>
        <a:bodyPr/>
        <a:lstStyle/>
        <a:p>
          <a:r>
            <a:rPr lang="en-GB" dirty="0" err="1" smtClean="0"/>
            <a:t>BlogsByTitle</a:t>
          </a:r>
          <a:endParaRPr lang="en-US" dirty="0"/>
        </a:p>
      </dgm:t>
    </dgm:pt>
    <dgm:pt modelId="{E805B303-ED9B-4F84-AACB-133274C9BEA7}" type="parTrans" cxnId="{8409690A-55A9-4A72-91B3-FE3AA6336167}">
      <dgm:prSet/>
      <dgm:spPr/>
      <dgm:t>
        <a:bodyPr/>
        <a:lstStyle/>
        <a:p>
          <a:endParaRPr lang="en-US"/>
        </a:p>
      </dgm:t>
    </dgm:pt>
    <dgm:pt modelId="{6D4FF89A-223F-4B5F-813E-33896FA98653}" type="sibTrans" cxnId="{8409690A-55A9-4A72-91B3-FE3AA6336167}">
      <dgm:prSet/>
      <dgm:spPr/>
      <dgm:t>
        <a:bodyPr/>
        <a:lstStyle/>
        <a:p>
          <a:endParaRPr lang="en-US"/>
        </a:p>
      </dgm:t>
    </dgm:pt>
    <dgm:pt modelId="{851F061E-10E5-4580-9E8C-B207845F600E}">
      <dgm:prSet phldrT="[Text]"/>
      <dgm:spPr/>
      <dgm:t>
        <a:bodyPr/>
        <a:lstStyle/>
        <a:p>
          <a:r>
            <a:rPr lang="en-GB" dirty="0" smtClean="0"/>
            <a:t>Title</a:t>
          </a:r>
          <a:endParaRPr lang="en-US" dirty="0"/>
        </a:p>
      </dgm:t>
    </dgm:pt>
    <dgm:pt modelId="{65892322-299A-46D4-AA68-749CA44F16BF}" type="parTrans" cxnId="{AA959A0A-9E84-4828-9016-BB65149AEB19}">
      <dgm:prSet/>
      <dgm:spPr/>
      <dgm:t>
        <a:bodyPr/>
        <a:lstStyle/>
        <a:p>
          <a:endParaRPr lang="en-US"/>
        </a:p>
      </dgm:t>
    </dgm:pt>
    <dgm:pt modelId="{D21E2B00-E2DE-46A8-9263-C82A06793C2E}" type="sibTrans" cxnId="{AA959A0A-9E84-4828-9016-BB65149AEB19}">
      <dgm:prSet/>
      <dgm:spPr/>
      <dgm:t>
        <a:bodyPr/>
        <a:lstStyle/>
        <a:p>
          <a:endParaRPr lang="en-US"/>
        </a:p>
      </dgm:t>
    </dgm:pt>
    <dgm:pt modelId="{122235FC-6E93-4260-BFEC-D87DB0EC5CA6}">
      <dgm:prSet phldrT="[Text]"/>
      <dgm:spPr/>
      <dgm:t>
        <a:bodyPr/>
        <a:lstStyle/>
        <a:p>
          <a:r>
            <a:rPr lang="en-GB" dirty="0" err="1" smtClean="0"/>
            <a:t>UsersByAuth</a:t>
          </a:r>
          <a:endParaRPr lang="en-US" dirty="0"/>
        </a:p>
      </dgm:t>
    </dgm:pt>
    <dgm:pt modelId="{2F06DA6B-5D99-49FD-8317-B69E83FA2948}" type="parTrans" cxnId="{1A8DA6E3-520E-4508-8F42-E6B47EE8D8CE}">
      <dgm:prSet/>
      <dgm:spPr/>
      <dgm:t>
        <a:bodyPr/>
        <a:lstStyle/>
        <a:p>
          <a:endParaRPr lang="en-US"/>
        </a:p>
      </dgm:t>
    </dgm:pt>
    <dgm:pt modelId="{CF874366-C89F-4584-95DD-F2E138D949C7}" type="sibTrans" cxnId="{1A8DA6E3-520E-4508-8F42-E6B47EE8D8CE}">
      <dgm:prSet/>
      <dgm:spPr/>
      <dgm:t>
        <a:bodyPr/>
        <a:lstStyle/>
        <a:p>
          <a:endParaRPr lang="en-US"/>
        </a:p>
      </dgm:t>
    </dgm:pt>
    <dgm:pt modelId="{31EBFEA6-7B91-4365-95E7-E4F8B586A626}">
      <dgm:prSet phldrT="[Text]"/>
      <dgm:spPr/>
      <dgm:t>
        <a:bodyPr/>
        <a:lstStyle/>
        <a:p>
          <a:r>
            <a:rPr lang="en-GB" dirty="0" smtClean="0"/>
            <a:t>Username</a:t>
          </a:r>
          <a:endParaRPr lang="en-US" dirty="0"/>
        </a:p>
      </dgm:t>
    </dgm:pt>
    <dgm:pt modelId="{5260F856-CD75-4E75-8CFD-25E4DD843610}" type="parTrans" cxnId="{BC81B691-5902-448E-871B-4C9D2C160876}">
      <dgm:prSet/>
      <dgm:spPr/>
      <dgm:t>
        <a:bodyPr/>
        <a:lstStyle/>
        <a:p>
          <a:endParaRPr lang="en-US"/>
        </a:p>
      </dgm:t>
    </dgm:pt>
    <dgm:pt modelId="{83B15294-2EC2-41C1-9267-45E5C845B815}" type="sibTrans" cxnId="{BC81B691-5902-448E-871B-4C9D2C160876}">
      <dgm:prSet/>
      <dgm:spPr/>
      <dgm:t>
        <a:bodyPr/>
        <a:lstStyle/>
        <a:p>
          <a:endParaRPr lang="en-US"/>
        </a:p>
      </dgm:t>
    </dgm:pt>
    <dgm:pt modelId="{D6230015-5B90-487B-96D6-CEF6CF8FC247}">
      <dgm:prSet phldrT="[Text]"/>
      <dgm:spPr/>
      <dgm:t>
        <a:bodyPr/>
        <a:lstStyle/>
        <a:p>
          <a:r>
            <a:rPr lang="en-GB" dirty="0" err="1" smtClean="0"/>
            <a:t>PasswordHash</a:t>
          </a:r>
          <a:endParaRPr lang="en-US" dirty="0"/>
        </a:p>
      </dgm:t>
    </dgm:pt>
    <dgm:pt modelId="{819B012B-5F0F-4CC8-9FAF-510AA87DBE42}" type="parTrans" cxnId="{8A6CED77-95B3-4157-9A50-DEC3EF337C58}">
      <dgm:prSet/>
      <dgm:spPr/>
      <dgm:t>
        <a:bodyPr/>
        <a:lstStyle/>
        <a:p>
          <a:endParaRPr lang="en-US"/>
        </a:p>
      </dgm:t>
    </dgm:pt>
    <dgm:pt modelId="{58B26594-31B1-4D58-B894-77A0CE196494}" type="sibTrans" cxnId="{8A6CED77-95B3-4157-9A50-DEC3EF337C58}">
      <dgm:prSet/>
      <dgm:spPr/>
      <dgm:t>
        <a:bodyPr/>
        <a:lstStyle/>
        <a:p>
          <a:endParaRPr lang="en-US"/>
        </a:p>
      </dgm:t>
    </dgm:pt>
    <dgm:pt modelId="{1F0533C4-9213-40F5-81B7-3D913F52C751}">
      <dgm:prSet phldrT="[Text]"/>
      <dgm:spPr/>
      <dgm:t>
        <a:bodyPr/>
        <a:lstStyle/>
        <a:p>
          <a:r>
            <a:rPr lang="en-GB" dirty="0" err="1" smtClean="0"/>
            <a:t>BlogsByCategory</a:t>
          </a:r>
          <a:endParaRPr lang="en-US" dirty="0"/>
        </a:p>
      </dgm:t>
    </dgm:pt>
    <dgm:pt modelId="{9AF10E9A-CB8E-4B06-89C9-8FDF11B7FAA5}" type="parTrans" cxnId="{4D893819-375E-4692-B41D-C62CAA1DBE43}">
      <dgm:prSet/>
      <dgm:spPr/>
      <dgm:t>
        <a:bodyPr/>
        <a:lstStyle/>
        <a:p>
          <a:endParaRPr lang="en-US"/>
        </a:p>
      </dgm:t>
    </dgm:pt>
    <dgm:pt modelId="{1CD3B477-9D4D-4EB9-9613-5AAD8917ECAB}" type="sibTrans" cxnId="{4D893819-375E-4692-B41D-C62CAA1DBE43}">
      <dgm:prSet/>
      <dgm:spPr/>
      <dgm:t>
        <a:bodyPr/>
        <a:lstStyle/>
        <a:p>
          <a:endParaRPr lang="en-US"/>
        </a:p>
      </dgm:t>
    </dgm:pt>
    <dgm:pt modelId="{096D3FBB-9BAF-41A4-A162-5ABEB9A73B40}">
      <dgm:prSet phldrT="[Text]"/>
      <dgm:spPr/>
      <dgm:t>
        <a:bodyPr/>
        <a:lstStyle/>
        <a:p>
          <a:r>
            <a:rPr lang="en-GB" dirty="0" smtClean="0"/>
            <a:t>Category</a:t>
          </a:r>
          <a:endParaRPr lang="en-US" dirty="0"/>
        </a:p>
      </dgm:t>
    </dgm:pt>
    <dgm:pt modelId="{D1C61D67-6C74-474F-AAEC-5D021D8D10D4}" type="parTrans" cxnId="{4A0B7629-6126-4DE2-8EC6-26095717D784}">
      <dgm:prSet/>
      <dgm:spPr/>
      <dgm:t>
        <a:bodyPr/>
        <a:lstStyle/>
        <a:p>
          <a:endParaRPr lang="en-US"/>
        </a:p>
      </dgm:t>
    </dgm:pt>
    <dgm:pt modelId="{43D2FA72-D54C-4786-9F6C-535E3779B441}" type="sibTrans" cxnId="{4A0B7629-6126-4DE2-8EC6-26095717D784}">
      <dgm:prSet/>
      <dgm:spPr/>
      <dgm:t>
        <a:bodyPr/>
        <a:lstStyle/>
        <a:p>
          <a:endParaRPr lang="en-US"/>
        </a:p>
      </dgm:t>
    </dgm:pt>
    <dgm:pt modelId="{CD5FD353-28CC-476A-9FD8-D21CBEE44CDE}" type="pres">
      <dgm:prSet presAssocID="{0037A3EA-EAEB-4571-9DC7-DBDE1BFC28D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2034E78-3354-4652-968E-BD50F49482C2}" type="pres">
      <dgm:prSet presAssocID="{473D7786-4B80-4F5C-BBA2-BAD49339C2C0}" presName="compNode" presStyleCnt="0"/>
      <dgm:spPr/>
    </dgm:pt>
    <dgm:pt modelId="{E385ABCA-6586-457E-A4CD-E118B4C70EFB}" type="pres">
      <dgm:prSet presAssocID="{473D7786-4B80-4F5C-BBA2-BAD49339C2C0}" presName="aNode" presStyleLbl="bgShp" presStyleIdx="0" presStyleCnt="3"/>
      <dgm:spPr/>
      <dgm:t>
        <a:bodyPr/>
        <a:lstStyle/>
        <a:p>
          <a:endParaRPr lang="en-GB"/>
        </a:p>
      </dgm:t>
    </dgm:pt>
    <dgm:pt modelId="{1D52270B-E5EA-4839-9EFC-53EA0B6A10A9}" type="pres">
      <dgm:prSet presAssocID="{473D7786-4B80-4F5C-BBA2-BAD49339C2C0}" presName="textNode" presStyleLbl="bgShp" presStyleIdx="0" presStyleCnt="3"/>
      <dgm:spPr/>
      <dgm:t>
        <a:bodyPr/>
        <a:lstStyle/>
        <a:p>
          <a:endParaRPr lang="en-GB"/>
        </a:p>
      </dgm:t>
    </dgm:pt>
    <dgm:pt modelId="{7DA3D3E2-6A8D-4F9E-BE6F-DDE039EBC8E3}" type="pres">
      <dgm:prSet presAssocID="{473D7786-4B80-4F5C-BBA2-BAD49339C2C0}" presName="compChildNode" presStyleCnt="0"/>
      <dgm:spPr/>
    </dgm:pt>
    <dgm:pt modelId="{59BBD48B-1BB2-423E-BECA-E9D1F5AB9904}" type="pres">
      <dgm:prSet presAssocID="{473D7786-4B80-4F5C-BBA2-BAD49339C2C0}" presName="theInnerList" presStyleCnt="0"/>
      <dgm:spPr/>
    </dgm:pt>
    <dgm:pt modelId="{0BB00144-9F45-4A2D-A92D-DE21B3602167}" type="pres">
      <dgm:prSet presAssocID="{851F061E-10E5-4580-9E8C-B207845F600E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77AB0E-3B0B-4DB5-A80E-FAB709B12635}" type="pres">
      <dgm:prSet presAssocID="{473D7786-4B80-4F5C-BBA2-BAD49339C2C0}" presName="aSpace" presStyleCnt="0"/>
      <dgm:spPr/>
    </dgm:pt>
    <dgm:pt modelId="{1457444E-50D8-4FBF-B463-825682C94C54}" type="pres">
      <dgm:prSet presAssocID="{122235FC-6E93-4260-BFEC-D87DB0EC5CA6}" presName="compNode" presStyleCnt="0"/>
      <dgm:spPr/>
    </dgm:pt>
    <dgm:pt modelId="{5221DAEA-E1A4-4AE2-86F4-67319D5690C7}" type="pres">
      <dgm:prSet presAssocID="{122235FC-6E93-4260-BFEC-D87DB0EC5CA6}" presName="aNode" presStyleLbl="bgShp" presStyleIdx="1" presStyleCnt="3"/>
      <dgm:spPr/>
      <dgm:t>
        <a:bodyPr/>
        <a:lstStyle/>
        <a:p>
          <a:endParaRPr lang="en-GB"/>
        </a:p>
      </dgm:t>
    </dgm:pt>
    <dgm:pt modelId="{26BACC92-A0CC-474A-B832-DC836E185D0A}" type="pres">
      <dgm:prSet presAssocID="{122235FC-6E93-4260-BFEC-D87DB0EC5CA6}" presName="textNode" presStyleLbl="bgShp" presStyleIdx="1" presStyleCnt="3"/>
      <dgm:spPr/>
      <dgm:t>
        <a:bodyPr/>
        <a:lstStyle/>
        <a:p>
          <a:endParaRPr lang="en-GB"/>
        </a:p>
      </dgm:t>
    </dgm:pt>
    <dgm:pt modelId="{F27FAC4B-46B0-4BA1-A4AD-5264B4C67C39}" type="pres">
      <dgm:prSet presAssocID="{122235FC-6E93-4260-BFEC-D87DB0EC5CA6}" presName="compChildNode" presStyleCnt="0"/>
      <dgm:spPr/>
    </dgm:pt>
    <dgm:pt modelId="{946FC71F-6AFE-4A90-B9DE-721E0BD13FED}" type="pres">
      <dgm:prSet presAssocID="{122235FC-6E93-4260-BFEC-D87DB0EC5CA6}" presName="theInnerList" presStyleCnt="0"/>
      <dgm:spPr/>
    </dgm:pt>
    <dgm:pt modelId="{57C22277-9DD3-4B05-834B-43C034D9B4CC}" type="pres">
      <dgm:prSet presAssocID="{31EBFEA6-7B91-4365-95E7-E4F8B586A626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1746AE-4943-44D8-B8FA-1EA2DB3E7C53}" type="pres">
      <dgm:prSet presAssocID="{31EBFEA6-7B91-4365-95E7-E4F8B586A626}" presName="aSpace2" presStyleCnt="0"/>
      <dgm:spPr/>
    </dgm:pt>
    <dgm:pt modelId="{D1867599-0035-4256-B4B5-AD3005342CEC}" type="pres">
      <dgm:prSet presAssocID="{D6230015-5B90-487B-96D6-CEF6CF8FC247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FC14AB-9736-4EA8-AEE8-BC8944DDA028}" type="pres">
      <dgm:prSet presAssocID="{122235FC-6E93-4260-BFEC-D87DB0EC5CA6}" presName="aSpace" presStyleCnt="0"/>
      <dgm:spPr/>
    </dgm:pt>
    <dgm:pt modelId="{C8DB094A-DA54-4246-BF1F-9785DB817EF5}" type="pres">
      <dgm:prSet presAssocID="{1F0533C4-9213-40F5-81B7-3D913F52C751}" presName="compNode" presStyleCnt="0"/>
      <dgm:spPr/>
    </dgm:pt>
    <dgm:pt modelId="{E7C10165-4EC1-42F1-8A88-67F932DAFCE8}" type="pres">
      <dgm:prSet presAssocID="{1F0533C4-9213-40F5-81B7-3D913F52C751}" presName="aNode" presStyleLbl="bgShp" presStyleIdx="2" presStyleCnt="3"/>
      <dgm:spPr/>
      <dgm:t>
        <a:bodyPr/>
        <a:lstStyle/>
        <a:p>
          <a:endParaRPr lang="en-GB"/>
        </a:p>
      </dgm:t>
    </dgm:pt>
    <dgm:pt modelId="{8F1EB43C-4C93-4DC9-AC44-F197138B69A9}" type="pres">
      <dgm:prSet presAssocID="{1F0533C4-9213-40F5-81B7-3D913F52C751}" presName="textNode" presStyleLbl="bgShp" presStyleIdx="2" presStyleCnt="3"/>
      <dgm:spPr/>
      <dgm:t>
        <a:bodyPr/>
        <a:lstStyle/>
        <a:p>
          <a:endParaRPr lang="en-GB"/>
        </a:p>
      </dgm:t>
    </dgm:pt>
    <dgm:pt modelId="{3C493FD8-2C58-4DBF-B24A-EDD2C6F11A29}" type="pres">
      <dgm:prSet presAssocID="{1F0533C4-9213-40F5-81B7-3D913F52C751}" presName="compChildNode" presStyleCnt="0"/>
      <dgm:spPr/>
    </dgm:pt>
    <dgm:pt modelId="{7CC0BB8D-ACF5-4147-ADDC-B628644F9424}" type="pres">
      <dgm:prSet presAssocID="{1F0533C4-9213-40F5-81B7-3D913F52C751}" presName="theInnerList" presStyleCnt="0"/>
      <dgm:spPr/>
    </dgm:pt>
    <dgm:pt modelId="{C513DAD6-64AD-45A2-ABEB-0B8BDA0A19D5}" type="pres">
      <dgm:prSet presAssocID="{096D3FBB-9BAF-41A4-A162-5ABEB9A73B40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A8DA6E3-520E-4508-8F42-E6B47EE8D8CE}" srcId="{0037A3EA-EAEB-4571-9DC7-DBDE1BFC28D5}" destId="{122235FC-6E93-4260-BFEC-D87DB0EC5CA6}" srcOrd="1" destOrd="0" parTransId="{2F06DA6B-5D99-49FD-8317-B69E83FA2948}" sibTransId="{CF874366-C89F-4584-95DD-F2E138D949C7}"/>
    <dgm:cxn modelId="{BA59E72C-5F1E-49C6-8DF8-E705325EADA2}" type="presOf" srcId="{0037A3EA-EAEB-4571-9DC7-DBDE1BFC28D5}" destId="{CD5FD353-28CC-476A-9FD8-D21CBEE44CDE}" srcOrd="0" destOrd="0" presId="urn:microsoft.com/office/officeart/2005/8/layout/lProcess2"/>
    <dgm:cxn modelId="{2536068F-BE7B-4D2C-9245-00824662ABE2}" type="presOf" srcId="{1F0533C4-9213-40F5-81B7-3D913F52C751}" destId="{8F1EB43C-4C93-4DC9-AC44-F197138B69A9}" srcOrd="1" destOrd="0" presId="urn:microsoft.com/office/officeart/2005/8/layout/lProcess2"/>
    <dgm:cxn modelId="{CC4866FE-A261-4445-8933-36049B1A294A}" type="presOf" srcId="{473D7786-4B80-4F5C-BBA2-BAD49339C2C0}" destId="{1D52270B-E5EA-4839-9EFC-53EA0B6A10A9}" srcOrd="1" destOrd="0" presId="urn:microsoft.com/office/officeart/2005/8/layout/lProcess2"/>
    <dgm:cxn modelId="{8409690A-55A9-4A72-91B3-FE3AA6336167}" srcId="{0037A3EA-EAEB-4571-9DC7-DBDE1BFC28D5}" destId="{473D7786-4B80-4F5C-BBA2-BAD49339C2C0}" srcOrd="0" destOrd="0" parTransId="{E805B303-ED9B-4F84-AACB-133274C9BEA7}" sibTransId="{6D4FF89A-223F-4B5F-813E-33896FA98653}"/>
    <dgm:cxn modelId="{54C1F793-5846-4A6B-80C4-BAD2740B3006}" type="presOf" srcId="{1F0533C4-9213-40F5-81B7-3D913F52C751}" destId="{E7C10165-4EC1-42F1-8A88-67F932DAFCE8}" srcOrd="0" destOrd="0" presId="urn:microsoft.com/office/officeart/2005/8/layout/lProcess2"/>
    <dgm:cxn modelId="{5AF33BAA-EC02-464A-B590-013F021AE4BF}" type="presOf" srcId="{851F061E-10E5-4580-9E8C-B207845F600E}" destId="{0BB00144-9F45-4A2D-A92D-DE21B3602167}" srcOrd="0" destOrd="0" presId="urn:microsoft.com/office/officeart/2005/8/layout/lProcess2"/>
    <dgm:cxn modelId="{4D893819-375E-4692-B41D-C62CAA1DBE43}" srcId="{0037A3EA-EAEB-4571-9DC7-DBDE1BFC28D5}" destId="{1F0533C4-9213-40F5-81B7-3D913F52C751}" srcOrd="2" destOrd="0" parTransId="{9AF10E9A-CB8E-4B06-89C9-8FDF11B7FAA5}" sibTransId="{1CD3B477-9D4D-4EB9-9613-5AAD8917ECAB}"/>
    <dgm:cxn modelId="{4A0B7629-6126-4DE2-8EC6-26095717D784}" srcId="{1F0533C4-9213-40F5-81B7-3D913F52C751}" destId="{096D3FBB-9BAF-41A4-A162-5ABEB9A73B40}" srcOrd="0" destOrd="0" parTransId="{D1C61D67-6C74-474F-AAEC-5D021D8D10D4}" sibTransId="{43D2FA72-D54C-4786-9F6C-535E3779B441}"/>
    <dgm:cxn modelId="{2C78F1C8-564F-463E-B0A6-3D93BBB0D4B8}" type="presOf" srcId="{096D3FBB-9BAF-41A4-A162-5ABEB9A73B40}" destId="{C513DAD6-64AD-45A2-ABEB-0B8BDA0A19D5}" srcOrd="0" destOrd="0" presId="urn:microsoft.com/office/officeart/2005/8/layout/lProcess2"/>
    <dgm:cxn modelId="{9F12ED72-3940-4930-BF32-82DA5FF1DFE0}" type="presOf" srcId="{122235FC-6E93-4260-BFEC-D87DB0EC5CA6}" destId="{5221DAEA-E1A4-4AE2-86F4-67319D5690C7}" srcOrd="0" destOrd="0" presId="urn:microsoft.com/office/officeart/2005/8/layout/lProcess2"/>
    <dgm:cxn modelId="{9C37FABB-DF2C-4D67-A886-E6AD88F97024}" type="presOf" srcId="{473D7786-4B80-4F5C-BBA2-BAD49339C2C0}" destId="{E385ABCA-6586-457E-A4CD-E118B4C70EFB}" srcOrd="0" destOrd="0" presId="urn:microsoft.com/office/officeart/2005/8/layout/lProcess2"/>
    <dgm:cxn modelId="{AA959A0A-9E84-4828-9016-BB65149AEB19}" srcId="{473D7786-4B80-4F5C-BBA2-BAD49339C2C0}" destId="{851F061E-10E5-4580-9E8C-B207845F600E}" srcOrd="0" destOrd="0" parTransId="{65892322-299A-46D4-AA68-749CA44F16BF}" sibTransId="{D21E2B00-E2DE-46A8-9263-C82A06793C2E}"/>
    <dgm:cxn modelId="{AC1B0379-84D5-4344-B48E-0E63EEC423A6}" type="presOf" srcId="{122235FC-6E93-4260-BFEC-D87DB0EC5CA6}" destId="{26BACC92-A0CC-474A-B832-DC836E185D0A}" srcOrd="1" destOrd="0" presId="urn:microsoft.com/office/officeart/2005/8/layout/lProcess2"/>
    <dgm:cxn modelId="{DAA8EEA2-E213-49A5-BEBB-0DDD66D6342A}" type="presOf" srcId="{31EBFEA6-7B91-4365-95E7-E4F8B586A626}" destId="{57C22277-9DD3-4B05-834B-43C034D9B4CC}" srcOrd="0" destOrd="0" presId="urn:microsoft.com/office/officeart/2005/8/layout/lProcess2"/>
    <dgm:cxn modelId="{BC81B691-5902-448E-871B-4C9D2C160876}" srcId="{122235FC-6E93-4260-BFEC-D87DB0EC5CA6}" destId="{31EBFEA6-7B91-4365-95E7-E4F8B586A626}" srcOrd="0" destOrd="0" parTransId="{5260F856-CD75-4E75-8CFD-25E4DD843610}" sibTransId="{83B15294-2EC2-41C1-9267-45E5C845B815}"/>
    <dgm:cxn modelId="{A278AA18-C762-4921-BD99-5A07ACB01FF9}" type="presOf" srcId="{D6230015-5B90-487B-96D6-CEF6CF8FC247}" destId="{D1867599-0035-4256-B4B5-AD3005342CEC}" srcOrd="0" destOrd="0" presId="urn:microsoft.com/office/officeart/2005/8/layout/lProcess2"/>
    <dgm:cxn modelId="{8A6CED77-95B3-4157-9A50-DEC3EF337C58}" srcId="{122235FC-6E93-4260-BFEC-D87DB0EC5CA6}" destId="{D6230015-5B90-487B-96D6-CEF6CF8FC247}" srcOrd="1" destOrd="0" parTransId="{819B012B-5F0F-4CC8-9FAF-510AA87DBE42}" sibTransId="{58B26594-31B1-4D58-B894-77A0CE196494}"/>
    <dgm:cxn modelId="{F9862A1F-2BFE-4978-995C-5DDCE9AC4E9D}" type="presParOf" srcId="{CD5FD353-28CC-476A-9FD8-D21CBEE44CDE}" destId="{B2034E78-3354-4652-968E-BD50F49482C2}" srcOrd="0" destOrd="0" presId="urn:microsoft.com/office/officeart/2005/8/layout/lProcess2"/>
    <dgm:cxn modelId="{51C35CBC-7032-42BF-B499-9ABC3842A9CD}" type="presParOf" srcId="{B2034E78-3354-4652-968E-BD50F49482C2}" destId="{E385ABCA-6586-457E-A4CD-E118B4C70EFB}" srcOrd="0" destOrd="0" presId="urn:microsoft.com/office/officeart/2005/8/layout/lProcess2"/>
    <dgm:cxn modelId="{EAAF5A3F-3D53-44F9-812D-F290020BABFB}" type="presParOf" srcId="{B2034E78-3354-4652-968E-BD50F49482C2}" destId="{1D52270B-E5EA-4839-9EFC-53EA0B6A10A9}" srcOrd="1" destOrd="0" presId="urn:microsoft.com/office/officeart/2005/8/layout/lProcess2"/>
    <dgm:cxn modelId="{8061BE5E-E259-4270-90B0-0233A2F5B97A}" type="presParOf" srcId="{B2034E78-3354-4652-968E-BD50F49482C2}" destId="{7DA3D3E2-6A8D-4F9E-BE6F-DDE039EBC8E3}" srcOrd="2" destOrd="0" presId="urn:microsoft.com/office/officeart/2005/8/layout/lProcess2"/>
    <dgm:cxn modelId="{2573C03E-ACD9-416A-A2EF-55F059342A45}" type="presParOf" srcId="{7DA3D3E2-6A8D-4F9E-BE6F-DDE039EBC8E3}" destId="{59BBD48B-1BB2-423E-BECA-E9D1F5AB9904}" srcOrd="0" destOrd="0" presId="urn:microsoft.com/office/officeart/2005/8/layout/lProcess2"/>
    <dgm:cxn modelId="{D06E5DEB-19C6-4ADC-91F9-CB051110DA6B}" type="presParOf" srcId="{59BBD48B-1BB2-423E-BECA-E9D1F5AB9904}" destId="{0BB00144-9F45-4A2D-A92D-DE21B3602167}" srcOrd="0" destOrd="0" presId="urn:microsoft.com/office/officeart/2005/8/layout/lProcess2"/>
    <dgm:cxn modelId="{4B9C2397-B2FF-4289-B8C6-75B5A1E36DCA}" type="presParOf" srcId="{CD5FD353-28CC-476A-9FD8-D21CBEE44CDE}" destId="{1677AB0E-3B0B-4DB5-A80E-FAB709B12635}" srcOrd="1" destOrd="0" presId="urn:microsoft.com/office/officeart/2005/8/layout/lProcess2"/>
    <dgm:cxn modelId="{BEBC3512-07A3-4878-A935-95DAE123D76A}" type="presParOf" srcId="{CD5FD353-28CC-476A-9FD8-D21CBEE44CDE}" destId="{1457444E-50D8-4FBF-B463-825682C94C54}" srcOrd="2" destOrd="0" presId="urn:microsoft.com/office/officeart/2005/8/layout/lProcess2"/>
    <dgm:cxn modelId="{94FA8EFF-A5CE-467C-9D68-142E68D27F78}" type="presParOf" srcId="{1457444E-50D8-4FBF-B463-825682C94C54}" destId="{5221DAEA-E1A4-4AE2-86F4-67319D5690C7}" srcOrd="0" destOrd="0" presId="urn:microsoft.com/office/officeart/2005/8/layout/lProcess2"/>
    <dgm:cxn modelId="{76E6EB56-3952-4371-97C2-68025EC58F77}" type="presParOf" srcId="{1457444E-50D8-4FBF-B463-825682C94C54}" destId="{26BACC92-A0CC-474A-B832-DC836E185D0A}" srcOrd="1" destOrd="0" presId="urn:microsoft.com/office/officeart/2005/8/layout/lProcess2"/>
    <dgm:cxn modelId="{C838B4B9-90F0-4789-8DFB-958F94427A73}" type="presParOf" srcId="{1457444E-50D8-4FBF-B463-825682C94C54}" destId="{F27FAC4B-46B0-4BA1-A4AD-5264B4C67C39}" srcOrd="2" destOrd="0" presId="urn:microsoft.com/office/officeart/2005/8/layout/lProcess2"/>
    <dgm:cxn modelId="{73B55B5F-24EB-4C5B-BA7A-8EE407CF4639}" type="presParOf" srcId="{F27FAC4B-46B0-4BA1-A4AD-5264B4C67C39}" destId="{946FC71F-6AFE-4A90-B9DE-721E0BD13FED}" srcOrd="0" destOrd="0" presId="urn:microsoft.com/office/officeart/2005/8/layout/lProcess2"/>
    <dgm:cxn modelId="{8482D83A-D421-4BF5-84C6-A3D29AD6E554}" type="presParOf" srcId="{946FC71F-6AFE-4A90-B9DE-721E0BD13FED}" destId="{57C22277-9DD3-4B05-834B-43C034D9B4CC}" srcOrd="0" destOrd="0" presId="urn:microsoft.com/office/officeart/2005/8/layout/lProcess2"/>
    <dgm:cxn modelId="{090FDD22-2EB9-40A3-A287-AF199B537B3E}" type="presParOf" srcId="{946FC71F-6AFE-4A90-B9DE-721E0BD13FED}" destId="{481746AE-4943-44D8-B8FA-1EA2DB3E7C53}" srcOrd="1" destOrd="0" presId="urn:microsoft.com/office/officeart/2005/8/layout/lProcess2"/>
    <dgm:cxn modelId="{A3E106D0-9945-498A-AE22-3C043DB7B081}" type="presParOf" srcId="{946FC71F-6AFE-4A90-B9DE-721E0BD13FED}" destId="{D1867599-0035-4256-B4B5-AD3005342CEC}" srcOrd="2" destOrd="0" presId="urn:microsoft.com/office/officeart/2005/8/layout/lProcess2"/>
    <dgm:cxn modelId="{0CC6B468-4BC0-4C5B-B7A5-EF1632719340}" type="presParOf" srcId="{CD5FD353-28CC-476A-9FD8-D21CBEE44CDE}" destId="{65FC14AB-9736-4EA8-AEE8-BC8944DDA028}" srcOrd="3" destOrd="0" presId="urn:microsoft.com/office/officeart/2005/8/layout/lProcess2"/>
    <dgm:cxn modelId="{54ED8A0E-C0D3-4A8A-B9CA-071E0CFF35CA}" type="presParOf" srcId="{CD5FD353-28CC-476A-9FD8-D21CBEE44CDE}" destId="{C8DB094A-DA54-4246-BF1F-9785DB817EF5}" srcOrd="4" destOrd="0" presId="urn:microsoft.com/office/officeart/2005/8/layout/lProcess2"/>
    <dgm:cxn modelId="{4F415F0C-0DD5-47C5-8B1A-A3F739046F33}" type="presParOf" srcId="{C8DB094A-DA54-4246-BF1F-9785DB817EF5}" destId="{E7C10165-4EC1-42F1-8A88-67F932DAFCE8}" srcOrd="0" destOrd="0" presId="urn:microsoft.com/office/officeart/2005/8/layout/lProcess2"/>
    <dgm:cxn modelId="{2A822155-3349-490A-8F16-6291E16ED864}" type="presParOf" srcId="{C8DB094A-DA54-4246-BF1F-9785DB817EF5}" destId="{8F1EB43C-4C93-4DC9-AC44-F197138B69A9}" srcOrd="1" destOrd="0" presId="urn:microsoft.com/office/officeart/2005/8/layout/lProcess2"/>
    <dgm:cxn modelId="{133C196F-4481-40D9-A123-06437FF2FD55}" type="presParOf" srcId="{C8DB094A-DA54-4246-BF1F-9785DB817EF5}" destId="{3C493FD8-2C58-4DBF-B24A-EDD2C6F11A29}" srcOrd="2" destOrd="0" presId="urn:microsoft.com/office/officeart/2005/8/layout/lProcess2"/>
    <dgm:cxn modelId="{0EEADFFB-1784-47AD-8268-3CA2EF899F66}" type="presParOf" srcId="{3C493FD8-2C58-4DBF-B24A-EDD2C6F11A29}" destId="{7CC0BB8D-ACF5-4147-ADDC-B628644F9424}" srcOrd="0" destOrd="0" presId="urn:microsoft.com/office/officeart/2005/8/layout/lProcess2"/>
    <dgm:cxn modelId="{ECFD86BE-5165-4BEB-9209-B6A2EF8DFAF6}" type="presParOf" srcId="{7CC0BB8D-ACF5-4147-ADDC-B628644F9424}" destId="{C513DAD6-64AD-45A2-ABEB-0B8BDA0A19D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8E1291-6DF9-4A65-8A9B-2439416F89D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9B53B5-7F5C-4292-B3C1-BD1E25F77B51}">
      <dgm:prSet phldrT="[Text]"/>
      <dgm:spPr/>
      <dgm:t>
        <a:bodyPr/>
        <a:lstStyle/>
        <a:p>
          <a:r>
            <a:rPr lang="en-GB" dirty="0" smtClean="0"/>
            <a:t>Map</a:t>
          </a:r>
          <a:endParaRPr lang="en-US" dirty="0"/>
        </a:p>
      </dgm:t>
    </dgm:pt>
    <dgm:pt modelId="{B4087C75-2EBA-4A03-AD30-3E02D03CC9B4}" type="parTrans" cxnId="{3158AC32-FECD-499B-A7A0-EACA092CD2AC}">
      <dgm:prSet/>
      <dgm:spPr/>
      <dgm:t>
        <a:bodyPr/>
        <a:lstStyle/>
        <a:p>
          <a:endParaRPr lang="en-US"/>
        </a:p>
      </dgm:t>
    </dgm:pt>
    <dgm:pt modelId="{933A3DC9-2C0C-4CDE-BEFA-3971839AEE6E}" type="sibTrans" cxnId="{3158AC32-FECD-499B-A7A0-EACA092CD2AC}">
      <dgm:prSet/>
      <dgm:spPr/>
      <dgm:t>
        <a:bodyPr/>
        <a:lstStyle/>
        <a:p>
          <a:endParaRPr lang="en-US"/>
        </a:p>
      </dgm:t>
    </dgm:pt>
    <dgm:pt modelId="{42621A47-CC86-433B-9D6E-39A50F4E5DFD}">
      <dgm:prSet phldrT="[Text]"/>
      <dgm:spPr/>
      <dgm:t>
        <a:bodyPr/>
        <a:lstStyle/>
        <a:p>
          <a:r>
            <a:rPr lang="en-GB" dirty="0" smtClean="0"/>
            <a:t>Reduce</a:t>
          </a:r>
          <a:endParaRPr lang="en-US" dirty="0"/>
        </a:p>
      </dgm:t>
    </dgm:pt>
    <dgm:pt modelId="{806FDA4C-1BCC-4C62-9CA6-05B043DEF924}" type="parTrans" cxnId="{4FF4917D-1CDC-454A-85FA-4C4E2E7A9F6A}">
      <dgm:prSet/>
      <dgm:spPr/>
      <dgm:t>
        <a:bodyPr/>
        <a:lstStyle/>
        <a:p>
          <a:endParaRPr lang="en-US"/>
        </a:p>
      </dgm:t>
    </dgm:pt>
    <dgm:pt modelId="{9D3775EF-1BFA-49CD-AE2D-13C543536127}" type="sibTrans" cxnId="{4FF4917D-1CDC-454A-85FA-4C4E2E7A9F6A}">
      <dgm:prSet/>
      <dgm:spPr/>
      <dgm:t>
        <a:bodyPr/>
        <a:lstStyle/>
        <a:p>
          <a:endParaRPr lang="en-US"/>
        </a:p>
      </dgm:t>
    </dgm:pt>
    <dgm:pt modelId="{6431228A-9A58-4E91-AB25-216C83EDA204}">
      <dgm:prSet phldrT="[Text]"/>
      <dgm:spPr/>
      <dgm:t>
        <a:bodyPr/>
        <a:lstStyle/>
        <a:p>
          <a:r>
            <a:rPr lang="en-GB" dirty="0" smtClean="0"/>
            <a:t>Index</a:t>
          </a:r>
          <a:endParaRPr lang="en-US" dirty="0"/>
        </a:p>
      </dgm:t>
    </dgm:pt>
    <dgm:pt modelId="{D4B69CCB-4742-42CF-ACEC-230575384927}" type="parTrans" cxnId="{E85B8B82-C2C3-4F5C-89D9-9EB5B0412CD0}">
      <dgm:prSet/>
      <dgm:spPr/>
      <dgm:t>
        <a:bodyPr/>
        <a:lstStyle/>
        <a:p>
          <a:endParaRPr lang="en-US"/>
        </a:p>
      </dgm:t>
    </dgm:pt>
    <dgm:pt modelId="{16A72474-C2A5-4C0F-8C4D-8F21A3E1FCA6}" type="sibTrans" cxnId="{E85B8B82-C2C3-4F5C-89D9-9EB5B0412CD0}">
      <dgm:prSet/>
      <dgm:spPr/>
      <dgm:t>
        <a:bodyPr/>
        <a:lstStyle/>
        <a:p>
          <a:endParaRPr lang="en-US"/>
        </a:p>
      </dgm:t>
    </dgm:pt>
    <dgm:pt modelId="{DD8C17D7-4EA8-46FE-B725-1C43382FDFBA}" type="pres">
      <dgm:prSet presAssocID="{738E1291-6DF9-4A65-8A9B-2439416F89D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14D7AC6-1E1E-4164-B1CE-B66BE10F74A0}" type="pres">
      <dgm:prSet presAssocID="{469B53B5-7F5C-4292-B3C1-BD1E25F77B51}" presName="dummy" presStyleCnt="0"/>
      <dgm:spPr/>
    </dgm:pt>
    <dgm:pt modelId="{6195420C-7F1B-44B4-A4B7-B9E148C85764}" type="pres">
      <dgm:prSet presAssocID="{469B53B5-7F5C-4292-B3C1-BD1E25F77B51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62DFD0-4194-4481-982F-DD9A09DBBC3B}" type="pres">
      <dgm:prSet presAssocID="{933A3DC9-2C0C-4CDE-BEFA-3971839AEE6E}" presName="sibTrans" presStyleLbl="node1" presStyleIdx="0" presStyleCnt="3"/>
      <dgm:spPr/>
      <dgm:t>
        <a:bodyPr/>
        <a:lstStyle/>
        <a:p>
          <a:endParaRPr lang="en-GB"/>
        </a:p>
      </dgm:t>
    </dgm:pt>
    <dgm:pt modelId="{48921C55-8FF4-4F5E-BECF-C35BA59D4437}" type="pres">
      <dgm:prSet presAssocID="{42621A47-CC86-433B-9D6E-39A50F4E5DFD}" presName="dummy" presStyleCnt="0"/>
      <dgm:spPr/>
    </dgm:pt>
    <dgm:pt modelId="{9FDE6B75-4259-4112-9B13-8718CD893879}" type="pres">
      <dgm:prSet presAssocID="{42621A47-CC86-433B-9D6E-39A50F4E5DFD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A3C9B93-CB96-4B0B-8CF5-589FA0258860}" type="pres">
      <dgm:prSet presAssocID="{9D3775EF-1BFA-49CD-AE2D-13C543536127}" presName="sibTrans" presStyleLbl="node1" presStyleIdx="1" presStyleCnt="3"/>
      <dgm:spPr/>
      <dgm:t>
        <a:bodyPr/>
        <a:lstStyle/>
        <a:p>
          <a:endParaRPr lang="en-GB"/>
        </a:p>
      </dgm:t>
    </dgm:pt>
    <dgm:pt modelId="{F0A6571A-72E5-4D49-9A51-838256F0A1FD}" type="pres">
      <dgm:prSet presAssocID="{6431228A-9A58-4E91-AB25-216C83EDA204}" presName="dummy" presStyleCnt="0"/>
      <dgm:spPr/>
    </dgm:pt>
    <dgm:pt modelId="{5EE0C507-A2F9-4254-8800-58E28D731BA6}" type="pres">
      <dgm:prSet presAssocID="{6431228A-9A58-4E91-AB25-216C83EDA204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B2B37F-00B7-4C0E-8A61-5F66F8052EDD}" type="pres">
      <dgm:prSet presAssocID="{16A72474-C2A5-4C0F-8C4D-8F21A3E1FCA6}" presName="sibTrans" presStyleLbl="node1" presStyleIdx="2" presStyleCnt="3"/>
      <dgm:spPr/>
      <dgm:t>
        <a:bodyPr/>
        <a:lstStyle/>
        <a:p>
          <a:endParaRPr lang="en-GB"/>
        </a:p>
      </dgm:t>
    </dgm:pt>
  </dgm:ptLst>
  <dgm:cxnLst>
    <dgm:cxn modelId="{CF3B3E15-BC38-4651-B9DC-0346A3578972}" type="presOf" srcId="{16A72474-C2A5-4C0F-8C4D-8F21A3E1FCA6}" destId="{2EB2B37F-00B7-4C0E-8A61-5F66F8052EDD}" srcOrd="0" destOrd="0" presId="urn:microsoft.com/office/officeart/2005/8/layout/cycle1"/>
    <dgm:cxn modelId="{2DC5A652-3BF8-48DB-865D-A3FE89DC7F23}" type="presOf" srcId="{933A3DC9-2C0C-4CDE-BEFA-3971839AEE6E}" destId="{4C62DFD0-4194-4481-982F-DD9A09DBBC3B}" srcOrd="0" destOrd="0" presId="urn:microsoft.com/office/officeart/2005/8/layout/cycle1"/>
    <dgm:cxn modelId="{D891D5BB-A745-4B0F-A85E-98C19C52B3A8}" type="presOf" srcId="{738E1291-6DF9-4A65-8A9B-2439416F89D7}" destId="{DD8C17D7-4EA8-46FE-B725-1C43382FDFBA}" srcOrd="0" destOrd="0" presId="urn:microsoft.com/office/officeart/2005/8/layout/cycle1"/>
    <dgm:cxn modelId="{F481CAB9-3EE9-4585-ADF8-C96F8B8B95B5}" type="presOf" srcId="{9D3775EF-1BFA-49CD-AE2D-13C543536127}" destId="{5A3C9B93-CB96-4B0B-8CF5-589FA0258860}" srcOrd="0" destOrd="0" presId="urn:microsoft.com/office/officeart/2005/8/layout/cycle1"/>
    <dgm:cxn modelId="{3158AC32-FECD-499B-A7A0-EACA092CD2AC}" srcId="{738E1291-6DF9-4A65-8A9B-2439416F89D7}" destId="{469B53B5-7F5C-4292-B3C1-BD1E25F77B51}" srcOrd="0" destOrd="0" parTransId="{B4087C75-2EBA-4A03-AD30-3E02D03CC9B4}" sibTransId="{933A3DC9-2C0C-4CDE-BEFA-3971839AEE6E}"/>
    <dgm:cxn modelId="{4FF4917D-1CDC-454A-85FA-4C4E2E7A9F6A}" srcId="{738E1291-6DF9-4A65-8A9B-2439416F89D7}" destId="{42621A47-CC86-433B-9D6E-39A50F4E5DFD}" srcOrd="1" destOrd="0" parTransId="{806FDA4C-1BCC-4C62-9CA6-05B043DEF924}" sibTransId="{9D3775EF-1BFA-49CD-AE2D-13C543536127}"/>
    <dgm:cxn modelId="{284F9D34-9402-4152-9336-E638ADE82525}" type="presOf" srcId="{42621A47-CC86-433B-9D6E-39A50F4E5DFD}" destId="{9FDE6B75-4259-4112-9B13-8718CD893879}" srcOrd="0" destOrd="0" presId="urn:microsoft.com/office/officeart/2005/8/layout/cycle1"/>
    <dgm:cxn modelId="{5645591A-35A3-4D09-8149-37BBDD302BFC}" type="presOf" srcId="{469B53B5-7F5C-4292-B3C1-BD1E25F77B51}" destId="{6195420C-7F1B-44B4-A4B7-B9E148C85764}" srcOrd="0" destOrd="0" presId="urn:microsoft.com/office/officeart/2005/8/layout/cycle1"/>
    <dgm:cxn modelId="{E85B8B82-C2C3-4F5C-89D9-9EB5B0412CD0}" srcId="{738E1291-6DF9-4A65-8A9B-2439416F89D7}" destId="{6431228A-9A58-4E91-AB25-216C83EDA204}" srcOrd="2" destOrd="0" parTransId="{D4B69CCB-4742-42CF-ACEC-230575384927}" sibTransId="{16A72474-C2A5-4C0F-8C4D-8F21A3E1FCA6}"/>
    <dgm:cxn modelId="{B43CA709-9FED-4843-9AB1-612F8F5B1A51}" type="presOf" srcId="{6431228A-9A58-4E91-AB25-216C83EDA204}" destId="{5EE0C507-A2F9-4254-8800-58E28D731BA6}" srcOrd="0" destOrd="0" presId="urn:microsoft.com/office/officeart/2005/8/layout/cycle1"/>
    <dgm:cxn modelId="{4EC3A165-9948-4AFA-929B-1ED4DF47AAC2}" type="presParOf" srcId="{DD8C17D7-4EA8-46FE-B725-1C43382FDFBA}" destId="{A14D7AC6-1E1E-4164-B1CE-B66BE10F74A0}" srcOrd="0" destOrd="0" presId="urn:microsoft.com/office/officeart/2005/8/layout/cycle1"/>
    <dgm:cxn modelId="{48B97710-BF57-429D-9270-0323101ED07D}" type="presParOf" srcId="{DD8C17D7-4EA8-46FE-B725-1C43382FDFBA}" destId="{6195420C-7F1B-44B4-A4B7-B9E148C85764}" srcOrd="1" destOrd="0" presId="urn:microsoft.com/office/officeart/2005/8/layout/cycle1"/>
    <dgm:cxn modelId="{C46A65A2-8469-4DD0-B7ED-171733397291}" type="presParOf" srcId="{DD8C17D7-4EA8-46FE-B725-1C43382FDFBA}" destId="{4C62DFD0-4194-4481-982F-DD9A09DBBC3B}" srcOrd="2" destOrd="0" presId="urn:microsoft.com/office/officeart/2005/8/layout/cycle1"/>
    <dgm:cxn modelId="{EB6E67BE-CAB3-4600-BA82-4991DE92BACB}" type="presParOf" srcId="{DD8C17D7-4EA8-46FE-B725-1C43382FDFBA}" destId="{48921C55-8FF4-4F5E-BECF-C35BA59D4437}" srcOrd="3" destOrd="0" presId="urn:microsoft.com/office/officeart/2005/8/layout/cycle1"/>
    <dgm:cxn modelId="{26439400-1159-4C16-AD19-293D6FDC928D}" type="presParOf" srcId="{DD8C17D7-4EA8-46FE-B725-1C43382FDFBA}" destId="{9FDE6B75-4259-4112-9B13-8718CD893879}" srcOrd="4" destOrd="0" presId="urn:microsoft.com/office/officeart/2005/8/layout/cycle1"/>
    <dgm:cxn modelId="{798B4E97-C051-4919-86D1-CB6049B0E437}" type="presParOf" srcId="{DD8C17D7-4EA8-46FE-B725-1C43382FDFBA}" destId="{5A3C9B93-CB96-4B0B-8CF5-589FA0258860}" srcOrd="5" destOrd="0" presId="urn:microsoft.com/office/officeart/2005/8/layout/cycle1"/>
    <dgm:cxn modelId="{4ADB36F8-50F9-41CE-98D0-91DA970792DA}" type="presParOf" srcId="{DD8C17D7-4EA8-46FE-B725-1C43382FDFBA}" destId="{F0A6571A-72E5-4D49-9A51-838256F0A1FD}" srcOrd="6" destOrd="0" presId="urn:microsoft.com/office/officeart/2005/8/layout/cycle1"/>
    <dgm:cxn modelId="{65893404-AA73-40BD-BD3B-BD589C2522A4}" type="presParOf" srcId="{DD8C17D7-4EA8-46FE-B725-1C43382FDFBA}" destId="{5EE0C507-A2F9-4254-8800-58E28D731BA6}" srcOrd="7" destOrd="0" presId="urn:microsoft.com/office/officeart/2005/8/layout/cycle1"/>
    <dgm:cxn modelId="{5D31FEA7-BEB8-40C9-816E-396D715B85EC}" type="presParOf" srcId="{DD8C17D7-4EA8-46FE-B725-1C43382FDFBA}" destId="{2EB2B37F-00B7-4C0E-8A61-5F66F8052ED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C0F45C-1365-4024-84AE-BA8118A58B6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A9BA23B-A649-4B42-B93B-9F3623CF062C}">
      <dgm:prSet phldrT="[Text]"/>
      <dgm:spPr/>
      <dgm:t>
        <a:bodyPr/>
        <a:lstStyle/>
        <a:p>
          <a:r>
            <a:rPr lang="en-GB" dirty="0" smtClean="0"/>
            <a:t>Write</a:t>
          </a:r>
          <a:endParaRPr lang="en-US" dirty="0"/>
        </a:p>
      </dgm:t>
    </dgm:pt>
    <dgm:pt modelId="{DE48EBF7-E701-4841-B47B-B46B719A1830}" type="parTrans" cxnId="{0D540081-71EA-4BD0-85B0-D2D96870E2F9}">
      <dgm:prSet/>
      <dgm:spPr/>
      <dgm:t>
        <a:bodyPr/>
        <a:lstStyle/>
        <a:p>
          <a:endParaRPr lang="en-US"/>
        </a:p>
      </dgm:t>
    </dgm:pt>
    <dgm:pt modelId="{F548E9C7-B9AE-4228-8111-C643FE533684}" type="sibTrans" cxnId="{0D540081-71EA-4BD0-85B0-D2D96870E2F9}">
      <dgm:prSet/>
      <dgm:spPr/>
      <dgm:t>
        <a:bodyPr/>
        <a:lstStyle/>
        <a:p>
          <a:endParaRPr lang="en-US"/>
        </a:p>
      </dgm:t>
    </dgm:pt>
    <dgm:pt modelId="{ED1F6050-4E20-43AC-8894-B6F6D5464BB4}">
      <dgm:prSet phldrT="[Text]"/>
      <dgm:spPr/>
      <dgm:t>
        <a:bodyPr/>
        <a:lstStyle/>
        <a:p>
          <a:r>
            <a:rPr lang="en-GB" dirty="0" smtClean="0"/>
            <a:t>Store</a:t>
          </a:r>
          <a:endParaRPr lang="en-US" dirty="0"/>
        </a:p>
      </dgm:t>
    </dgm:pt>
    <dgm:pt modelId="{E55BDFC5-BD05-42EC-A4E9-8F39E94C413A}" type="parTrans" cxnId="{7E72D3D9-F2F8-402A-B279-EA8523F064F9}">
      <dgm:prSet/>
      <dgm:spPr/>
      <dgm:t>
        <a:bodyPr/>
        <a:lstStyle/>
        <a:p>
          <a:endParaRPr lang="en-US"/>
        </a:p>
      </dgm:t>
    </dgm:pt>
    <dgm:pt modelId="{190F1EB4-E548-4BE9-A0ED-13EC470DB946}" type="sibTrans" cxnId="{7E72D3D9-F2F8-402A-B279-EA8523F064F9}">
      <dgm:prSet/>
      <dgm:spPr/>
      <dgm:t>
        <a:bodyPr/>
        <a:lstStyle/>
        <a:p>
          <a:endParaRPr lang="en-US"/>
        </a:p>
      </dgm:t>
    </dgm:pt>
    <dgm:pt modelId="{C17304DA-6A52-4CBD-BB9F-3889B4C09250}">
      <dgm:prSet phldrT="[Text]"/>
      <dgm:spPr/>
      <dgm:t>
        <a:bodyPr/>
        <a:lstStyle/>
        <a:p>
          <a:r>
            <a:rPr lang="en-GB" dirty="0" smtClean="0"/>
            <a:t>Read</a:t>
          </a:r>
          <a:endParaRPr lang="en-US" dirty="0"/>
        </a:p>
      </dgm:t>
    </dgm:pt>
    <dgm:pt modelId="{A0F129EF-4A11-495C-9552-0CFD056FC4AA}" type="parTrans" cxnId="{B90CD672-B3BE-47AB-AEFE-ED314CCF0E6C}">
      <dgm:prSet/>
      <dgm:spPr/>
      <dgm:t>
        <a:bodyPr/>
        <a:lstStyle/>
        <a:p>
          <a:endParaRPr lang="en-US"/>
        </a:p>
      </dgm:t>
    </dgm:pt>
    <dgm:pt modelId="{45A01949-88EB-4FE2-A105-9DBCEB5C610D}" type="sibTrans" cxnId="{B90CD672-B3BE-47AB-AEFE-ED314CCF0E6C}">
      <dgm:prSet/>
      <dgm:spPr/>
      <dgm:t>
        <a:bodyPr/>
        <a:lstStyle/>
        <a:p>
          <a:endParaRPr lang="en-US"/>
        </a:p>
      </dgm:t>
    </dgm:pt>
    <dgm:pt modelId="{87A9E1E2-33D3-41F2-BB26-83FD83EB874C}" type="pres">
      <dgm:prSet presAssocID="{F0C0F45C-1365-4024-84AE-BA8118A58B6E}" presName="linearFlow" presStyleCnt="0">
        <dgm:presLayoutVars>
          <dgm:resizeHandles val="exact"/>
        </dgm:presLayoutVars>
      </dgm:prSet>
      <dgm:spPr/>
    </dgm:pt>
    <dgm:pt modelId="{197C702C-BE1A-479C-A13F-DBACBBA3C3B2}" type="pres">
      <dgm:prSet presAssocID="{0A9BA23B-A649-4B42-B93B-9F3623CF062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BDE2A57-B4BD-4F53-9D1D-4FAB024D2D37}" type="pres">
      <dgm:prSet presAssocID="{F548E9C7-B9AE-4228-8111-C643FE533684}" presName="sibTrans" presStyleLbl="sibTrans2D1" presStyleIdx="0" presStyleCnt="2"/>
      <dgm:spPr/>
      <dgm:t>
        <a:bodyPr/>
        <a:lstStyle/>
        <a:p>
          <a:endParaRPr lang="en-GB"/>
        </a:p>
      </dgm:t>
    </dgm:pt>
    <dgm:pt modelId="{11A531F4-8EC2-4414-905E-F34CB26BEBD7}" type="pres">
      <dgm:prSet presAssocID="{F548E9C7-B9AE-4228-8111-C643FE533684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B221E460-2EA6-4B36-B585-E53413285E4D}" type="pres">
      <dgm:prSet presAssocID="{ED1F6050-4E20-43AC-8894-B6F6D5464BB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F9025-CE36-4879-97B4-8B843B597CD2}" type="pres">
      <dgm:prSet presAssocID="{190F1EB4-E548-4BE9-A0ED-13EC470DB946}" presName="sibTrans" presStyleLbl="sibTrans2D1" presStyleIdx="1" presStyleCnt="2"/>
      <dgm:spPr/>
      <dgm:t>
        <a:bodyPr/>
        <a:lstStyle/>
        <a:p>
          <a:endParaRPr lang="en-GB"/>
        </a:p>
      </dgm:t>
    </dgm:pt>
    <dgm:pt modelId="{27B4B9C8-3867-4F50-A54A-7E325FEB96FB}" type="pres">
      <dgm:prSet presAssocID="{190F1EB4-E548-4BE9-A0ED-13EC470DB946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79813E9A-39D0-4622-8383-FF7325DBC190}" type="pres">
      <dgm:prSet presAssocID="{C17304DA-6A52-4CBD-BB9F-3889B4C092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B15B195-22D8-4D30-B27C-EB9C4FD58128}" type="presOf" srcId="{190F1EB4-E548-4BE9-A0ED-13EC470DB946}" destId="{27B4B9C8-3867-4F50-A54A-7E325FEB96FB}" srcOrd="1" destOrd="0" presId="urn:microsoft.com/office/officeart/2005/8/layout/process2"/>
    <dgm:cxn modelId="{47E790F9-0794-4EFD-BB36-48D11092D777}" type="presOf" srcId="{F0C0F45C-1365-4024-84AE-BA8118A58B6E}" destId="{87A9E1E2-33D3-41F2-BB26-83FD83EB874C}" srcOrd="0" destOrd="0" presId="urn:microsoft.com/office/officeart/2005/8/layout/process2"/>
    <dgm:cxn modelId="{80086769-5C47-4486-B35F-0956D0CFC47E}" type="presOf" srcId="{F548E9C7-B9AE-4228-8111-C643FE533684}" destId="{4BDE2A57-B4BD-4F53-9D1D-4FAB024D2D37}" srcOrd="0" destOrd="0" presId="urn:microsoft.com/office/officeart/2005/8/layout/process2"/>
    <dgm:cxn modelId="{C55DB8C9-39BD-4F1B-84CA-0ED2EB26ED46}" type="presOf" srcId="{0A9BA23B-A649-4B42-B93B-9F3623CF062C}" destId="{197C702C-BE1A-479C-A13F-DBACBBA3C3B2}" srcOrd="0" destOrd="0" presId="urn:microsoft.com/office/officeart/2005/8/layout/process2"/>
    <dgm:cxn modelId="{7E72D3D9-F2F8-402A-B279-EA8523F064F9}" srcId="{F0C0F45C-1365-4024-84AE-BA8118A58B6E}" destId="{ED1F6050-4E20-43AC-8894-B6F6D5464BB4}" srcOrd="1" destOrd="0" parTransId="{E55BDFC5-BD05-42EC-A4E9-8F39E94C413A}" sibTransId="{190F1EB4-E548-4BE9-A0ED-13EC470DB946}"/>
    <dgm:cxn modelId="{FF76A340-2748-4B2A-9D1E-B2955DFA6329}" type="presOf" srcId="{C17304DA-6A52-4CBD-BB9F-3889B4C09250}" destId="{79813E9A-39D0-4622-8383-FF7325DBC190}" srcOrd="0" destOrd="0" presId="urn:microsoft.com/office/officeart/2005/8/layout/process2"/>
    <dgm:cxn modelId="{C9585365-2D4C-473F-89E1-9D0077F955C7}" type="presOf" srcId="{ED1F6050-4E20-43AC-8894-B6F6D5464BB4}" destId="{B221E460-2EA6-4B36-B585-E53413285E4D}" srcOrd="0" destOrd="0" presId="urn:microsoft.com/office/officeart/2005/8/layout/process2"/>
    <dgm:cxn modelId="{0D540081-71EA-4BD0-85B0-D2D96870E2F9}" srcId="{F0C0F45C-1365-4024-84AE-BA8118A58B6E}" destId="{0A9BA23B-A649-4B42-B93B-9F3623CF062C}" srcOrd="0" destOrd="0" parTransId="{DE48EBF7-E701-4841-B47B-B46B719A1830}" sibTransId="{F548E9C7-B9AE-4228-8111-C643FE533684}"/>
    <dgm:cxn modelId="{B90CD672-B3BE-47AB-AEFE-ED314CCF0E6C}" srcId="{F0C0F45C-1365-4024-84AE-BA8118A58B6E}" destId="{C17304DA-6A52-4CBD-BB9F-3889B4C09250}" srcOrd="2" destOrd="0" parTransId="{A0F129EF-4A11-495C-9552-0CFD056FC4AA}" sibTransId="{45A01949-88EB-4FE2-A105-9DBCEB5C610D}"/>
    <dgm:cxn modelId="{70D9C680-FA61-4C5C-A589-B5D4C6DA923B}" type="presOf" srcId="{F548E9C7-B9AE-4228-8111-C643FE533684}" destId="{11A531F4-8EC2-4414-905E-F34CB26BEBD7}" srcOrd="1" destOrd="0" presId="urn:microsoft.com/office/officeart/2005/8/layout/process2"/>
    <dgm:cxn modelId="{A3769DFB-1F9A-43AE-A965-50BA1019648A}" type="presOf" srcId="{190F1EB4-E548-4BE9-A0ED-13EC470DB946}" destId="{08DF9025-CE36-4879-97B4-8B843B597CD2}" srcOrd="0" destOrd="0" presId="urn:microsoft.com/office/officeart/2005/8/layout/process2"/>
    <dgm:cxn modelId="{6053F4A1-AA59-4C12-9D4B-EA9D3F2273BB}" type="presParOf" srcId="{87A9E1E2-33D3-41F2-BB26-83FD83EB874C}" destId="{197C702C-BE1A-479C-A13F-DBACBBA3C3B2}" srcOrd="0" destOrd="0" presId="urn:microsoft.com/office/officeart/2005/8/layout/process2"/>
    <dgm:cxn modelId="{B70FA4A4-1EDF-427B-9ABA-9FA96E0FB5C3}" type="presParOf" srcId="{87A9E1E2-33D3-41F2-BB26-83FD83EB874C}" destId="{4BDE2A57-B4BD-4F53-9D1D-4FAB024D2D37}" srcOrd="1" destOrd="0" presId="urn:microsoft.com/office/officeart/2005/8/layout/process2"/>
    <dgm:cxn modelId="{8369D710-1AF2-45AF-B13D-A8D9FF2525F2}" type="presParOf" srcId="{4BDE2A57-B4BD-4F53-9D1D-4FAB024D2D37}" destId="{11A531F4-8EC2-4414-905E-F34CB26BEBD7}" srcOrd="0" destOrd="0" presId="urn:microsoft.com/office/officeart/2005/8/layout/process2"/>
    <dgm:cxn modelId="{0D7A9DF2-C58E-408A-BB7C-745EFCA57092}" type="presParOf" srcId="{87A9E1E2-33D3-41F2-BB26-83FD83EB874C}" destId="{B221E460-2EA6-4B36-B585-E53413285E4D}" srcOrd="2" destOrd="0" presId="urn:microsoft.com/office/officeart/2005/8/layout/process2"/>
    <dgm:cxn modelId="{3D12F2F3-9A55-48C6-AC79-285AED83FB44}" type="presParOf" srcId="{87A9E1E2-33D3-41F2-BB26-83FD83EB874C}" destId="{08DF9025-CE36-4879-97B4-8B843B597CD2}" srcOrd="3" destOrd="0" presId="urn:microsoft.com/office/officeart/2005/8/layout/process2"/>
    <dgm:cxn modelId="{E4B99DC2-D437-4465-A2EA-D0338969DCAA}" type="presParOf" srcId="{08DF9025-CE36-4879-97B4-8B843B597CD2}" destId="{27B4B9C8-3867-4F50-A54A-7E325FEB96FB}" srcOrd="0" destOrd="0" presId="urn:microsoft.com/office/officeart/2005/8/layout/process2"/>
    <dgm:cxn modelId="{6C938425-9BAD-4D36-B7E0-41C2CB7CB965}" type="presParOf" srcId="{87A9E1E2-33D3-41F2-BB26-83FD83EB874C}" destId="{79813E9A-39D0-4622-8383-FF7325DBC19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7265F-F2A8-446E-9C43-E1BE063B81FD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FC4E3-8508-4BB7-974E-15E584F6E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Documents are stored  in one place</a:t>
            </a:r>
          </a:p>
          <a:p>
            <a:r>
              <a:rPr lang="en-GB" dirty="0" smtClean="0"/>
              <a:t>Indexes are stored in </a:t>
            </a:r>
            <a:r>
              <a:rPr lang="en-GB" dirty="0" err="1" smtClean="0"/>
              <a:t>Lucene</a:t>
            </a:r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 err="1" smtClean="0"/>
              <a:t>Lucene</a:t>
            </a:r>
            <a:r>
              <a:rPr lang="en-GB" dirty="0" smtClean="0"/>
              <a:t>: Really fast OSS full text indexing engine, black box)</a:t>
            </a:r>
          </a:p>
          <a:p>
            <a:pPr lvl="1"/>
            <a:r>
              <a:rPr lang="en-GB" dirty="0" smtClean="0"/>
              <a:t>Works by magic.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FC4E3-8508-4BB7-974E-15E584F6EDD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a MAP function</a:t>
            </a:r>
            <a:endParaRPr lang="en-GB" dirty="0" smtClean="0"/>
          </a:p>
          <a:p>
            <a:r>
              <a:rPr lang="en-GB" dirty="0" smtClean="0"/>
              <a:t>The output shape determines what the </a:t>
            </a:r>
            <a:r>
              <a:rPr lang="en-GB" dirty="0" err="1" smtClean="0"/>
              <a:t>Lucene</a:t>
            </a:r>
            <a:r>
              <a:rPr lang="en-GB" dirty="0" smtClean="0"/>
              <a:t> index looks like</a:t>
            </a:r>
          </a:p>
          <a:p>
            <a:r>
              <a:rPr lang="en-GB" dirty="0" smtClean="0"/>
              <a:t>“for each doc, select this data” and stick it in that index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FC4E3-8508-4BB7-974E-15E584F6EDD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10 minutes by this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FC4E3-8508-4BB7-974E-15E584F6EDD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FC4E3-8508-4BB7-974E-15E584F6EDD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De-coupled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FC4E3-8508-4BB7-974E-15E584F6EDD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20 minutes by this</a:t>
            </a:r>
            <a:r>
              <a:rPr lang="en-GB" baseline="0" dirty="0" smtClean="0"/>
              <a:t>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FC4E3-8508-4BB7-974E-15E584F6EDD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35-40 minutes by this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FC4E3-8508-4BB7-974E-15E584F6EDD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50 minutes by this</a:t>
            </a:r>
            <a:r>
              <a:rPr lang="en-GB" baseline="0" dirty="0" smtClean="0"/>
              <a:t>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FC4E3-8508-4BB7-974E-15E584F6EDD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Weee</a:t>
            </a:r>
            <a:r>
              <a:rPr lang="en-GB" dirty="0" smtClean="0"/>
              <a:t>, reporting!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FC4E3-8508-4BB7-974E-15E584F6EDD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876A37F-BA96-409B-B50F-2F6622A9945F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B2E1F18-078A-4EDF-ABC3-BBB781C17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A37F-BA96-409B-B50F-2F6622A9945F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1F18-078A-4EDF-ABC3-BBB781C17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A37F-BA96-409B-B50F-2F6622A9945F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1F18-078A-4EDF-ABC3-BBB781C17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876A37F-BA96-409B-B50F-2F6622A9945F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2E1F18-078A-4EDF-ABC3-BBB781C179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876A37F-BA96-409B-B50F-2F6622A9945F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B2E1F18-078A-4EDF-ABC3-BBB781C17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A37F-BA96-409B-B50F-2F6622A9945F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1F18-078A-4EDF-ABC3-BBB781C179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A37F-BA96-409B-B50F-2F6622A9945F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1F18-078A-4EDF-ABC3-BBB781C179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76A37F-BA96-409B-B50F-2F6622A9945F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2E1F18-078A-4EDF-ABC3-BBB781C179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A37F-BA96-409B-B50F-2F6622A9945F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1F18-078A-4EDF-ABC3-BBB781C17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876A37F-BA96-409B-B50F-2F6622A9945F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2E1F18-078A-4EDF-ABC3-BBB781C179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76A37F-BA96-409B-B50F-2F6622A9945F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2E1F18-078A-4EDF-ABC3-BBB781C179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876A37F-BA96-409B-B50F-2F6622A9945F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B2E1F18-078A-4EDF-ABC3-BBB781C17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Data" Target="../diagrams/data3.xml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Colors" Target="../diagrams/colors4.xml"/><Relationship Id="rId4" Type="http://schemas.openxmlformats.org/officeDocument/2006/relationships/diagramLayout" Target="../diagrams/layout3.xml"/><Relationship Id="rId9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ofro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RavenDB – An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what it is or how it works talk by Rob Ashton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132856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Name:Raven</a:t>
            </a:r>
            <a:endParaRPr lang="en-GB" b="1" dirty="0" smtClean="0">
              <a:latin typeface="Consolas" pitchFamily="49" charset="0"/>
              <a:cs typeface="Consolas" pitchFamily="49" charset="0"/>
            </a:endParaRPr>
          </a:p>
          <a:p>
            <a:endParaRPr lang="en-GB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Title:Raven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AND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Name:Greeting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In SQL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844824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t.Category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 COUNT(*) </a:t>
            </a: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FROM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SomeTable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t</a:t>
            </a: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GROUP BY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t.Category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in LINQ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from doc in docs</a:t>
            </a: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group doc by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doc.Category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into g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s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elect new</a:t>
            </a: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g.Key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g.Count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b="1" dirty="0" smtClean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Split it 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6048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Map: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from doc in docs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select new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doc.Category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	Count = 1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645024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Reduce: from result in results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group result by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result.Category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into g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select new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		Category =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g.Key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	Count =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g.Sum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(x=&gt;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x.Count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	 }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1556792"/>
          <a:ext cx="59766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Raven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Raven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3212976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rom doc in docs</a:t>
            </a: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Select new</a:t>
            </a: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doc.Category,</a:t>
            </a: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	Count = 1</a:t>
            </a:r>
            <a:br>
              <a:rPr lang="en-GB" b="1" dirty="0" smtClean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47864" y="3645024"/>
          <a:ext cx="5076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305983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1484784"/>
          <a:ext cx="5076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305983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3212976"/>
            <a:ext cx="4392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latin typeface="Consolas" pitchFamily="49" charset="0"/>
              <a:cs typeface="Consolas" pitchFamily="49" charset="0"/>
            </a:endParaRP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from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result in results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g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roup result by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result.Category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into g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s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elect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new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Category =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g.Key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Count =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g.Sum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(x=&gt;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x.Count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GB" b="1" dirty="0">
                <a:latin typeface="Consolas" pitchFamily="49" charset="0"/>
                <a:cs typeface="Consolas" pitchFamily="49" charset="0"/>
              </a:rPr>
            </a:br>
            <a:r>
              <a:rPr lang="en-GB" b="1" dirty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44008" y="3429000"/>
          <a:ext cx="3851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94"/>
                <a:gridCol w="232192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 background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868144" y="2348880"/>
          <a:ext cx="2399928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395536" y="1844824"/>
          <a:ext cx="3419872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Straight Connector 6"/>
          <p:cNvCxnSpPr/>
          <p:nvPr/>
        </p:nvCxnSpPr>
        <p:spPr>
          <a:xfrm rot="5400000">
            <a:off x="2231740" y="3897052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awesome Client DEMOS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LUCENE has...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Full text search</a:t>
            </a:r>
          </a:p>
          <a:p>
            <a:r>
              <a:rPr lang="en-GB" dirty="0" smtClean="0"/>
              <a:t>“did you mean”</a:t>
            </a:r>
          </a:p>
          <a:p>
            <a:r>
              <a:rPr lang="en-GB" dirty="0" smtClean="0"/>
              <a:t>Faceting support</a:t>
            </a:r>
          </a:p>
          <a:p>
            <a:r>
              <a:rPr lang="en-GB" dirty="0" smtClean="0"/>
              <a:t>Geo-spatial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Document database</a:t>
            </a:r>
          </a:p>
          <a:p>
            <a:r>
              <a:rPr lang="en-GB" dirty="0" smtClean="0"/>
              <a:t>Stores stuff in JSON</a:t>
            </a:r>
          </a:p>
          <a:p>
            <a:r>
              <a:rPr lang="en-GB" dirty="0" smtClean="0"/>
              <a:t>Written in C#</a:t>
            </a:r>
          </a:p>
          <a:p>
            <a:r>
              <a:rPr lang="en-GB" dirty="0" smtClean="0"/>
              <a:t>Dual licensed</a:t>
            </a:r>
          </a:p>
          <a:p>
            <a:pPr lvl="1"/>
            <a:r>
              <a:rPr lang="en-GB" dirty="0" smtClean="0"/>
              <a:t>AGPL for OSS</a:t>
            </a:r>
          </a:p>
          <a:p>
            <a:pPr lvl="1"/>
            <a:r>
              <a:rPr lang="en-GB" dirty="0" smtClean="0"/>
              <a:t>Paid for closed source</a:t>
            </a:r>
          </a:p>
          <a:p>
            <a:endParaRPr lang="en-GB" dirty="0" smtClean="0"/>
          </a:p>
          <a:p>
            <a:r>
              <a:rPr lang="en-GB" dirty="0" smtClean="0"/>
              <a:t>Lots of LINQ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RavenDB</a:t>
            </a:r>
            <a:r>
              <a:rPr lang="en-GB" dirty="0" smtClean="0"/>
              <a:t> has...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Proper ad-hoc queries</a:t>
            </a:r>
          </a:p>
          <a:p>
            <a:r>
              <a:rPr lang="en-GB" dirty="0" smtClean="0"/>
              <a:t>Transaction support</a:t>
            </a:r>
          </a:p>
          <a:p>
            <a:r>
              <a:rPr lang="en-GB" dirty="0" smtClean="0"/>
              <a:t>Live projections</a:t>
            </a:r>
          </a:p>
          <a:p>
            <a:r>
              <a:rPr lang="en-GB" dirty="0" smtClean="0"/>
              <a:t>Full-text search baked in</a:t>
            </a:r>
          </a:p>
          <a:p>
            <a:r>
              <a:rPr lang="en-GB" dirty="0" smtClean="0"/>
              <a:t>Set based operations</a:t>
            </a:r>
          </a:p>
          <a:p>
            <a:pPr lvl="1"/>
            <a:r>
              <a:rPr lang="en-GB" dirty="0" err="1" smtClean="0"/>
              <a:t>UpdateByIndex</a:t>
            </a:r>
            <a:endParaRPr lang="en-GB" dirty="0" smtClean="0"/>
          </a:p>
          <a:p>
            <a:pPr lvl="1"/>
            <a:r>
              <a:rPr lang="en-GB" dirty="0" err="1" smtClean="0"/>
              <a:t>DeleteByIndex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RavenDB</a:t>
            </a:r>
            <a:r>
              <a:rPr lang="en-GB" dirty="0" smtClean="0"/>
              <a:t> is highly pluggable...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Data Replication bundle</a:t>
            </a:r>
          </a:p>
          <a:p>
            <a:r>
              <a:rPr lang="en-GB" dirty="0" smtClean="0"/>
              <a:t>Index Replication bundle</a:t>
            </a:r>
          </a:p>
          <a:p>
            <a:r>
              <a:rPr lang="en-GB" dirty="0" smtClean="0"/>
              <a:t>Document expiry bundle</a:t>
            </a:r>
          </a:p>
          <a:p>
            <a:r>
              <a:rPr lang="en-GB" dirty="0" smtClean="0"/>
              <a:t>Versioning bundle</a:t>
            </a:r>
          </a:p>
          <a:p>
            <a:r>
              <a:rPr lang="en-GB" dirty="0" smtClean="0"/>
              <a:t>Security bundle</a:t>
            </a:r>
          </a:p>
          <a:p>
            <a:r>
              <a:rPr lang="en-GB" dirty="0" smtClean="0"/>
              <a:t>RDBMS Replication</a:t>
            </a:r>
          </a:p>
          <a:p>
            <a:r>
              <a:rPr lang="en-GB" dirty="0" smtClean="0"/>
              <a:t>Indexes can be written as managed code inside </a:t>
            </a:r>
            <a:r>
              <a:rPr lang="en-GB" dirty="0" err="1" smtClean="0"/>
              <a:t>RavenDB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 posit that...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Document databases make great primary data stores</a:t>
            </a:r>
            <a:endParaRPr lang="en-US" dirty="0" smtClean="0"/>
          </a:p>
          <a:p>
            <a:r>
              <a:rPr lang="en-GB" dirty="0" smtClean="0"/>
              <a:t>But replicating data elsewhere makes sense sometimes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RDBMS Integration as an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rom doc in docs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s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elect new</a:t>
            </a: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GB" b="1" dirty="0" smtClean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ListId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doc.Id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doc.Title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doc.UserId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GB" b="1" dirty="0" smtClean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861048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rom doc in docs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rom item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doc.Items</a:t>
            </a:r>
            <a:endParaRPr lang="en-GB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s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elect new</a:t>
            </a: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GB" b="1" dirty="0" smtClean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ListId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doc.Id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endParaRPr lang="en-GB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item.Category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item.Title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b="1" dirty="0" smtClean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635896" y="2420888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35896" y="4653136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76056" y="2204864"/>
          <a:ext cx="26879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7"/>
                <a:gridCol w="895987"/>
                <a:gridCol w="895987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ListId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04048" y="4797152"/>
          <a:ext cx="33843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/>
                <a:gridCol w="1128125"/>
                <a:gridCol w="112812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ListId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323528" y="3717032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4572000" y="3645024"/>
            <a:ext cx="18722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RavenDB</a:t>
            </a:r>
            <a:r>
              <a:rPr lang="en-GB" dirty="0" smtClean="0"/>
              <a:t> is pretty cool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it the answer?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Are you working in an Online Transaction Environment (OLTP)?</a:t>
            </a:r>
          </a:p>
          <a:p>
            <a:pPr lvl="1"/>
            <a:r>
              <a:rPr lang="en-GB" dirty="0" smtClean="0"/>
              <a:t>Then yes</a:t>
            </a:r>
          </a:p>
          <a:p>
            <a:r>
              <a:rPr lang="en-GB" dirty="0" smtClean="0"/>
              <a:t>No?</a:t>
            </a:r>
          </a:p>
          <a:p>
            <a:pPr lvl="1"/>
            <a:r>
              <a:rPr lang="en-GB" dirty="0" smtClean="0"/>
              <a:t>Then probably not?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CQRS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Documents are your write store</a:t>
            </a:r>
          </a:p>
          <a:p>
            <a:r>
              <a:rPr lang="en-GB" dirty="0" smtClean="0"/>
              <a:t>Indexes are your read store</a:t>
            </a:r>
          </a:p>
          <a:p>
            <a:endParaRPr lang="en-GB" dirty="0" smtClean="0"/>
          </a:p>
          <a:p>
            <a:r>
              <a:rPr lang="en-GB" dirty="0" smtClean="0"/>
              <a:t>Perfect.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Questions/Complaints/Feedback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@</a:t>
            </a:r>
            <a:r>
              <a:rPr lang="en-GB" dirty="0" err="1" smtClean="0"/>
              <a:t>robashton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http://codeofrob.com</a:t>
            </a:r>
            <a:r>
              <a:rPr lang="en-GB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document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6840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GB" b="1" dirty="0" smtClean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	__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document_id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: “blogs/1”,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Title: “hello”,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UserId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: “users/232”,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Category: “Raven”,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Tags: [</a:t>
            </a: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		{ Name: “Raven” },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	{ Name: “Overview” },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	{ Name: “DDD9” }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	]</a:t>
            </a:r>
            <a:br>
              <a:rPr lang="en-GB" b="1" dirty="0" smtClean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don’t query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We query indexes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Documents and Indexes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39552" y="3356992"/>
          <a:ext cx="3240360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4139952" y="2564904"/>
          <a:ext cx="3984104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624" y="278092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Storage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198884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Lucene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define indexes?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772816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rom doc in docs</a:t>
            </a:r>
          </a:p>
          <a:p>
            <a:pPr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s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elect new</a:t>
            </a:r>
          </a:p>
          <a:p>
            <a:pPr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GB" b="1" dirty="0" smtClean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doc.Title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doc.Category</a:t>
            </a:r>
            <a:endParaRPr lang="en-GB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fields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1556792"/>
          <a:ext cx="73448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Desc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Blah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blah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Goodbye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Blah </a:t>
                      </a:r>
                      <a:r>
                        <a:rPr lang="en-GB" dirty="0" err="1" smtClean="0"/>
                        <a:t>blah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2996952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From doc in docs</a:t>
            </a: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Select new</a:t>
            </a: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doc.Title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b="1" dirty="0" smtClean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47864" y="3212976"/>
          <a:ext cx="50760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28"/>
                <a:gridCol w="25380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Goodbye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13285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Title:Hello</a:t>
            </a:r>
            <a:endParaRPr lang="en-GB" b="1" dirty="0" smtClean="0">
              <a:latin typeface="Consolas" pitchFamily="49" charset="0"/>
              <a:cs typeface="Consolas" pitchFamily="49" charset="0"/>
            </a:endParaRPr>
          </a:p>
          <a:p>
            <a:endParaRPr lang="en-GB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Title:Hello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AND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Category:Raven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Collections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1556792"/>
          <a:ext cx="7992888" cy="117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656184"/>
                <a:gridCol w="5544616"/>
              </a:tblGrid>
              <a:tr h="432048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Tags.Name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Raven,</a:t>
                      </a:r>
                      <a:r>
                        <a:rPr lang="en-GB" baseline="0" dirty="0" smtClean="0"/>
                        <a:t> DDD9, Greeting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Goodbye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SQL</a:t>
                      </a:r>
                      <a:r>
                        <a:rPr lang="en-GB" smtClean="0"/>
                        <a:t>, DDD9,</a:t>
                      </a:r>
                      <a:r>
                        <a:rPr lang="en-GB" baseline="0" smtClean="0"/>
                        <a:t> </a:t>
                      </a:r>
                      <a:r>
                        <a:rPr lang="en-GB" baseline="0" dirty="0" smtClean="0"/>
                        <a:t>Farewell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2996952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rom doc in docs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rom tag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doc.Tags</a:t>
            </a:r>
            <a:endParaRPr lang="en-GB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s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elect new</a:t>
            </a:r>
          </a:p>
          <a:p>
            <a:r>
              <a:rPr lang="en-GB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doc.Title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tag.Name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b="1" dirty="0" smtClean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47864" y="3212976"/>
          <a:ext cx="50760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19"/>
                <a:gridCol w="1692019"/>
                <a:gridCol w="169201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Raven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DDD9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Greeting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Goodbye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Goodbye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DDD9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Goodbye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Farewell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1163</TotalTime>
  <Words>527</Words>
  <Application>Microsoft Office PowerPoint</Application>
  <PresentationFormat>On-screen Show (4:3)</PresentationFormat>
  <Paragraphs>271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Oriel</vt:lpstr>
      <vt:lpstr>RavenDB – An Overview</vt:lpstr>
      <vt:lpstr>The basics</vt:lpstr>
      <vt:lpstr>Example document</vt:lpstr>
      <vt:lpstr>We don’t query documents</vt:lpstr>
      <vt:lpstr>Documents and Indexes</vt:lpstr>
      <vt:lpstr>How do we define indexes?</vt:lpstr>
      <vt:lpstr>Mapping fields</vt:lpstr>
      <vt:lpstr>Queries</vt:lpstr>
      <vt:lpstr>Mapping Collections</vt:lpstr>
      <vt:lpstr>Queries</vt:lpstr>
      <vt:lpstr>Aggregation In SQL </vt:lpstr>
      <vt:lpstr>Aggregation in LINQ</vt:lpstr>
      <vt:lpstr>Split it up</vt:lpstr>
      <vt:lpstr>Map</vt:lpstr>
      <vt:lpstr>Reduce</vt:lpstr>
      <vt:lpstr>In the background</vt:lpstr>
      <vt:lpstr>Super awesome Client DEMOS</vt:lpstr>
      <vt:lpstr>STUFF</vt:lpstr>
      <vt:lpstr>LUCENE has...</vt:lpstr>
      <vt:lpstr>RavenDB has...</vt:lpstr>
      <vt:lpstr>RavenDB is highly pluggable...</vt:lpstr>
      <vt:lpstr>I posit that...</vt:lpstr>
      <vt:lpstr>RDBMS Integration as an example</vt:lpstr>
      <vt:lpstr>Basically</vt:lpstr>
      <vt:lpstr>Is it the answer?</vt:lpstr>
      <vt:lpstr>CQRS</vt:lpstr>
      <vt:lpstr>Questions/Complaints/Feedback</vt:lpstr>
    </vt:vector>
  </TitlesOfParts>
  <Company>GM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RavenDB - Deepdive</dc:title>
  <dc:creator>Julie E Liddle</dc:creator>
  <cp:lastModifiedBy>Rob Ashton</cp:lastModifiedBy>
  <cp:revision>82</cp:revision>
  <dcterms:created xsi:type="dcterms:W3CDTF">2010-11-20T01:48:28Z</dcterms:created>
  <dcterms:modified xsi:type="dcterms:W3CDTF">2011-01-31T11:53:48Z</dcterms:modified>
</cp:coreProperties>
</file>