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D6FA7-8CD7-4531-B69C-88BFCE5485D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E0B76-20BC-4755-BD29-9AAE1560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460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C6DF8-22B8-43BF-AF96-4D4400485D0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6E513-1C34-4443-A437-6E5E96E4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248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8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9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B6C5-F4B3-49DA-9CB0-19C31CB2D541}" type="datetime1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9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5348-2FAB-4532-9C5C-7049C556F6D3}" type="datetime1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41F-747A-43EA-9CEF-D56133622C7C}" type="datetime1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272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7063-52E2-4499-B656-0BA615796F52}" type="datetime1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02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9573-7B7D-4A8D-A8A1-87806C1EC64A}" type="datetime1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7658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CAF-517D-4665-8AD6-897E03F50EE5}" type="datetime1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46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ECBE-2DE7-454E-8A40-A1F30840F646}" type="datetime1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18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F1C8-BF35-4E39-BD10-9EC0F52213ED}" type="datetime1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BF2-7333-482D-84B6-2CA8F8F28913}" type="datetime1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524F-AC58-419B-8730-918DFA868D6D}" type="datetime1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0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BFD1-C2B0-4D07-90AD-0A22DBFC8F05}" type="datetime1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3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676E-113C-49B8-871C-CFCFF28DEEE4}" type="datetime1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FF1B-5B92-4493-8F10-F167EC549AD5}" type="datetime1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8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C064-448B-46E7-82A5-F85783FED990}" type="datetime1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0466-19DF-4FDE-B093-2C403C6857AE}" type="datetime1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A08F-EE0E-4A76-AD6F-561516C6CDCD}" type="datetime1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0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F90B4-3B9A-42F9-83D2-0258EBC9C407}" type="datetime1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8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8300" y="1303986"/>
            <a:ext cx="8915399" cy="2262781"/>
          </a:xfrm>
        </p:spPr>
        <p:txBody>
          <a:bodyPr>
            <a:normAutofit/>
          </a:bodyPr>
          <a:lstStyle/>
          <a:p>
            <a:pPr algn="ctr" rtl="1"/>
            <a:r>
              <a:rPr lang="fa-IR" sz="8000" dirty="0" smtClean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عقیده کاوی</a:t>
            </a:r>
            <a:endParaRPr lang="en-US" sz="80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4362" y="3875858"/>
            <a:ext cx="8915399" cy="1126283"/>
          </a:xfrm>
        </p:spPr>
        <p:txBody>
          <a:bodyPr>
            <a:noAutofit/>
          </a:bodyPr>
          <a:lstStyle/>
          <a:p>
            <a:pPr algn="ctr" rtl="1"/>
            <a:r>
              <a:rPr lang="fa-IR" sz="3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ارا</a:t>
            </a:r>
            <a:r>
              <a:rPr lang="fa-IR" sz="3600" dirty="0">
                <a:solidFill>
                  <a:schemeClr val="tx1"/>
                </a:solidFill>
                <a:cs typeface="B Nazanin" panose="00000400000000000000" pitchFamily="2" charset="-78"/>
              </a:rPr>
              <a:t>ئ</a:t>
            </a:r>
            <a:r>
              <a:rPr lang="fa-IR" sz="3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 دهندگان: محدثه رهنما, مژده رباطی</a:t>
            </a:r>
          </a:p>
          <a:p>
            <a:pPr algn="ctr" rtl="1"/>
            <a:r>
              <a:rPr lang="fa-IR" sz="3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استاد: دکتر کیوانپور</a:t>
            </a:r>
            <a:endParaRPr lang="en-US" sz="36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1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5214" y="2030569"/>
            <a:ext cx="7387107" cy="377762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Subjectivity classification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classification 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Polarity classification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Vagueness resolution in opinionated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&amp; cross lingual SC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domain SC</a:t>
            </a:r>
          </a:p>
          <a:p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10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</a:t>
            </a:r>
            <a:r>
              <a:rPr lang="en-US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(2)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5431" y="2107842"/>
            <a:ext cx="6091149" cy="377762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usefulness measurement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Opinion spam detection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Lexicon creation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 extraction 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11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92924" y="147337"/>
            <a:ext cx="8911687" cy="1280890"/>
          </a:xfrm>
        </p:spPr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و رویکردها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12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078" y="970344"/>
            <a:ext cx="7830355" cy="555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6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623" y="147337"/>
            <a:ext cx="8911687" cy="779942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منابع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89212" y="1152907"/>
            <a:ext cx="8915400" cy="475831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Balazs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Jorge A. , Juan D.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Velásquez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2016. “Opinion Mining and Information Fusion: A survey.”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Fusion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27:95–110.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Chandra,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Nidhi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Sunil Kumar Khatri, </a:t>
            </a:r>
            <a:r>
              <a:rPr lang="fa-I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Subhranil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Som. 2019.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Approach to Identify Analogous Data in Offline Data Repository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Springer Singapore.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Chiranjeevi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P., D.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Teja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Santosh, </a:t>
            </a:r>
            <a:r>
              <a:rPr lang="fa-I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Vishnuvardhan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2019.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 on Sentiment Analysis Methods for Reputation Evaluation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a-I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ج 768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Springer Singapore.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Patibandla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 S. M. Lakshmi </a:t>
            </a:r>
            <a:r>
              <a:rPr lang="fa-I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Veeranjaneyulu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2018. “Survey on Clustering Algorithms for Unstructured Data.” </a:t>
            </a:r>
            <a:r>
              <a:rPr lang="fa-I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صص 421–29 در ج 695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Springer Singapore.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Ravi, Kumar </a:t>
            </a:r>
            <a:r>
              <a:rPr lang="fa-I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Vadlamani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Ravi. 2015. “A survey on opinion mining and sentiment analysis: Tasks, approaches and applications.”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Knowledge-Based Systems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89:14–46.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Salloum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Said A., Ahmad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Qasim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AlHamad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Mostafa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Al-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Emran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13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5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1005570"/>
          </a:xfrm>
        </p:spPr>
        <p:txBody>
          <a:bodyPr>
            <a:normAutofit/>
          </a:bodyPr>
          <a:lstStyle/>
          <a:p>
            <a:pPr algn="ctr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منابع(2)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22231"/>
            <a:ext cx="8915400" cy="3777622"/>
          </a:xfrm>
        </p:spPr>
        <p:txBody>
          <a:bodyPr/>
          <a:lstStyle/>
          <a:p>
            <a:r>
              <a:rPr lang="fa-I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Khaled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Shaalan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2018. “A survey of Arabic text mining.”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Studies in Computational Intelligence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740:417–31.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Shiliang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Chen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a-I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Junyu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Chen. 2017. “A review of natural language processing techniques for opinion mining systems.”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Fusion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36:10–25.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Tubishat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Mohammad,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Norisma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Idris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a-I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Mohammad A. M.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Abushariah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2018. “Implicit aspect extraction in sentiment analysis: Review, taxonomy,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oppportunities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open challenges.”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Processing and Management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54(4):545–63.</a:t>
            </a:r>
          </a:p>
          <a:p>
            <a:pPr algn="r" rtl="1"/>
            <a:r>
              <a:rPr lang="fa-I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کیوانپور, محمدرضا, فرانک حسن زاده, و محمد مرادی. 1397. مباحث پیشرفته در داده کاوی. چاپ دوم. نشر دانشگاهی کیان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rtl="1"/>
            <a:r>
              <a:rPr lang="fa-I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کیوانپور, محمدرضا و سمیه رحمانی. 1389. “دسته بندی و ارزیابی روشهای ایده کاوی.” در سومین همایش ملی مهندسی کامپیوتر و فناوری اطلاعات، همدان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7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فهرست مطالب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تعاریف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کاربردها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و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رویکردها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سطوح عقیده کاوی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فرآیند 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الگوریتم ها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2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87" y="2369067"/>
            <a:ext cx="5936601" cy="31167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542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متن کاوی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به فرآیند تحلیل متن برای استخراج یا کشف اطلاعات و واقعیت‌های معتبر، جدید و از پیش ناشناخته، پنهان، مفید و قابل درک از داده‌های ساخت نیافته و نیمه ساخت یافته به صورت خودکار (توسط رایانه) گفته می شود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</a:p>
          <a:p>
            <a:pPr algn="just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یکی از کاربردهای متن کاوی، پردازش زبان‌های طبیعی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 و حوزه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ای است که بر تعامل بین زبان انسان و کامپیوتر مطالعه می کند.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عقیده کاوی(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opinion mining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) یا تحلیل احساس (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) از کاربردهای پردازش زبان های طبیعی است.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3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0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1"/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تعریف عقیده کاوی</a:t>
            </a:r>
            <a:r>
              <a:rPr lang="en-US" sz="4800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en-US" sz="48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عقیده کاوی به استخراج ایده‌ها و تحلیل معنایی آن‌ها در یک متن ساخت نیافته که به زبان طبیعی بیان شده اشاره دارد. در‌واقع این فرآیند به جای رویارویی با متن، تمرکز بر محتوا و احساسات نهفته در آن‌ها دارد و با کشف آن‌ها به نتایج مورد نظر می رسد.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هدف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اصلی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کشف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رویکردها، لحن، احساسات و درجه ی آگاهی موجود در متن های مورد نظر است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4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تاپل عقیده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a-IR" sz="4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screen of this mobile phone is good! ”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e= mobile phone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 screen 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 positive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5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62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1"/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چرایی عقیده کاوی</a:t>
            </a:r>
            <a:r>
              <a:rPr lang="en-US" sz="4800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en-US" sz="48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رشد استفاده از اینترنت و فعالیت‌های آنلاین سبب شده تا اطلاعات زیادی تولید شود و حجم انبوهی از این اطلاعات مربوط به عقاید افراد است که تحلیل آن‌ها دشوار است و نیاز به تکنیک هایی برای خلاصه کردن عقاید وجود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دارد</a:t>
            </a:r>
            <a:r>
              <a:rPr lang="en-US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</a:p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هر شخص با برقراری ارتباط با دیگران می تواند عقاید آن ها را تحت نفوذ خود در آورد.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6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7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چند زبانه بودن متون 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پویایی مطالب وب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تفکیک واقعیت از ایده‌ها به صورت خودکار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استفاده از زبان‌های محاوره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 و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اختصارها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عدم تشخیص جملات و کلمات طنزآمیز و کنایه دار در متن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پیچیدگی 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7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0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 (2)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نبود مجموعه داده‌های عمومی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r" rtl="1"/>
            <a:r>
              <a:rPr lang="fa-IR" sz="2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دو روش متداول برای جمع آوری داده </a:t>
            </a:r>
          </a:p>
          <a:p>
            <a:pPr lvl="1" algn="r" rtl="1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Programming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lvl="1" algn="r" rtl="1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crawler</a:t>
            </a:r>
            <a:endParaRPr lang="fa-IR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تأثیر خطای فرآیند عقیده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کاوی در بخش پیش پردازش</a:t>
            </a:r>
            <a:endParaRPr lang="en-US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روش های مبتنی بر یادگیری عمیق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8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97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کاربردها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تجارت الکترونیک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عقیده کاوی در شبکه‌های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اجتماعی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قیمت گذاری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کالا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پیش‌بینی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بازار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پیش‌بینی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انتخابات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تحلیل ارتباط قومیت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ها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تشخیص ریسک در سیستم‌های بانکی 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  <a:cs typeface="B Nazanin" panose="00000400000000000000" pitchFamily="2" charset="-78"/>
              </a:rPr>
              <a:t>9</a:t>
            </a:fld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7587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140</TotalTime>
  <Words>729</Words>
  <Application>Microsoft Office PowerPoint</Application>
  <PresentationFormat>Widescreen</PresentationFormat>
  <Paragraphs>91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 Nazanin</vt:lpstr>
      <vt:lpstr>Calibri</vt:lpstr>
      <vt:lpstr>Cambria Math</vt:lpstr>
      <vt:lpstr>Century Gothic</vt:lpstr>
      <vt:lpstr>Times New Roman</vt:lpstr>
      <vt:lpstr>Wingdings 3</vt:lpstr>
      <vt:lpstr>Wisp</vt:lpstr>
      <vt:lpstr>عقیده کاوی</vt:lpstr>
      <vt:lpstr>فهرست مطالب</vt:lpstr>
      <vt:lpstr>مقدمه</vt:lpstr>
      <vt:lpstr>تعریف عقیده کاوی </vt:lpstr>
      <vt:lpstr>تاپل عقیده</vt:lpstr>
      <vt:lpstr>چرایی عقیده کاوی </vt:lpstr>
      <vt:lpstr>چالش ها</vt:lpstr>
      <vt:lpstr>چالش ها (2)</vt:lpstr>
      <vt:lpstr>کاربردها</vt:lpstr>
      <vt:lpstr>وظایف</vt:lpstr>
      <vt:lpstr>وظایف (2)</vt:lpstr>
      <vt:lpstr>وظایف و رویکردها</vt:lpstr>
      <vt:lpstr>منابع</vt:lpstr>
      <vt:lpstr>منابع(2)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عقیده کاوی</dc:title>
  <dc:creator>arashco</dc:creator>
  <cp:lastModifiedBy>arashco</cp:lastModifiedBy>
  <cp:revision>26</cp:revision>
  <dcterms:created xsi:type="dcterms:W3CDTF">2019-05-19T11:16:15Z</dcterms:created>
  <dcterms:modified xsi:type="dcterms:W3CDTF">2019-05-20T08:37:39Z</dcterms:modified>
</cp:coreProperties>
</file>