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D0D"/>
    <a:srgbClr val="CD2548"/>
    <a:srgbClr val="00BDE3"/>
    <a:srgbClr val="60BB0E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92442" autoAdjust="0"/>
  </p:normalViewPr>
  <p:slideViewPr>
    <p:cSldViewPr>
      <p:cViewPr>
        <p:scale>
          <a:sx n="125" d="100"/>
          <a:sy n="125" d="100"/>
        </p:scale>
        <p:origin x="-114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18/02/2013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robaticus/WinStoreSingleP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vvmlight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Page Windows Store Apps </a:t>
            </a:r>
            <a:br>
              <a:rPr lang="en-GB" dirty="0" smtClean="0"/>
            </a:br>
            <a:r>
              <a:rPr lang="en-GB" dirty="0" smtClean="0"/>
              <a:t>With XAML/C#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robaticus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 </a:t>
            </a:r>
          </a:p>
          <a:p>
            <a:r>
              <a:rPr lang="en-US" sz="2400" dirty="0" smtClean="0">
                <a:hlinkClick r:id="rId2"/>
              </a:rPr>
              <a:t>http://github.com/robaticus/WinStoreSinglePage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dirty="0" smtClean="0"/>
              <a:t>Contacting Me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@</a:t>
            </a:r>
            <a:r>
              <a:rPr lang="en-US" sz="2400" dirty="0" err="1" smtClean="0"/>
              <a:t>robaticus</a:t>
            </a:r>
            <a:endParaRPr lang="en-US" sz="2400" dirty="0" smtClean="0"/>
          </a:p>
          <a:p>
            <a:r>
              <a:rPr lang="en-US" sz="2400"/>
              <a:t>	</a:t>
            </a:r>
            <a:r>
              <a:rPr lang="en-US" sz="2400" smtClean="0"/>
              <a:t>rstreno@gmail.com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Light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http://mvvmlight.codeplex.com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	get it from </a:t>
            </a:r>
            <a:r>
              <a:rPr lang="en-US" dirty="0" err="1" smtClean="0"/>
              <a:t>NuGet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Stuff</a:t>
            </a:r>
          </a:p>
          <a:p>
            <a:r>
              <a:rPr lang="en-US" dirty="0"/>
              <a:t>	Use Case Manager</a:t>
            </a:r>
          </a:p>
          <a:p>
            <a:r>
              <a:rPr lang="en-US" dirty="0"/>
              <a:t>	Regions</a:t>
            </a:r>
          </a:p>
          <a:p>
            <a:endParaRPr lang="en-US" dirty="0" smtClean="0"/>
          </a:p>
          <a:p>
            <a:r>
              <a:rPr lang="en-US" dirty="0" smtClean="0"/>
              <a:t>Part of MVVM Light</a:t>
            </a:r>
          </a:p>
          <a:p>
            <a:r>
              <a:rPr lang="en-US" dirty="0"/>
              <a:t>	</a:t>
            </a:r>
            <a:r>
              <a:rPr lang="en-US" dirty="0" smtClean="0"/>
              <a:t>IOC Container</a:t>
            </a:r>
          </a:p>
          <a:p>
            <a:r>
              <a:rPr lang="en-US" dirty="0"/>
              <a:t>	</a:t>
            </a:r>
            <a:r>
              <a:rPr lang="en-US" dirty="0" smtClean="0"/>
              <a:t>Dependency Injection</a:t>
            </a:r>
          </a:p>
          <a:p>
            <a:r>
              <a:rPr lang="en-US" dirty="0"/>
              <a:t>	Messaging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activate / deactivate regions.</a:t>
            </a:r>
          </a:p>
          <a:p>
            <a:endParaRPr lang="en-US" dirty="0"/>
          </a:p>
          <a:p>
            <a:r>
              <a:rPr lang="en-US" dirty="0" smtClean="0"/>
              <a:t>Public methods / properties: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ActivateUseCase</a:t>
            </a:r>
            <a:r>
              <a:rPr lang="en-US" dirty="0" smtClean="0"/>
              <a:t>( )</a:t>
            </a:r>
          </a:p>
          <a:p>
            <a:r>
              <a:rPr lang="en-US" dirty="0"/>
              <a:t>	</a:t>
            </a:r>
            <a:r>
              <a:rPr lang="en-US" dirty="0" smtClean="0"/>
              <a:t>- Register Region( )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GoBack</a:t>
            </a:r>
            <a:r>
              <a:rPr lang="en-US" dirty="0" smtClean="0"/>
              <a:t>( ) 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CanGoBack</a:t>
            </a:r>
            <a:r>
              <a:rPr lang="en-US" dirty="0" smtClean="0"/>
              <a:t> (property)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Regions are XAML Frames.</a:t>
            </a:r>
          </a:p>
          <a:p>
            <a:r>
              <a:rPr lang="en-US" dirty="0"/>
              <a:t>	</a:t>
            </a:r>
            <a:r>
              <a:rPr lang="en-US" dirty="0" smtClean="0"/>
              <a:t>- Put on the main page</a:t>
            </a:r>
          </a:p>
          <a:p>
            <a:r>
              <a:rPr lang="en-US" dirty="0" smtClean="0"/>
              <a:t>	- Named</a:t>
            </a:r>
          </a:p>
          <a:p>
            <a:r>
              <a:rPr lang="en-US" dirty="0"/>
              <a:t>	</a:t>
            </a:r>
            <a:r>
              <a:rPr lang="en-US" dirty="0" smtClean="0"/>
              <a:t>- Registered with the </a:t>
            </a:r>
            <a:r>
              <a:rPr lang="en-US" dirty="0" err="1" smtClean="0"/>
              <a:t>UseCaseManager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ded Corner 41"/>
          <p:cNvSpPr/>
          <p:nvPr/>
        </p:nvSpPr>
        <p:spPr>
          <a:xfrm>
            <a:off x="2971800" y="4617720"/>
            <a:ext cx="1891145" cy="10668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ItemsPageViewModel</a:t>
            </a:r>
            <a:endParaRPr lang="en-US" sz="7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7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3429000" cy="198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644134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Page Title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5361" y="1676400"/>
            <a:ext cx="223839" cy="216844"/>
            <a:chOff x="995361" y="1714499"/>
            <a:chExt cx="304800" cy="295275"/>
          </a:xfrm>
        </p:grpSpPr>
        <p:sp>
          <p:nvSpPr>
            <p:cNvPr id="5" name="Oval 4"/>
            <p:cNvSpPr/>
            <p:nvPr/>
          </p:nvSpPr>
          <p:spPr>
            <a:xfrm>
              <a:off x="1000124" y="1714499"/>
              <a:ext cx="295275" cy="2952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995361" y="1862136"/>
              <a:ext cx="3048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998859" y="1981200"/>
            <a:ext cx="319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1080" y="4648200"/>
            <a:ext cx="174783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5181600"/>
            <a:ext cx="1747839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page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8859" y="2057400"/>
            <a:ext cx="3192141" cy="1371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8859" y="2133600"/>
            <a:ext cx="906141" cy="1295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2133600"/>
            <a:ext cx="2133600" cy="1295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51929" y="27813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29000" y="26670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4975860" y="1600200"/>
            <a:ext cx="2971800" cy="1676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MainFrameViewModel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string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PageTitle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{}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CanGoBack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{}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RelayCommand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GoBack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{}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7" name="Curved Connector 26"/>
          <p:cNvCxnSpPr>
            <a:stCxn id="5" idx="4"/>
          </p:cNvCxnSpPr>
          <p:nvPr/>
        </p:nvCxnSpPr>
        <p:spPr>
          <a:xfrm rot="16200000" flipH="1">
            <a:off x="2871862" y="128663"/>
            <a:ext cx="621357" cy="415051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6" idx="3"/>
          </p:cNvCxnSpPr>
          <p:nvPr/>
        </p:nvCxnSpPr>
        <p:spPr>
          <a:xfrm>
            <a:off x="2057400" y="1782634"/>
            <a:ext cx="3200400" cy="4271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4267200" y="5181600"/>
            <a:ext cx="1891145" cy="10668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DetailsPageViewModel</a:t>
            </a:r>
            <a:endParaRPr lang="en-US" sz="7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7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475928" y="413048"/>
            <a:ext cx="6480720" cy="7780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Regions 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Case Manager should be ignorant of where the page should be opened.</a:t>
            </a:r>
          </a:p>
          <a:p>
            <a:endParaRPr lang="en-US" dirty="0"/>
          </a:p>
          <a:p>
            <a:r>
              <a:rPr lang="en-US" dirty="0" smtClean="0"/>
              <a:t>Custom Attributes to the rescue!</a:t>
            </a:r>
          </a:p>
          <a:p>
            <a:endParaRPr lang="en-US" dirty="0"/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DisplayRegion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LeftFrame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sealed partial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ItemsPage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Page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some code</a:t>
            </a:r>
            <a:endParaRPr lang="en-US" dirty="0"/>
          </a:p>
        </p:txBody>
      </p:sp>
      <p:pic>
        <p:nvPicPr>
          <p:cNvPr id="2050" name="Picture 2" descr="http://www.listofimages.com/wallpapers/2012/04/matrix-code-code-enter-green-matrix-1024x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958"/>
            <a:ext cx="5181600" cy="41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without affecting the stack.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[</a:t>
            </a:r>
            <a:r>
              <a:rPr lang="en-US" sz="2000" dirty="0" err="1" smtClean="0"/>
              <a:t>DisplayRegion</a:t>
            </a:r>
            <a:r>
              <a:rPr lang="en-US" sz="2000" dirty="0" smtClean="0"/>
              <a:t>(“</a:t>
            </a:r>
            <a:r>
              <a:rPr lang="en-US" sz="2000" dirty="0" err="1" smtClean="0"/>
              <a:t>RightFrame</a:t>
            </a:r>
            <a:r>
              <a:rPr lang="en-US" sz="2000" dirty="0" smtClean="0"/>
              <a:t>”, </a:t>
            </a:r>
            <a:r>
              <a:rPr lang="en-US" sz="2000" dirty="0" err="1" smtClean="0"/>
              <a:t>AddToNavStack</a:t>
            </a:r>
            <a:r>
              <a:rPr lang="en-US" sz="2000" dirty="0" smtClean="0"/>
              <a:t>=false)]</a:t>
            </a:r>
          </a:p>
          <a:p>
            <a:endParaRPr lang="en-US" sz="2000" dirty="0" smtClean="0"/>
          </a:p>
          <a:p>
            <a:r>
              <a:rPr lang="en-US" dirty="0"/>
              <a:t>Navigation </a:t>
            </a:r>
            <a:r>
              <a:rPr lang="en-US" dirty="0" smtClean="0"/>
              <a:t>with custom back navigation.</a:t>
            </a:r>
            <a:endParaRPr lang="en-US" dirty="0"/>
          </a:p>
          <a:p>
            <a:r>
              <a:rPr lang="en-US" sz="2000" dirty="0"/>
              <a:t>	[</a:t>
            </a:r>
            <a:r>
              <a:rPr lang="en-US" sz="2000" dirty="0" err="1"/>
              <a:t>DisplayRegion</a:t>
            </a:r>
            <a:r>
              <a:rPr lang="en-US" sz="2000" dirty="0"/>
              <a:t>(“</a:t>
            </a:r>
            <a:r>
              <a:rPr lang="en-US" sz="2000" dirty="0" err="1"/>
              <a:t>RightFrame</a:t>
            </a:r>
            <a:r>
              <a:rPr lang="en-US" sz="2000" dirty="0"/>
              <a:t>”, </a:t>
            </a:r>
            <a:r>
              <a:rPr lang="en-US" sz="2000" dirty="0" err="1" smtClean="0"/>
              <a:t>NavBackUseCase</a:t>
            </a:r>
            <a:r>
              <a:rPr lang="en-US" sz="2000" dirty="0" smtClean="0"/>
              <a:t>=</a:t>
            </a:r>
            <a:r>
              <a:rPr lang="en-US" sz="2000" dirty="0" err="1" smtClean="0"/>
              <a:t>UseCases.blah</a:t>
            </a:r>
            <a:r>
              <a:rPr lang="en-US" sz="2000" dirty="0" smtClean="0"/>
              <a:t>)]</a:t>
            </a:r>
            <a:endParaRPr lang="en-US" sz="2000" dirty="0"/>
          </a:p>
          <a:p>
            <a:endParaRPr lang="en-US" sz="2000" dirty="0" smtClean="0"/>
          </a:p>
          <a:p>
            <a:r>
              <a:rPr lang="en-US" dirty="0" smtClean="0"/>
              <a:t>Custom Actions on Use Cases</a:t>
            </a:r>
          </a:p>
          <a:p>
            <a:r>
              <a:rPr lang="en-US" dirty="0" smtClean="0"/>
              <a:t>More… ?</a:t>
            </a:r>
            <a:endParaRPr lang="en-US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trenoPresentatio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StrenoPresentation</Template>
  <TotalTime>70</TotalTime>
  <Words>127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StrenoPresentation</vt:lpstr>
      <vt:lpstr>Single Page Windows Store Apps  With XAML/C#</vt:lpstr>
      <vt:lpstr>Tools</vt:lpstr>
      <vt:lpstr>Concepts</vt:lpstr>
      <vt:lpstr>Use Case Manager</vt:lpstr>
      <vt:lpstr>Regions</vt:lpstr>
      <vt:lpstr> </vt:lpstr>
      <vt:lpstr>Separation of Concerns</vt:lpstr>
      <vt:lpstr>Lets look at some code</vt:lpstr>
      <vt:lpstr>Future Work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Windows Store Apps  With XAML/C#</dc:title>
  <dc:creator>Rob Streno</dc:creator>
  <cp:lastModifiedBy>Rob Streno</cp:lastModifiedBy>
  <cp:revision>8</cp:revision>
  <dcterms:created xsi:type="dcterms:W3CDTF">2013-02-18T14:44:26Z</dcterms:created>
  <dcterms:modified xsi:type="dcterms:W3CDTF">2013-02-18T15:54:41Z</dcterms:modified>
</cp:coreProperties>
</file>