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0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3AA7D-6228-43B1-63CA-5D9B5EE30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666C1A-B791-6C51-971A-300861803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8A44C-9C64-B7E8-33F5-62C88097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31485E-FC21-6D88-F9AC-A83315BA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BE70E-254C-1348-A7C4-44B9DF08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622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4048E-4476-ACC7-BCD4-61E93D92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C33C1F-7CB0-08C0-29F4-E9DD02554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C50097-3C02-F924-9688-377C221D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FA1540-2F80-C4E4-915D-8647DC00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7B8B3E-4270-9E13-95E6-89A65A00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067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DA10D56-B3F8-C37A-64DC-79C8CE178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7D3523-7F36-3489-126C-E916F0069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C2E57E-DA0F-5CE2-E703-71A44AD5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ABA6B-89E1-648A-7EED-48D4DC76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C787E0-D452-093A-F59A-8100CB07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884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6340B5-811F-8D57-66E4-CC2C4F6E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3822E9-5597-6156-02A2-9F909946F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2D979D-7FE7-AF68-D236-453F2808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79350-B555-1304-AC21-AF7EED50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7049C5-86F4-930F-8DD0-EA84CCEC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8978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264FD-94D5-9B71-4925-07B0F18F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B64988-546B-6915-0B38-C34B984A5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2B1D1E-53EE-329D-C7F4-762D4C13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1226E1-8519-F370-4A20-BE5A4EAF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F93FE7-22B0-8F23-42C8-5BF5251A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718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04913-C317-2E52-EC57-5ACC037E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5650A-3D38-2C75-6857-12008B9E4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BF4120-2C15-8773-4220-B0E6D4AF1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2A9E75-B288-37D3-F6A2-97F79DE8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DE7BBE-CC9E-44F5-31CE-424C91E0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1EC587-C6C9-1C2B-3E70-755AA61E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653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EE203-2205-EBA3-7D61-A252A36B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35016C-A40E-A2FF-0D3A-5F6BD923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CBD33F-7A54-5E1A-EAD8-17026D2EA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438A59-D67D-B00E-4EB5-4870B32F2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03F2B96-94C3-54A8-DDD0-0727F6B85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E138F9B-AB99-766B-B0D7-E473451B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C36BAE-280D-F6C7-A244-BFBF578C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10CFCF-212C-652A-E2BB-8EB1660F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605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AC8C2-10EC-D091-034A-98618EE5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6868F0-968B-28C2-719C-63B7A3C8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76693C-259B-6490-0B55-2710CF05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9CF03D-BE22-8C5E-3CEF-469E1516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506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46B733-90A8-204D-E31C-211FDEE5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0BBD1D-2007-A213-0BCB-F7B39530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463B98-AB4C-B740-B561-445A4D96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009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BF4A7-A310-BA14-DAA3-EB072502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CFA7CA-80C6-C2A2-8744-7BF70ED17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F69DFE-A0BC-8B18-31B1-7D09A172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2D907F-E513-72C2-EAE8-5E0AE5A1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8C5844-F7C0-B409-5422-ED947593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61441-329F-7749-EFCE-0E6AE433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739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0128E-B5E4-AB80-0163-B0CC92BD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79B2431-8670-3F8A-17B0-750C6F9B3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023D30-4D79-43AC-D9F8-B6A2A1244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06417E-B17B-3701-191A-7A2BE0AA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72EF2B-1512-7305-2775-2C2F538C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8BFF66-38AB-5399-C893-77C08EED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680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F9970E-ED6B-8332-E1DD-786C5EC7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56DD7B-99C0-38D4-899F-459A024CA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3F3DF-B81F-D434-D9BE-881FEF8F0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489ED-00C3-4C48-86AB-37D073B9E0F1}" type="datetimeFigureOut">
              <a:rPr lang="fr-CA" smtClean="0"/>
              <a:t>2023-02-13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332CEE-C562-F7D6-AE87-F990FC47C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C59C78-9DF6-745F-4644-7D5ED2833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931A1-15B6-474B-BEE8-68044C97133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426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iel, extérieur, neige, nature&#10;&#10;Description générée automatiquement">
            <a:extLst>
              <a:ext uri="{FF2B5EF4-FFF2-40B4-BE49-F238E27FC236}">
                <a16:creationId xmlns:a16="http://schemas.microsoft.com/office/drawing/2014/main" id="{20E6FC09-7EF6-5F65-7C97-6866B7D80E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31724" b="292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ACD9E6-BF6E-9EAB-C5E8-5A64562AA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Mise </a:t>
            </a:r>
            <a:r>
              <a:rPr lang="en-US" sz="4800" dirty="0" err="1"/>
              <a:t>En</a:t>
            </a:r>
            <a:r>
              <a:rPr lang="en-US" sz="4800" dirty="0"/>
              <a:t> Glace</a:t>
            </a:r>
            <a:br>
              <a:rPr lang="en-US" sz="4800" dirty="0"/>
            </a:br>
            <a:br>
              <a:rPr lang="en-US" sz="4800" dirty="0"/>
            </a:br>
            <a:endParaRPr lang="fr-CA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EAAD20-9030-7590-1B1A-E603FE296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fr-CA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58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9710AE-6E14-C1ED-9831-C0FE8CD3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dirty="0" err="1"/>
              <a:t>Pr</a:t>
            </a:r>
            <a:r>
              <a:rPr lang="fr-CA" sz="4200" dirty="0"/>
              <a:t>ésentation de  l’entreprise et ses </a:t>
            </a:r>
            <a:r>
              <a:rPr lang="en-US" sz="4400" dirty="0"/>
              <a:t>propriétaires</a:t>
            </a:r>
            <a:endParaRPr lang="fr-CA" sz="4200" dirty="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CB2687-C0F1-5E8F-059E-8B6AA0876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Notre </a:t>
            </a:r>
            <a:r>
              <a:rPr lang="en-US" sz="2200" dirty="0" err="1"/>
              <a:t>entreprise</a:t>
            </a:r>
            <a:endParaRPr lang="en-US" sz="2200" dirty="0"/>
          </a:p>
          <a:p>
            <a:pPr lvl="1"/>
            <a:r>
              <a:rPr lang="en-US" sz="2200" dirty="0"/>
              <a:t>KJP </a:t>
            </a:r>
            <a:r>
              <a:rPr lang="en-US" sz="2200" dirty="0" err="1"/>
              <a:t>inc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Les propriétaires</a:t>
            </a:r>
          </a:p>
          <a:p>
            <a:pPr lvl="1"/>
            <a:r>
              <a:rPr lang="en-US" sz="2200" dirty="0"/>
              <a:t>Jonathan </a:t>
            </a:r>
            <a:r>
              <a:rPr lang="en-US" sz="2200" dirty="0" err="1"/>
              <a:t>Audet</a:t>
            </a:r>
            <a:endParaRPr lang="fr-CA" sz="2200" dirty="0"/>
          </a:p>
          <a:p>
            <a:pPr lvl="1"/>
            <a:r>
              <a:rPr lang="fr-CA" sz="2200" dirty="0"/>
              <a:t>Kevin Carufel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pic>
        <p:nvPicPr>
          <p:cNvPr id="6" name="Image 5" descr="Une image contenant extérieur, eau, rive&#10;&#10;Description générée automatiquement">
            <a:extLst>
              <a:ext uri="{FF2B5EF4-FFF2-40B4-BE49-F238E27FC236}">
                <a16:creationId xmlns:a16="http://schemas.microsoft.com/office/drawing/2014/main" id="{C6AA1E3B-0131-4522-7769-0A00FE5CB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83" r="2296"/>
          <a:stretch/>
        </p:blipFill>
        <p:spPr>
          <a:xfrm>
            <a:off x="5310177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870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2DF6C4-2827-EBCC-1510-FE76B19E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CA" sz="5400" dirty="0"/>
              <a:t>Problématique et idée initiale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C1445B-7E06-6E8B-7069-2AED62A34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r-CA" sz="2200" dirty="0"/>
              <a:t>Connaitre les conditions idéales pour la gestion d’une patinoire extérieure.</a:t>
            </a:r>
          </a:p>
          <a:p>
            <a:r>
              <a:rPr lang="fr-CA" sz="2200" dirty="0"/>
              <a:t>Avoir accès rapidement et facilement aux informations permettant cette gestion </a:t>
            </a:r>
          </a:p>
          <a:p>
            <a:endParaRPr lang="fr-CA" sz="2200" dirty="0"/>
          </a:p>
          <a:p>
            <a:endParaRPr lang="fr-CA" sz="2200" dirty="0"/>
          </a:p>
          <a:p>
            <a:endParaRPr lang="fr-CA" sz="2200" dirty="0"/>
          </a:p>
        </p:txBody>
      </p:sp>
      <p:pic>
        <p:nvPicPr>
          <p:cNvPr id="4" name="Image 3" descr="Une image contenant extérieur, eau, rive&#10;&#10;Description générée automatiquement">
            <a:extLst>
              <a:ext uri="{FF2B5EF4-FFF2-40B4-BE49-F238E27FC236}">
                <a16:creationId xmlns:a16="http://schemas.microsoft.com/office/drawing/2014/main" id="{06ED7510-A450-F370-4151-C6551967BC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83" r="22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347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272C7C-F1EE-7B02-34AC-D2A81236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4200" dirty="0"/>
              <a:t>Marché visé et analyse du marché</a:t>
            </a:r>
            <a:endParaRPr lang="fr-CA" sz="4200" dirty="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77B646-D477-D13B-E66E-DC104914D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Marché </a:t>
            </a:r>
            <a:r>
              <a:rPr lang="en-US" sz="2200" dirty="0" err="1"/>
              <a:t>visé</a:t>
            </a:r>
            <a:endParaRPr lang="en-US" sz="2200" dirty="0"/>
          </a:p>
          <a:p>
            <a:pPr lvl="1"/>
            <a:r>
              <a:rPr lang="en-US" sz="1800" dirty="0" err="1"/>
              <a:t>Principalement</a:t>
            </a:r>
            <a:r>
              <a:rPr lang="en-US" sz="1800" dirty="0"/>
              <a:t> les </a:t>
            </a:r>
            <a:r>
              <a:rPr lang="en-US" sz="1800" dirty="0" err="1"/>
              <a:t>patinoires</a:t>
            </a:r>
            <a:r>
              <a:rPr lang="en-US" sz="1800" dirty="0"/>
              <a:t> </a:t>
            </a:r>
            <a:r>
              <a:rPr lang="en-US" sz="1800" dirty="0" err="1"/>
              <a:t>extérieures</a:t>
            </a:r>
            <a:r>
              <a:rPr lang="en-US" sz="1800" dirty="0"/>
              <a:t> qui </a:t>
            </a:r>
            <a:r>
              <a:rPr lang="en-US" sz="1800" dirty="0" err="1"/>
              <a:t>sont</a:t>
            </a:r>
            <a:r>
              <a:rPr lang="en-US" sz="1800" dirty="0"/>
              <a:t> </a:t>
            </a:r>
            <a:r>
              <a:rPr lang="en-US" sz="1800" dirty="0" err="1"/>
              <a:t>gérées</a:t>
            </a:r>
            <a:r>
              <a:rPr lang="en-US" sz="1800" dirty="0"/>
              <a:t> par les </a:t>
            </a:r>
            <a:r>
              <a:rPr lang="en-US" sz="1800" dirty="0" err="1"/>
              <a:t>municipalités</a:t>
            </a:r>
            <a:r>
              <a:rPr lang="en-US" sz="1800" dirty="0"/>
              <a:t>.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4" name="Espace réservé du contenu 3" descr="Une image contenant extérieur, eau, rive&#10;&#10;Description générée automatiquement">
            <a:extLst>
              <a:ext uri="{FF2B5EF4-FFF2-40B4-BE49-F238E27FC236}">
                <a16:creationId xmlns:a16="http://schemas.microsoft.com/office/drawing/2014/main" id="{99A2113A-FDEA-059C-4580-414DEE327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83" r="22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907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272C7C-F1EE-7B02-34AC-D2A81236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77" y="233265"/>
            <a:ext cx="4594393" cy="1671382"/>
          </a:xfrm>
        </p:spPr>
        <p:txBody>
          <a:bodyPr anchor="b">
            <a:normAutofit fontScale="90000"/>
          </a:bodyPr>
          <a:lstStyle/>
          <a:p>
            <a:r>
              <a:rPr lang="fr-FR" sz="4200" dirty="0"/>
              <a:t>Couts de production et de mise en place </a:t>
            </a:r>
            <a:br>
              <a:rPr lang="fr-FR" sz="4200" dirty="0"/>
            </a:br>
            <a:endParaRPr lang="fr-CA" sz="4200" dirty="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77B646-D477-D13B-E66E-DC104914D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751836"/>
          </a:xfrm>
        </p:spPr>
        <p:txBody>
          <a:bodyPr>
            <a:normAutofit/>
          </a:bodyPr>
          <a:lstStyle/>
          <a:p>
            <a:r>
              <a:rPr lang="en-US" sz="2200" dirty="0" err="1"/>
              <a:t>Coûts</a:t>
            </a:r>
            <a:r>
              <a:rPr lang="en-US" sz="2200" dirty="0"/>
              <a:t> de production</a:t>
            </a:r>
          </a:p>
          <a:p>
            <a:pPr lvl="1"/>
            <a:r>
              <a:rPr lang="en-US" sz="1800" dirty="0"/>
              <a:t>ESP32 : 20$</a:t>
            </a:r>
          </a:p>
          <a:p>
            <a:pPr lvl="1"/>
            <a:r>
              <a:rPr lang="en-US" sz="1800" dirty="0" err="1"/>
              <a:t>Écran</a:t>
            </a:r>
            <a:r>
              <a:rPr lang="en-US" sz="1800" dirty="0"/>
              <a:t> LCD : 20$</a:t>
            </a:r>
          </a:p>
          <a:p>
            <a:pPr lvl="1"/>
            <a:r>
              <a:rPr lang="en-US" sz="1800" dirty="0"/>
              <a:t>BME : 15$</a:t>
            </a:r>
          </a:p>
          <a:p>
            <a:pPr lvl="1"/>
            <a:r>
              <a:rPr lang="en-US" sz="1800" dirty="0" err="1"/>
              <a:t>Boitier</a:t>
            </a:r>
            <a:r>
              <a:rPr lang="en-US" sz="1800" dirty="0"/>
              <a:t> : 15$</a:t>
            </a:r>
          </a:p>
          <a:p>
            <a:pPr lvl="1"/>
            <a:r>
              <a:rPr lang="en-US" sz="1800" dirty="0"/>
              <a:t>DS18B20 : 15$</a:t>
            </a:r>
          </a:p>
          <a:p>
            <a:pPr lvl="1"/>
            <a:r>
              <a:rPr lang="en-US" sz="1800" dirty="0"/>
              <a:t>Batterie : 15$</a:t>
            </a:r>
          </a:p>
          <a:p>
            <a:pPr marL="457200" lvl="1" indent="0">
              <a:buNone/>
            </a:pPr>
            <a:r>
              <a:rPr lang="en-US" sz="1800" dirty="0"/>
              <a:t>Total : 100 $ </a:t>
            </a:r>
            <a:r>
              <a:rPr lang="en-US" sz="1800" dirty="0" err="1"/>
              <a:t>d’équipement</a:t>
            </a:r>
            <a:endParaRPr lang="en-US" sz="1800" dirty="0"/>
          </a:p>
          <a:p>
            <a:r>
              <a:rPr lang="en-US" sz="2200" dirty="0" err="1"/>
              <a:t>Coûts</a:t>
            </a:r>
            <a:r>
              <a:rPr lang="en-US" sz="2200" dirty="0"/>
              <a:t> installation</a:t>
            </a:r>
          </a:p>
          <a:p>
            <a:pPr lvl="1"/>
            <a:r>
              <a:rPr lang="en-US" sz="1800" dirty="0" err="1"/>
              <a:t>Varie</a:t>
            </a:r>
            <a:r>
              <a:rPr lang="en-US" sz="1800" dirty="0"/>
              <a:t> </a:t>
            </a:r>
            <a:r>
              <a:rPr lang="en-US" sz="1800" dirty="0" err="1"/>
              <a:t>selon</a:t>
            </a:r>
            <a:r>
              <a:rPr lang="en-US" sz="1800" dirty="0"/>
              <a:t> les installations de la </a:t>
            </a:r>
            <a:r>
              <a:rPr lang="en-US" sz="1800" dirty="0" err="1"/>
              <a:t>municipalité</a:t>
            </a:r>
            <a:r>
              <a:rPr lang="en-US" sz="1800" dirty="0"/>
              <a:t> </a:t>
            </a:r>
            <a:r>
              <a:rPr lang="en-US" sz="1800" dirty="0" err="1"/>
              <a:t>interessée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4" name="Espace réservé du contenu 3" descr="Une image contenant extérieur, eau, rive&#10;&#10;Description générée automatiquement">
            <a:extLst>
              <a:ext uri="{FF2B5EF4-FFF2-40B4-BE49-F238E27FC236}">
                <a16:creationId xmlns:a16="http://schemas.microsoft.com/office/drawing/2014/main" id="{99A2113A-FDEA-059C-4580-414DEE327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83" r="2296"/>
          <a:stretch/>
        </p:blipFill>
        <p:spPr>
          <a:xfrm>
            <a:off x="5523749" y="0"/>
            <a:ext cx="666825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414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272C7C-F1EE-7B02-34AC-D2A81236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Le prototype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5233FE0-3E54-DE4A-2017-1BB78EA392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37" b="13895"/>
          <a:stretch/>
        </p:blipFill>
        <p:spPr>
          <a:xfrm>
            <a:off x="368388" y="2885897"/>
            <a:ext cx="5316383" cy="3605784"/>
          </a:xfrm>
          <a:prstGeom prst="rect">
            <a:avLst/>
          </a:prstGeom>
        </p:spPr>
      </p:pic>
      <p:pic>
        <p:nvPicPr>
          <p:cNvPr id="22" name="Espace réservé du contenu 21">
            <a:extLst>
              <a:ext uri="{FF2B5EF4-FFF2-40B4-BE49-F238E27FC236}">
                <a16:creationId xmlns:a16="http://schemas.microsoft.com/office/drawing/2014/main" id="{3DA1C752-707E-DDF7-BF31-22EA38D456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188" y="2140343"/>
            <a:ext cx="3545424" cy="4351338"/>
          </a:xfrm>
        </p:spPr>
      </p:pic>
    </p:spTree>
    <p:extLst>
      <p:ext uri="{BB962C8B-B14F-4D97-AF65-F5344CB8AC3E}">
        <p14:creationId xmlns:p14="http://schemas.microsoft.com/office/powerpoint/2010/main" val="115511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E8D58B-2249-12C7-4B97-EB3B2E5F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2100590"/>
          </a:xfrm>
        </p:spPr>
        <p:txBody>
          <a:bodyPr anchor="b">
            <a:normAutofit fontScale="90000"/>
          </a:bodyPr>
          <a:lstStyle/>
          <a:p>
            <a:r>
              <a:rPr lang="fr-CA" sz="4200" dirty="0"/>
              <a:t>Nos propositions partenariales et plan court terme</a:t>
            </a:r>
            <a:br>
              <a:rPr lang="fr-CA" sz="4200" dirty="0"/>
            </a:br>
            <a:endParaRPr lang="fr-CA" sz="4200" dirty="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BEDAEF-2470-F37B-495A-0A9B1C789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192737"/>
            <a:ext cx="4864981" cy="3569997"/>
          </a:xfrm>
        </p:spPr>
        <p:txBody>
          <a:bodyPr>
            <a:normAutofit fontScale="32500" lnSpcReduction="20000"/>
          </a:bodyPr>
          <a:lstStyle/>
          <a:p>
            <a:r>
              <a:rPr lang="en-US" sz="7700" dirty="0"/>
              <a:t>Notre proposition </a:t>
            </a:r>
          </a:p>
          <a:p>
            <a:pPr lvl="1"/>
            <a:r>
              <a:rPr lang="en-US" sz="4600" dirty="0"/>
              <a:t>30 000 $ pour 10 % des parts de </a:t>
            </a:r>
            <a:r>
              <a:rPr lang="en-US" sz="4600" dirty="0" err="1"/>
              <a:t>notre</a:t>
            </a:r>
            <a:r>
              <a:rPr lang="en-US" sz="4600" dirty="0"/>
              <a:t> compagnie.</a:t>
            </a:r>
          </a:p>
          <a:p>
            <a:pPr lvl="1"/>
            <a:endParaRPr lang="en-US" sz="3500" dirty="0"/>
          </a:p>
          <a:p>
            <a:r>
              <a:rPr lang="en-US" sz="7700" dirty="0"/>
              <a:t>Plan court à </a:t>
            </a:r>
            <a:r>
              <a:rPr lang="en-US" sz="7700" dirty="0" err="1"/>
              <a:t>terme</a:t>
            </a:r>
            <a:r>
              <a:rPr lang="en-US" sz="7700" dirty="0"/>
              <a:t> grace au </a:t>
            </a:r>
            <a:r>
              <a:rPr lang="en-US" sz="7700" dirty="0" err="1"/>
              <a:t>financement</a:t>
            </a:r>
            <a:endParaRPr lang="en-US" sz="7700" dirty="0"/>
          </a:p>
          <a:p>
            <a:pPr lvl="1"/>
            <a:r>
              <a:rPr lang="en-US" sz="5500" dirty="0" err="1"/>
              <a:t>Étendre</a:t>
            </a:r>
            <a:r>
              <a:rPr lang="en-US" sz="5500" dirty="0"/>
              <a:t> </a:t>
            </a:r>
            <a:r>
              <a:rPr lang="en-US" sz="5500" dirty="0" err="1"/>
              <a:t>notre</a:t>
            </a:r>
            <a:r>
              <a:rPr lang="en-US" sz="5500" dirty="0"/>
              <a:t> </a:t>
            </a:r>
            <a:r>
              <a:rPr lang="en-US" sz="5500" dirty="0" err="1"/>
              <a:t>marché</a:t>
            </a:r>
            <a:r>
              <a:rPr lang="en-US" sz="5500" dirty="0"/>
              <a:t> </a:t>
            </a:r>
            <a:r>
              <a:rPr lang="en-US" sz="5500" dirty="0" err="1"/>
              <a:t>vers</a:t>
            </a:r>
            <a:r>
              <a:rPr lang="en-US" sz="5500" dirty="0"/>
              <a:t> </a:t>
            </a:r>
            <a:r>
              <a:rPr lang="en-US" sz="5500" dirty="0" err="1"/>
              <a:t>d’autres</a:t>
            </a:r>
            <a:r>
              <a:rPr lang="en-US" sz="5500" dirty="0"/>
              <a:t> </a:t>
            </a:r>
            <a:r>
              <a:rPr lang="en-US" sz="5500" dirty="0" err="1"/>
              <a:t>municipalités</a:t>
            </a:r>
            <a:r>
              <a:rPr lang="en-US" sz="5500" dirty="0"/>
              <a:t> </a:t>
            </a:r>
            <a:r>
              <a:rPr lang="en-US" sz="5500" dirty="0" err="1"/>
              <a:t>québécoises</a:t>
            </a:r>
            <a:r>
              <a:rPr lang="en-US" sz="5500" dirty="0"/>
              <a:t>.</a:t>
            </a:r>
          </a:p>
          <a:p>
            <a:pPr lvl="1"/>
            <a:r>
              <a:rPr lang="en-US" sz="5500" dirty="0"/>
              <a:t>Augmenter </a:t>
            </a:r>
            <a:r>
              <a:rPr lang="en-US" sz="5500" dirty="0" err="1"/>
              <a:t>notre</a:t>
            </a:r>
            <a:r>
              <a:rPr lang="en-US" sz="5500" dirty="0"/>
              <a:t> </a:t>
            </a:r>
            <a:r>
              <a:rPr lang="en-US" sz="5500" dirty="0" err="1"/>
              <a:t>rythme</a:t>
            </a:r>
            <a:r>
              <a:rPr lang="en-US" sz="5500" dirty="0"/>
              <a:t> de production </a:t>
            </a:r>
            <a:r>
              <a:rPr lang="en-US" sz="5500" dirty="0" err="1"/>
              <a:t>en</a:t>
            </a:r>
            <a:r>
              <a:rPr lang="en-US" sz="5500" dirty="0"/>
              <a:t> function de la </a:t>
            </a:r>
            <a:r>
              <a:rPr lang="en-US" sz="5500" dirty="0" err="1"/>
              <a:t>demande</a:t>
            </a:r>
            <a:r>
              <a:rPr lang="en-US" sz="5500" dirty="0"/>
              <a:t>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	</a:t>
            </a:r>
          </a:p>
        </p:txBody>
      </p:sp>
      <p:pic>
        <p:nvPicPr>
          <p:cNvPr id="4" name="Espace réservé du contenu 3" descr="Une image contenant extérieur, eau, rive&#10;&#10;Description générée automatiquement">
            <a:extLst>
              <a:ext uri="{FF2B5EF4-FFF2-40B4-BE49-F238E27FC236}">
                <a16:creationId xmlns:a16="http://schemas.microsoft.com/office/drawing/2014/main" id="{4AE852FA-ECCF-D404-4E6B-D2CC0B781E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83" r="2296"/>
          <a:stretch/>
        </p:blipFill>
        <p:spPr>
          <a:xfrm>
            <a:off x="5430416" y="10"/>
            <a:ext cx="6723203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410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extérieur, ciel, neige, nature&#10;&#10;Description générée automatiquement">
            <a:extLst>
              <a:ext uri="{FF2B5EF4-FFF2-40B4-BE49-F238E27FC236}">
                <a16:creationId xmlns:a16="http://schemas.microsoft.com/office/drawing/2014/main" id="{5320D661-235E-33D3-C03E-784D21448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EB7001E-0F54-9DB5-F64D-A539E31F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Période de questions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77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208</TotalTime>
  <Words>173</Words>
  <Application>Microsoft Office PowerPoint</Application>
  <PresentationFormat>Grand écran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Mise En Glace  </vt:lpstr>
      <vt:lpstr>Présentation de  l’entreprise et ses propriétaires</vt:lpstr>
      <vt:lpstr>Problématique et idée initiale</vt:lpstr>
      <vt:lpstr>Marché visé et analyse du marché</vt:lpstr>
      <vt:lpstr>Couts de production et de mise en place  </vt:lpstr>
      <vt:lpstr>Le prototype</vt:lpstr>
      <vt:lpstr>Nos propositions partenariales et plan court terme </vt:lpstr>
      <vt:lpstr>Période de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du produit </dc:title>
  <dc:creator>Kévin Carufel 01</dc:creator>
  <cp:lastModifiedBy>Kévin Carufel 01</cp:lastModifiedBy>
  <cp:revision>23</cp:revision>
  <dcterms:created xsi:type="dcterms:W3CDTF">2023-02-13T21:25:31Z</dcterms:created>
  <dcterms:modified xsi:type="dcterms:W3CDTF">2023-02-14T00:53:58Z</dcterms:modified>
</cp:coreProperties>
</file>