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notesMasterIdLst>
    <p:notesMasterId r:id="rId32"/>
  </p:notesMasterIdLst>
  <p:sldIdLst>
    <p:sldId id="256" r:id="rId2"/>
    <p:sldId id="270" r:id="rId3"/>
    <p:sldId id="272" r:id="rId4"/>
    <p:sldId id="273" r:id="rId5"/>
    <p:sldId id="274" r:id="rId6"/>
    <p:sldId id="276" r:id="rId7"/>
    <p:sldId id="262" r:id="rId8"/>
    <p:sldId id="282" r:id="rId9"/>
    <p:sldId id="295" r:id="rId10"/>
    <p:sldId id="296" r:id="rId11"/>
    <p:sldId id="290" r:id="rId12"/>
    <p:sldId id="288" r:id="rId13"/>
    <p:sldId id="297" r:id="rId14"/>
    <p:sldId id="280" r:id="rId15"/>
    <p:sldId id="289" r:id="rId16"/>
    <p:sldId id="285" r:id="rId17"/>
    <p:sldId id="298" r:id="rId18"/>
    <p:sldId id="307" r:id="rId19"/>
    <p:sldId id="308" r:id="rId20"/>
    <p:sldId id="294" r:id="rId21"/>
    <p:sldId id="302" r:id="rId22"/>
    <p:sldId id="299" r:id="rId23"/>
    <p:sldId id="303" r:id="rId24"/>
    <p:sldId id="300" r:id="rId25"/>
    <p:sldId id="304" r:id="rId26"/>
    <p:sldId id="301" r:id="rId27"/>
    <p:sldId id="305" r:id="rId28"/>
    <p:sldId id="286" r:id="rId29"/>
    <p:sldId id="306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7C5AA-1BEF-2E45-A948-1F02AE75C10C}" v="1758" dt="2020-12-02T21:00:02.226"/>
    <p1510:client id="{8647C3B6-F8ED-9074-87A4-C31663502211}" v="17" dt="2020-12-02T18:04:56.723"/>
    <p1510:client id="{A5C7CC2E-0525-DD6C-93A7-D6844452A60E}" v="45" dt="2020-12-02T17:49:10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aria Montes Franco" userId="35452752-d7b4-4655-b0ae-98e7a1f9c10c" providerId="ADAL" clId="{42519456-9F29-4267-B527-DA0C21B94005}"/>
    <pc:docChg chg="undo custSel addSld delSld modSld sldOrd">
      <pc:chgData name="Ana Maria Montes Franco" userId="35452752-d7b4-4655-b0ae-98e7a1f9c10c" providerId="ADAL" clId="{42519456-9F29-4267-B527-DA0C21B94005}" dt="2020-11-30T21:28:21.471" v="11032" actId="20577"/>
      <pc:docMkLst>
        <pc:docMk/>
      </pc:docMkLst>
      <pc:sldChg chg="addSp delSp modSp add del mod">
        <pc:chgData name="Ana Maria Montes Franco" userId="35452752-d7b4-4655-b0ae-98e7a1f9c10c" providerId="ADAL" clId="{42519456-9F29-4267-B527-DA0C21B94005}" dt="2020-11-30T04:29:36.129" v="3102" actId="47"/>
        <pc:sldMkLst>
          <pc:docMk/>
          <pc:sldMk cId="1369059649" sldId="256"/>
        </pc:sldMkLst>
        <pc:spChg chg="mod">
          <ac:chgData name="Ana Maria Montes Franco" userId="35452752-d7b4-4655-b0ae-98e7a1f9c10c" providerId="ADAL" clId="{42519456-9F29-4267-B527-DA0C21B94005}" dt="2020-11-28T21:08:23.248" v="108" actId="1076"/>
          <ac:spMkLst>
            <pc:docMk/>
            <pc:sldMk cId="1369059649" sldId="256"/>
            <ac:spMk id="2" creationId="{E4264199-076E-564C-89E5-1CF821CB9D4D}"/>
          </ac:spMkLst>
        </pc:spChg>
        <pc:spChg chg="mod">
          <ac:chgData name="Ana Maria Montes Franco" userId="35452752-d7b4-4655-b0ae-98e7a1f9c10c" providerId="ADAL" clId="{42519456-9F29-4267-B527-DA0C21B94005}" dt="2020-11-30T00:19:05.255" v="2525" actId="27636"/>
          <ac:spMkLst>
            <pc:docMk/>
            <pc:sldMk cId="1369059649" sldId="256"/>
            <ac:spMk id="3" creationId="{7D05D502-8186-D045-AD81-7357C9252D39}"/>
          </ac:spMkLst>
        </pc:spChg>
        <pc:picChg chg="mod">
          <ac:chgData name="Ana Maria Montes Franco" userId="35452752-d7b4-4655-b0ae-98e7a1f9c10c" providerId="ADAL" clId="{42519456-9F29-4267-B527-DA0C21B94005}" dt="2020-11-29T16:22:16.508" v="1319" actId="1076"/>
          <ac:picMkLst>
            <pc:docMk/>
            <pc:sldMk cId="1369059649" sldId="256"/>
            <ac:picMk id="4" creationId="{79EEBED4-590C-4369-A881-DF697469B5CD}"/>
          </ac:picMkLst>
        </pc:picChg>
        <pc:picChg chg="add del mod">
          <ac:chgData name="Ana Maria Montes Franco" userId="35452752-d7b4-4655-b0ae-98e7a1f9c10c" providerId="ADAL" clId="{42519456-9F29-4267-B527-DA0C21B94005}" dt="2020-11-28T22:03:01.038" v="1076" actId="21"/>
          <ac:picMkLst>
            <pc:docMk/>
            <pc:sldMk cId="1369059649" sldId="256"/>
            <ac:picMk id="11" creationId="{215567F8-150C-4E28-8762-22039D789EB5}"/>
          </ac:picMkLst>
        </pc:picChg>
      </pc:sldChg>
      <pc:sldChg chg="addSp delSp del mod">
        <pc:chgData name="Ana Maria Montes Franco" userId="35452752-d7b4-4655-b0ae-98e7a1f9c10c" providerId="ADAL" clId="{42519456-9F29-4267-B527-DA0C21B94005}" dt="2020-11-29T14:17:17.895" v="1122" actId="47"/>
        <pc:sldMkLst>
          <pc:docMk/>
          <pc:sldMk cId="1026466581" sldId="257"/>
        </pc:sldMkLst>
        <pc:picChg chg="add del">
          <ac:chgData name="Ana Maria Montes Franco" userId="35452752-d7b4-4655-b0ae-98e7a1f9c10c" providerId="ADAL" clId="{42519456-9F29-4267-B527-DA0C21B94005}" dt="2020-11-28T21:30:16.503" v="888" actId="21"/>
          <ac:picMkLst>
            <pc:docMk/>
            <pc:sldMk cId="1026466581" sldId="257"/>
            <ac:picMk id="11" creationId="{C19098B6-9D66-9D48-9D00-4C31B808F2BE}"/>
          </ac:picMkLst>
        </pc:picChg>
      </pc:sldChg>
      <pc:sldChg chg="delSp add del setBg delDesignElem">
        <pc:chgData name="Ana Maria Montes Franco" userId="35452752-d7b4-4655-b0ae-98e7a1f9c10c" providerId="ADAL" clId="{42519456-9F29-4267-B527-DA0C21B94005}" dt="2020-11-30T04:31:08.406" v="3117" actId="47"/>
        <pc:sldMkLst>
          <pc:docMk/>
          <pc:sldMk cId="3853153258" sldId="257"/>
        </pc:sldMkLst>
        <pc:spChg chg="del">
          <ac:chgData name="Ana Maria Montes Franco" userId="35452752-d7b4-4655-b0ae-98e7a1f9c10c" providerId="ADAL" clId="{42519456-9F29-4267-B527-DA0C21B94005}" dt="2020-11-30T04:31:05.411" v="3116"/>
          <ac:spMkLst>
            <pc:docMk/>
            <pc:sldMk cId="3853153258" sldId="257"/>
            <ac:spMk id="20" creationId="{A90EB1ED-CF74-44C2-853E-6177E160AB3F}"/>
          </ac:spMkLst>
        </pc:spChg>
        <pc:spChg chg="del">
          <ac:chgData name="Ana Maria Montes Franco" userId="35452752-d7b4-4655-b0ae-98e7a1f9c10c" providerId="ADAL" clId="{42519456-9F29-4267-B527-DA0C21B94005}" dt="2020-11-30T04:31:05.411" v="3116"/>
          <ac:spMkLst>
            <pc:docMk/>
            <pc:sldMk cId="3853153258" sldId="257"/>
            <ac:spMk id="21" creationId="{7A18C9FB-EC4C-4DAE-8F7D-C6E5AF607958}"/>
          </ac:spMkLst>
        </pc:spChg>
        <pc:spChg chg="del">
          <ac:chgData name="Ana Maria Montes Franco" userId="35452752-d7b4-4655-b0ae-98e7a1f9c10c" providerId="ADAL" clId="{42519456-9F29-4267-B527-DA0C21B94005}" dt="2020-11-30T04:31:05.411" v="3116"/>
          <ac:spMkLst>
            <pc:docMk/>
            <pc:sldMk cId="3853153258" sldId="257"/>
            <ac:spMk id="25" creationId="{5E698B96-C345-4CAB-9657-02BD17A19499}"/>
          </ac:spMkLst>
        </pc:spChg>
        <pc:grpChg chg="del">
          <ac:chgData name="Ana Maria Montes Franco" userId="35452752-d7b4-4655-b0ae-98e7a1f9c10c" providerId="ADAL" clId="{42519456-9F29-4267-B527-DA0C21B94005}" dt="2020-11-30T04:31:05.411" v="3116"/>
          <ac:grpSpMkLst>
            <pc:docMk/>
            <pc:sldMk cId="3853153258" sldId="257"/>
            <ac:grpSpMk id="22" creationId="{57743230-5CA1-4096-8FEF-2A1530D8DDE5}"/>
          </ac:grpSpMkLst>
        </pc:grpChg>
      </pc:sldChg>
      <pc:sldChg chg="del ord">
        <pc:chgData name="Ana Maria Montes Franco" userId="35452752-d7b4-4655-b0ae-98e7a1f9c10c" providerId="ADAL" clId="{42519456-9F29-4267-B527-DA0C21B94005}" dt="2020-11-30T04:29:34.393" v="3091" actId="47"/>
        <pc:sldMkLst>
          <pc:docMk/>
          <pc:sldMk cId="206762587" sldId="258"/>
        </pc:sldMkLst>
      </pc:sldChg>
      <pc:sldChg chg="del ord">
        <pc:chgData name="Ana Maria Montes Franco" userId="35452752-d7b4-4655-b0ae-98e7a1f9c10c" providerId="ADAL" clId="{42519456-9F29-4267-B527-DA0C21B94005}" dt="2020-11-30T04:29:33.259" v="3080" actId="47"/>
        <pc:sldMkLst>
          <pc:docMk/>
          <pc:sldMk cId="399850868" sldId="259"/>
        </pc:sldMkLst>
      </pc:sldChg>
      <pc:sldChg chg="addSp delSp modSp del mod">
        <pc:chgData name="Ana Maria Montes Franco" userId="35452752-d7b4-4655-b0ae-98e7a1f9c10c" providerId="ADAL" clId="{42519456-9F29-4267-B527-DA0C21B94005}" dt="2020-11-28T21:30:32.074" v="894" actId="47"/>
        <pc:sldMkLst>
          <pc:docMk/>
          <pc:sldMk cId="2197181174" sldId="260"/>
        </pc:sldMkLst>
        <pc:spChg chg="add mod">
          <ac:chgData name="Ana Maria Montes Franco" userId="35452752-d7b4-4655-b0ae-98e7a1f9c10c" providerId="ADAL" clId="{42519456-9F29-4267-B527-DA0C21B94005}" dt="2020-11-28T21:30:30.695" v="893" actId="21"/>
          <ac:spMkLst>
            <pc:docMk/>
            <pc:sldMk cId="2197181174" sldId="260"/>
            <ac:spMk id="5" creationId="{DFE76809-B1DB-418C-B182-EBA124A62B8C}"/>
          </ac:spMkLst>
        </pc:spChg>
        <pc:picChg chg="del">
          <ac:chgData name="Ana Maria Montes Franco" userId="35452752-d7b4-4655-b0ae-98e7a1f9c10c" providerId="ADAL" clId="{42519456-9F29-4267-B527-DA0C21B94005}" dt="2020-11-28T21:30:30.695" v="893" actId="21"/>
          <ac:picMkLst>
            <pc:docMk/>
            <pc:sldMk cId="2197181174" sldId="260"/>
            <ac:picMk id="4" creationId="{38686620-C511-8B41-A5F6-6CAFAA5D2385}"/>
          </ac:picMkLst>
        </pc:picChg>
      </pc:sldChg>
      <pc:sldChg chg="add del ord">
        <pc:chgData name="Ana Maria Montes Franco" userId="35452752-d7b4-4655-b0ae-98e7a1f9c10c" providerId="ADAL" clId="{42519456-9F29-4267-B527-DA0C21B94005}" dt="2020-11-30T04:29:33.223" v="3079" actId="47"/>
        <pc:sldMkLst>
          <pc:docMk/>
          <pc:sldMk cId="1310646303" sldId="261"/>
        </pc:sldMkLst>
      </pc:sldChg>
      <pc:sldChg chg="addSp delSp modSp add del mod ord">
        <pc:chgData name="Ana Maria Montes Franco" userId="35452752-d7b4-4655-b0ae-98e7a1f9c10c" providerId="ADAL" clId="{42519456-9F29-4267-B527-DA0C21B94005}" dt="2020-11-30T21:18:59.872" v="11031" actId="20577"/>
        <pc:sldMkLst>
          <pc:docMk/>
          <pc:sldMk cId="141992986" sldId="262"/>
        </pc:sldMkLst>
        <pc:spChg chg="mod">
          <ac:chgData name="Ana Maria Montes Franco" userId="35452752-d7b4-4655-b0ae-98e7a1f9c10c" providerId="ADAL" clId="{42519456-9F29-4267-B527-DA0C21B94005}" dt="2020-11-30T04:39:38.551" v="3279" actId="1076"/>
          <ac:spMkLst>
            <pc:docMk/>
            <pc:sldMk cId="141992986" sldId="262"/>
            <ac:spMk id="2" creationId="{CF75984F-7600-8948-943E-063885FE31BB}"/>
          </ac:spMkLst>
        </pc:spChg>
        <pc:spChg chg="mod">
          <ac:chgData name="Ana Maria Montes Franco" userId="35452752-d7b4-4655-b0ae-98e7a1f9c10c" providerId="ADAL" clId="{42519456-9F29-4267-B527-DA0C21B94005}" dt="2020-11-30T17:14:31.979" v="8181" actId="27636"/>
          <ac:spMkLst>
            <pc:docMk/>
            <pc:sldMk cId="141992986" sldId="262"/>
            <ac:spMk id="3" creationId="{95EF25C3-87A7-6E47-9D30-345045EE9F6D}"/>
          </ac:spMkLst>
        </pc:spChg>
        <pc:spChg chg="add del mod">
          <ac:chgData name="Ana Maria Montes Franco" userId="35452752-d7b4-4655-b0ae-98e7a1f9c10c" providerId="ADAL" clId="{42519456-9F29-4267-B527-DA0C21B94005}" dt="2020-11-30T17:12:04.642" v="7878" actId="478"/>
          <ac:spMkLst>
            <pc:docMk/>
            <pc:sldMk cId="141992986" sldId="262"/>
            <ac:spMk id="7" creationId="{2FAC30C1-E2D9-4081-8933-38028257AF9C}"/>
          </ac:spMkLst>
        </pc:spChg>
        <pc:spChg chg="add mod">
          <ac:chgData name="Ana Maria Montes Franco" userId="35452752-d7b4-4655-b0ae-98e7a1f9c10c" providerId="ADAL" clId="{42519456-9F29-4267-B527-DA0C21B94005}" dt="2020-11-30T21:18:59.872" v="11031" actId="20577"/>
          <ac:spMkLst>
            <pc:docMk/>
            <pc:sldMk cId="141992986" sldId="262"/>
            <ac:spMk id="8" creationId="{4A3E1416-5099-4624-8DB2-ECCFBCC668EE}"/>
          </ac:spMkLst>
        </pc:spChg>
        <pc:picChg chg="mod">
          <ac:chgData name="Ana Maria Montes Franco" userId="35452752-d7b4-4655-b0ae-98e7a1f9c10c" providerId="ADAL" clId="{42519456-9F29-4267-B527-DA0C21B94005}" dt="2020-11-30T17:18:22.100" v="8586" actId="1076"/>
          <ac:picMkLst>
            <pc:docMk/>
            <pc:sldMk cId="141992986" sldId="262"/>
            <ac:picMk id="5" creationId="{0EEC5EDE-9BE7-43B1-9AD1-177307C56B6B}"/>
          </ac:picMkLst>
        </pc:picChg>
        <pc:picChg chg="add mod">
          <ac:chgData name="Ana Maria Montes Franco" userId="35452752-d7b4-4655-b0ae-98e7a1f9c10c" providerId="ADAL" clId="{42519456-9F29-4267-B527-DA0C21B94005}" dt="2020-11-30T18:13:12.235" v="8780" actId="1076"/>
          <ac:picMkLst>
            <pc:docMk/>
            <pc:sldMk cId="141992986" sldId="262"/>
            <ac:picMk id="6" creationId="{CC0AEE7C-35D0-4225-9BF1-3FE0F4B20926}"/>
          </ac:picMkLst>
        </pc:picChg>
      </pc:sldChg>
      <pc:sldChg chg="del ord">
        <pc:chgData name="Ana Maria Montes Franco" userId="35452752-d7b4-4655-b0ae-98e7a1f9c10c" providerId="ADAL" clId="{42519456-9F29-4267-B527-DA0C21B94005}" dt="2020-11-30T04:29:34.369" v="3090" actId="47"/>
        <pc:sldMkLst>
          <pc:docMk/>
          <pc:sldMk cId="2120374414" sldId="263"/>
        </pc:sldMkLst>
      </pc:sldChg>
      <pc:sldChg chg="del ord">
        <pc:chgData name="Ana Maria Montes Franco" userId="35452752-d7b4-4655-b0ae-98e7a1f9c10c" providerId="ADAL" clId="{42519456-9F29-4267-B527-DA0C21B94005}" dt="2020-11-30T04:29:33.836" v="3088" actId="47"/>
        <pc:sldMkLst>
          <pc:docMk/>
          <pc:sldMk cId="692027595" sldId="264"/>
        </pc:sldMkLst>
      </pc:sldChg>
      <pc:sldChg chg="del ord">
        <pc:chgData name="Ana Maria Montes Franco" userId="35452752-d7b4-4655-b0ae-98e7a1f9c10c" providerId="ADAL" clId="{42519456-9F29-4267-B527-DA0C21B94005}" dt="2020-11-30T04:29:33.450" v="3084" actId="47"/>
        <pc:sldMkLst>
          <pc:docMk/>
          <pc:sldMk cId="3786859538" sldId="265"/>
        </pc:sldMkLst>
      </pc:sldChg>
      <pc:sldChg chg="del ord">
        <pc:chgData name="Ana Maria Montes Franco" userId="35452752-d7b4-4655-b0ae-98e7a1f9c10c" providerId="ADAL" clId="{42519456-9F29-4267-B527-DA0C21B94005}" dt="2020-11-30T04:29:33.196" v="3078" actId="47"/>
        <pc:sldMkLst>
          <pc:docMk/>
          <pc:sldMk cId="2571091296" sldId="266"/>
        </pc:sldMkLst>
      </pc:sldChg>
      <pc:sldChg chg="del ord">
        <pc:chgData name="Ana Maria Montes Franco" userId="35452752-d7b4-4655-b0ae-98e7a1f9c10c" providerId="ADAL" clId="{42519456-9F29-4267-B527-DA0C21B94005}" dt="2020-11-30T04:29:33.169" v="3077" actId="47"/>
        <pc:sldMkLst>
          <pc:docMk/>
          <pc:sldMk cId="4047801466" sldId="267"/>
        </pc:sldMkLst>
      </pc:sldChg>
      <pc:sldChg chg="add del ord">
        <pc:chgData name="Ana Maria Montes Franco" userId="35452752-d7b4-4655-b0ae-98e7a1f9c10c" providerId="ADAL" clId="{42519456-9F29-4267-B527-DA0C21B94005}" dt="2020-11-30T19:43:36.946" v="10900" actId="47"/>
        <pc:sldMkLst>
          <pc:docMk/>
          <pc:sldMk cId="2977938194" sldId="268"/>
        </pc:sldMkLst>
      </pc:sldChg>
      <pc:sldChg chg="del ord">
        <pc:chgData name="Ana Maria Montes Franco" userId="35452752-d7b4-4655-b0ae-98e7a1f9c10c" providerId="ADAL" clId="{42519456-9F29-4267-B527-DA0C21B94005}" dt="2020-11-30T04:29:33.100" v="3075" actId="47"/>
        <pc:sldMkLst>
          <pc:docMk/>
          <pc:sldMk cId="2678781852" sldId="269"/>
        </pc:sldMkLst>
      </pc:sldChg>
      <pc:sldChg chg="addSp delSp modSp add del mod">
        <pc:chgData name="Ana Maria Montes Franco" userId="35452752-d7b4-4655-b0ae-98e7a1f9c10c" providerId="ADAL" clId="{42519456-9F29-4267-B527-DA0C21B94005}" dt="2020-11-30T04:31:05.411" v="3116"/>
        <pc:sldMkLst>
          <pc:docMk/>
          <pc:sldMk cId="4081550076" sldId="270"/>
        </pc:sldMkLst>
        <pc:spChg chg="mod">
          <ac:chgData name="Ana Maria Montes Franco" userId="35452752-d7b4-4655-b0ae-98e7a1f9c10c" providerId="ADAL" clId="{42519456-9F29-4267-B527-DA0C21B94005}" dt="2020-11-30T03:02:10.513" v="2739" actId="1076"/>
          <ac:spMkLst>
            <pc:docMk/>
            <pc:sldMk cId="4081550076" sldId="270"/>
            <ac:spMk id="2" creationId="{25674224-897C-D845-AED2-F224A83D1A1D}"/>
          </ac:spMkLst>
        </pc:spChg>
        <pc:spChg chg="del mod">
          <ac:chgData name="Ana Maria Montes Franco" userId="35452752-d7b4-4655-b0ae-98e7a1f9c10c" providerId="ADAL" clId="{42519456-9F29-4267-B527-DA0C21B94005}" dt="2020-11-28T21:09:26.399" v="121" actId="478"/>
          <ac:spMkLst>
            <pc:docMk/>
            <pc:sldMk cId="4081550076" sldId="270"/>
            <ac:spMk id="3" creationId="{F331E575-CB72-0F47-B092-72474E962085}"/>
          </ac:spMkLst>
        </pc:spChg>
        <pc:graphicFrameChg chg="add mod">
          <ac:chgData name="Ana Maria Montes Franco" userId="35452752-d7b4-4655-b0ae-98e7a1f9c10c" providerId="ADAL" clId="{42519456-9F29-4267-B527-DA0C21B94005}" dt="2020-11-30T03:02:10.937" v="2740" actId="1076"/>
          <ac:graphicFrameMkLst>
            <pc:docMk/>
            <pc:sldMk cId="4081550076" sldId="270"/>
            <ac:graphicFrameMk id="4" creationId="{AD2A4D6D-E62A-4E03-82E8-5E89CFE9727A}"/>
          </ac:graphicFrameMkLst>
        </pc:graphicFrameChg>
      </pc:sldChg>
      <pc:sldChg chg="modSp del mod">
        <pc:chgData name="Ana Maria Montes Franco" userId="35452752-d7b4-4655-b0ae-98e7a1f9c10c" providerId="ADAL" clId="{42519456-9F29-4267-B527-DA0C21B94005}" dt="2020-11-28T21:29:05.716" v="875" actId="47"/>
        <pc:sldMkLst>
          <pc:docMk/>
          <pc:sldMk cId="609415478" sldId="271"/>
        </pc:sldMkLst>
        <pc:spChg chg="mod">
          <ac:chgData name="Ana Maria Montes Franco" userId="35452752-d7b4-4655-b0ae-98e7a1f9c10c" providerId="ADAL" clId="{42519456-9F29-4267-B527-DA0C21B94005}" dt="2020-11-28T21:29:03.528" v="874" actId="21"/>
          <ac:spMkLst>
            <pc:docMk/>
            <pc:sldMk cId="609415478" sldId="271"/>
            <ac:spMk id="2" creationId="{CAAE0D3D-818C-1B40-A74F-B703F1EC5849}"/>
          </ac:spMkLst>
        </pc:spChg>
      </pc:sldChg>
      <pc:sldChg chg="modSp new add del mod ord">
        <pc:chgData name="Ana Maria Montes Franco" userId="35452752-d7b4-4655-b0ae-98e7a1f9c10c" providerId="ADAL" clId="{42519456-9F29-4267-B527-DA0C21B94005}" dt="2020-11-30T04:31:05.411" v="3116"/>
        <pc:sldMkLst>
          <pc:docMk/>
          <pc:sldMk cId="1754600991" sldId="272"/>
        </pc:sldMkLst>
        <pc:spChg chg="mod">
          <ac:chgData name="Ana Maria Montes Franco" userId="35452752-d7b4-4655-b0ae-98e7a1f9c10c" providerId="ADAL" clId="{42519456-9F29-4267-B527-DA0C21B94005}" dt="2020-11-28T21:11:58.303" v="261" actId="20577"/>
          <ac:spMkLst>
            <pc:docMk/>
            <pc:sldMk cId="1754600991" sldId="272"/>
            <ac:spMk id="2" creationId="{CEF4EA2A-14ED-48DB-BF9B-23D9A733EF09}"/>
          </ac:spMkLst>
        </pc:spChg>
        <pc:spChg chg="mod">
          <ac:chgData name="Ana Maria Montes Franco" userId="35452752-d7b4-4655-b0ae-98e7a1f9c10c" providerId="ADAL" clId="{42519456-9F29-4267-B527-DA0C21B94005}" dt="2020-11-28T21:12:00.549" v="268" actId="5793"/>
          <ac:spMkLst>
            <pc:docMk/>
            <pc:sldMk cId="1754600991" sldId="272"/>
            <ac:spMk id="3" creationId="{02DDD7F9-3847-4EFE-93F9-7C6D5AB4F238}"/>
          </ac:spMkLst>
        </pc:spChg>
      </pc:sldChg>
      <pc:sldChg chg="addSp delSp modSp new add del mod">
        <pc:chgData name="Ana Maria Montes Franco" userId="35452752-d7b4-4655-b0ae-98e7a1f9c10c" providerId="ADAL" clId="{42519456-9F29-4267-B527-DA0C21B94005}" dt="2020-11-30T20:28:28.891" v="10911" actId="478"/>
        <pc:sldMkLst>
          <pc:docMk/>
          <pc:sldMk cId="2205935500" sldId="273"/>
        </pc:sldMkLst>
        <pc:spChg chg="mod">
          <ac:chgData name="Ana Maria Montes Franco" userId="35452752-d7b4-4655-b0ae-98e7a1f9c10c" providerId="ADAL" clId="{42519456-9F29-4267-B527-DA0C21B94005}" dt="2020-11-28T21:41:04.124" v="976" actId="1076"/>
          <ac:spMkLst>
            <pc:docMk/>
            <pc:sldMk cId="2205935500" sldId="273"/>
            <ac:spMk id="2" creationId="{0F3705A9-8E96-4C3B-A83D-F88135F52AFC}"/>
          </ac:spMkLst>
        </pc:spChg>
        <pc:spChg chg="del mod">
          <ac:chgData name="Ana Maria Montes Franco" userId="35452752-d7b4-4655-b0ae-98e7a1f9c10c" providerId="ADAL" clId="{42519456-9F29-4267-B527-DA0C21B94005}" dt="2020-11-30T20:28:26.474" v="10909" actId="478"/>
          <ac:spMkLst>
            <pc:docMk/>
            <pc:sldMk cId="2205935500" sldId="273"/>
            <ac:spMk id="3" creationId="{61C40BB5-4128-4312-B3FC-710DCCE57CE5}"/>
          </ac:spMkLst>
        </pc:spChg>
        <pc:spChg chg="del mod">
          <ac:chgData name="Ana Maria Montes Franco" userId="35452752-d7b4-4655-b0ae-98e7a1f9c10c" providerId="ADAL" clId="{42519456-9F29-4267-B527-DA0C21B94005}" dt="2020-11-28T21:40:58.633" v="974" actId="478"/>
          <ac:spMkLst>
            <pc:docMk/>
            <pc:sldMk cId="2205935500" sldId="273"/>
            <ac:spMk id="3" creationId="{98708185-A13F-4BD7-B17E-AC6515581A0F}"/>
          </ac:spMkLst>
        </pc:spChg>
        <pc:spChg chg="add mod">
          <ac:chgData name="Ana Maria Montes Franco" userId="35452752-d7b4-4655-b0ae-98e7a1f9c10c" providerId="ADAL" clId="{42519456-9F29-4267-B527-DA0C21B94005}" dt="2020-11-28T21:41:33.017" v="982" actId="207"/>
          <ac:spMkLst>
            <pc:docMk/>
            <pc:sldMk cId="2205935500" sldId="273"/>
            <ac:spMk id="5" creationId="{F7F03BDE-FC24-4322-9BE9-9A7384EBF36D}"/>
          </ac:spMkLst>
        </pc:spChg>
        <pc:spChg chg="add del mod">
          <ac:chgData name="Ana Maria Montes Franco" userId="35452752-d7b4-4655-b0ae-98e7a1f9c10c" providerId="ADAL" clId="{42519456-9F29-4267-B527-DA0C21B94005}" dt="2020-11-30T20:28:28.891" v="10911" actId="478"/>
          <ac:spMkLst>
            <pc:docMk/>
            <pc:sldMk cId="2205935500" sldId="273"/>
            <ac:spMk id="7" creationId="{E5524C73-C899-43EC-AFE9-BB6FF7834B3B}"/>
          </ac:spMkLst>
        </pc:spChg>
        <pc:picChg chg="add mod">
          <ac:chgData name="Ana Maria Montes Franco" userId="35452752-d7b4-4655-b0ae-98e7a1f9c10c" providerId="ADAL" clId="{42519456-9F29-4267-B527-DA0C21B94005}" dt="2020-11-28T21:43:47.014" v="983" actId="1076"/>
          <ac:picMkLst>
            <pc:docMk/>
            <pc:sldMk cId="2205935500" sldId="273"/>
            <ac:picMk id="4" creationId="{9CD2B8FE-C9FD-4AEF-942A-7D8B274ACE6E}"/>
          </ac:picMkLst>
        </pc:picChg>
      </pc:sldChg>
      <pc:sldChg chg="addSp delSp modSp new add del mod">
        <pc:chgData name="Ana Maria Montes Franco" userId="35452752-d7b4-4655-b0ae-98e7a1f9c10c" providerId="ADAL" clId="{42519456-9F29-4267-B527-DA0C21B94005}" dt="2020-11-30T17:18:38.655" v="8597" actId="5793"/>
        <pc:sldMkLst>
          <pc:docMk/>
          <pc:sldMk cId="4022860362" sldId="274"/>
        </pc:sldMkLst>
        <pc:spChg chg="mod">
          <ac:chgData name="Ana Maria Montes Franco" userId="35452752-d7b4-4655-b0ae-98e7a1f9c10c" providerId="ADAL" clId="{42519456-9F29-4267-B527-DA0C21B94005}" dt="2020-11-28T21:15:22.961" v="552" actId="20577"/>
          <ac:spMkLst>
            <pc:docMk/>
            <pc:sldMk cId="4022860362" sldId="274"/>
            <ac:spMk id="2" creationId="{B879E692-6086-4F22-8B52-52288D251842}"/>
          </ac:spMkLst>
        </pc:spChg>
        <pc:spChg chg="mod">
          <ac:chgData name="Ana Maria Montes Franco" userId="35452752-d7b4-4655-b0ae-98e7a1f9c10c" providerId="ADAL" clId="{42519456-9F29-4267-B527-DA0C21B94005}" dt="2020-11-30T17:18:38.655" v="8597" actId="5793"/>
          <ac:spMkLst>
            <pc:docMk/>
            <pc:sldMk cId="4022860362" sldId="274"/>
            <ac:spMk id="3" creationId="{066214CD-A129-4DEF-A7A2-F59C9AF7EFB9}"/>
          </ac:spMkLst>
        </pc:spChg>
        <pc:picChg chg="add del mod">
          <ac:chgData name="Ana Maria Montes Franco" userId="35452752-d7b4-4655-b0ae-98e7a1f9c10c" providerId="ADAL" clId="{42519456-9F29-4267-B527-DA0C21B94005}" dt="2020-11-30T04:37:13.164" v="3246" actId="21"/>
          <ac:picMkLst>
            <pc:docMk/>
            <pc:sldMk cId="4022860362" sldId="274"/>
            <ac:picMk id="5" creationId="{7299DC8D-EDEF-46C5-B84F-139C31A7ACEB}"/>
          </ac:picMkLst>
        </pc:picChg>
      </pc:sldChg>
      <pc:sldChg chg="modSp new del mod">
        <pc:chgData name="Ana Maria Montes Franco" userId="35452752-d7b4-4655-b0ae-98e7a1f9c10c" providerId="ADAL" clId="{42519456-9F29-4267-B527-DA0C21B94005}" dt="2020-11-30T04:29:34.490" v="3094" actId="47"/>
        <pc:sldMkLst>
          <pc:docMk/>
          <pc:sldMk cId="3588940287" sldId="275"/>
        </pc:sldMkLst>
        <pc:spChg chg="mod">
          <ac:chgData name="Ana Maria Montes Franco" userId="35452752-d7b4-4655-b0ae-98e7a1f9c10c" providerId="ADAL" clId="{42519456-9F29-4267-B527-DA0C21B94005}" dt="2020-11-28T21:17:49.320" v="610" actId="20577"/>
          <ac:spMkLst>
            <pc:docMk/>
            <pc:sldMk cId="3588940287" sldId="275"/>
            <ac:spMk id="2" creationId="{44BBEA03-E79B-44CE-A19A-3D2366B7D4E5}"/>
          </ac:spMkLst>
        </pc:spChg>
        <pc:spChg chg="mod">
          <ac:chgData name="Ana Maria Montes Franco" userId="35452752-d7b4-4655-b0ae-98e7a1f9c10c" providerId="ADAL" clId="{42519456-9F29-4267-B527-DA0C21B94005}" dt="2020-11-30T02:58:11.094" v="2695" actId="113"/>
          <ac:spMkLst>
            <pc:docMk/>
            <pc:sldMk cId="3588940287" sldId="275"/>
            <ac:spMk id="3" creationId="{03683785-C916-4AF4-B525-8FF4FD96D890}"/>
          </ac:spMkLst>
        </pc:spChg>
      </pc:sldChg>
      <pc:sldChg chg="addSp delSp modSp new add del mod ord delAnim modAnim">
        <pc:chgData name="Ana Maria Montes Franco" userId="35452752-d7b4-4655-b0ae-98e7a1f9c10c" providerId="ADAL" clId="{42519456-9F29-4267-B527-DA0C21B94005}" dt="2020-11-30T21:02:42.680" v="11012" actId="313"/>
        <pc:sldMkLst>
          <pc:docMk/>
          <pc:sldMk cId="872990481" sldId="276"/>
        </pc:sldMkLst>
        <pc:spChg chg="mod">
          <ac:chgData name="Ana Maria Montes Franco" userId="35452752-d7b4-4655-b0ae-98e7a1f9c10c" providerId="ADAL" clId="{42519456-9F29-4267-B527-DA0C21B94005}" dt="2020-11-30T17:18:57.837" v="8599" actId="113"/>
          <ac:spMkLst>
            <pc:docMk/>
            <pc:sldMk cId="872990481" sldId="276"/>
            <ac:spMk id="2" creationId="{7F0A870E-A09F-4FEC-BD48-1E0C20A94C50}"/>
          </ac:spMkLst>
        </pc:spChg>
        <pc:spChg chg="del">
          <ac:chgData name="Ana Maria Montes Franco" userId="35452752-d7b4-4655-b0ae-98e7a1f9c10c" providerId="ADAL" clId="{42519456-9F29-4267-B527-DA0C21B94005}" dt="2020-11-28T21:17:53.291" v="611"/>
          <ac:spMkLst>
            <pc:docMk/>
            <pc:sldMk cId="872990481" sldId="276"/>
            <ac:spMk id="3" creationId="{5B7E4900-5F50-4CA7-979A-F5BA06E2EBA0}"/>
          </ac:spMkLst>
        </pc:spChg>
        <pc:spChg chg="mod">
          <ac:chgData name="Ana Maria Montes Franco" userId="35452752-d7b4-4655-b0ae-98e7a1f9c10c" providerId="ADAL" clId="{42519456-9F29-4267-B527-DA0C21B94005}" dt="2020-11-30T21:02:42.680" v="11012" actId="313"/>
          <ac:spMkLst>
            <pc:docMk/>
            <pc:sldMk cId="872990481" sldId="276"/>
            <ac:spMk id="3" creationId="{63F519AD-A823-4DEE-B59E-CC918BB41BF2}"/>
          </ac:spMkLst>
        </pc:spChg>
        <pc:spChg chg="add del mod">
          <ac:chgData name="Ana Maria Montes Franco" userId="35452752-d7b4-4655-b0ae-98e7a1f9c10c" providerId="ADAL" clId="{42519456-9F29-4267-B527-DA0C21B94005}" dt="2020-11-28T21:18:03.656" v="613" actId="478"/>
          <ac:spMkLst>
            <pc:docMk/>
            <pc:sldMk cId="872990481" sldId="276"/>
            <ac:spMk id="6" creationId="{AF673C96-86DB-43F7-B192-99ED87C1B126}"/>
          </ac:spMkLst>
        </pc:spChg>
        <pc:spChg chg="add del mod">
          <ac:chgData name="Ana Maria Montes Franco" userId="35452752-d7b4-4655-b0ae-98e7a1f9c10c" providerId="ADAL" clId="{42519456-9F29-4267-B527-DA0C21B94005}" dt="2020-11-28T21:18:42.298" v="621"/>
          <ac:spMkLst>
            <pc:docMk/>
            <pc:sldMk cId="872990481" sldId="276"/>
            <ac:spMk id="10" creationId="{B86102CB-A8B0-4A8E-B0E5-8D17B3D0C2A2}"/>
          </ac:spMkLst>
        </pc:spChg>
        <pc:spChg chg="add del mod">
          <ac:chgData name="Ana Maria Montes Franco" userId="35452752-d7b4-4655-b0ae-98e7a1f9c10c" providerId="ADAL" clId="{42519456-9F29-4267-B527-DA0C21B94005}" dt="2020-11-28T21:18:42.298" v="621"/>
          <ac:spMkLst>
            <pc:docMk/>
            <pc:sldMk cId="872990481" sldId="276"/>
            <ac:spMk id="12" creationId="{61781F90-7F2A-4AF0-902F-03D56D668210}"/>
          </ac:spMkLst>
        </pc:spChg>
        <pc:spChg chg="add del mod">
          <ac:chgData name="Ana Maria Montes Franco" userId="35452752-d7b4-4655-b0ae-98e7a1f9c10c" providerId="ADAL" clId="{42519456-9F29-4267-B527-DA0C21B94005}" dt="2020-11-28T21:18:42.298" v="621"/>
          <ac:spMkLst>
            <pc:docMk/>
            <pc:sldMk cId="872990481" sldId="276"/>
            <ac:spMk id="14" creationId="{D7A83BCD-589C-4BEA-A9AC-BE14F0DB7506}"/>
          </ac:spMkLst>
        </pc:spChg>
        <pc:spChg chg="add del mod">
          <ac:chgData name="Ana Maria Montes Franco" userId="35452752-d7b4-4655-b0ae-98e7a1f9c10c" providerId="ADAL" clId="{42519456-9F29-4267-B527-DA0C21B94005}" dt="2020-11-28T21:18:42.298" v="621"/>
          <ac:spMkLst>
            <pc:docMk/>
            <pc:sldMk cId="872990481" sldId="276"/>
            <ac:spMk id="16" creationId="{F3B28708-F0ED-46C1-BD95-148C8A165FA5}"/>
          </ac:spMkLst>
        </pc:spChg>
        <pc:spChg chg="add del mod">
          <ac:chgData name="Ana Maria Montes Franco" userId="35452752-d7b4-4655-b0ae-98e7a1f9c10c" providerId="ADAL" clId="{42519456-9F29-4267-B527-DA0C21B94005}" dt="2020-11-28T21:18:42.298" v="621"/>
          <ac:spMkLst>
            <pc:docMk/>
            <pc:sldMk cId="872990481" sldId="276"/>
            <ac:spMk id="18" creationId="{9F83EA08-2DFA-4541-A922-82B148C66C94}"/>
          </ac:spMkLst>
        </pc:spChg>
        <pc:spChg chg="add del mod">
          <ac:chgData name="Ana Maria Montes Franco" userId="35452752-d7b4-4655-b0ae-98e7a1f9c10c" providerId="ADAL" clId="{42519456-9F29-4267-B527-DA0C21B94005}" dt="2020-11-28T21:18:42.298" v="621"/>
          <ac:spMkLst>
            <pc:docMk/>
            <pc:sldMk cId="872990481" sldId="276"/>
            <ac:spMk id="20" creationId="{9D8FF126-FB1D-4BD3-BF55-758F930ACFFE}"/>
          </ac:spMkLst>
        </pc:spChg>
        <pc:spChg chg="add del mod">
          <ac:chgData name="Ana Maria Montes Franco" userId="35452752-d7b4-4655-b0ae-98e7a1f9c10c" providerId="ADAL" clId="{42519456-9F29-4267-B527-DA0C21B94005}" dt="2020-11-28T21:18:42.298" v="621"/>
          <ac:spMkLst>
            <pc:docMk/>
            <pc:sldMk cId="872990481" sldId="276"/>
            <ac:spMk id="22" creationId="{EB7F2861-9A23-4111-8776-65F351A33AC6}"/>
          </ac:spMkLst>
        </pc:spChg>
        <pc:spChg chg="add del mod">
          <ac:chgData name="Ana Maria Montes Franco" userId="35452752-d7b4-4655-b0ae-98e7a1f9c10c" providerId="ADAL" clId="{42519456-9F29-4267-B527-DA0C21B94005}" dt="2020-11-28T21:18:42.298" v="621"/>
          <ac:spMkLst>
            <pc:docMk/>
            <pc:sldMk cId="872990481" sldId="276"/>
            <ac:spMk id="23" creationId="{BAAFB5DF-25A2-4E1C-9CAB-88D8C142E508}"/>
          </ac:spMkLst>
        </pc:spChg>
        <pc:picChg chg="add del mod">
          <ac:chgData name="Ana Maria Montes Franco" userId="35452752-d7b4-4655-b0ae-98e7a1f9c10c" providerId="ADAL" clId="{42519456-9F29-4267-B527-DA0C21B94005}" dt="2020-11-28T21:17:55.252" v="612" actId="478"/>
          <ac:picMkLst>
            <pc:docMk/>
            <pc:sldMk cId="872990481" sldId="276"/>
            <ac:picMk id="4" creationId="{D999B650-FC7D-4057-883B-897B021E683D}"/>
          </ac:picMkLst>
        </pc:picChg>
        <pc:picChg chg="add del mod">
          <ac:chgData name="Ana Maria Montes Franco" userId="35452752-d7b4-4655-b0ae-98e7a1f9c10c" providerId="ADAL" clId="{42519456-9F29-4267-B527-DA0C21B94005}" dt="2020-11-28T21:18:06.745" v="615" actId="478"/>
          <ac:picMkLst>
            <pc:docMk/>
            <pc:sldMk cId="872990481" sldId="276"/>
            <ac:picMk id="7" creationId="{3D2B3E09-3147-4667-8C31-7994DA322E4B}"/>
          </ac:picMkLst>
        </pc:picChg>
        <pc:picChg chg="add del mod">
          <ac:chgData name="Ana Maria Montes Franco" userId="35452752-d7b4-4655-b0ae-98e7a1f9c10c" providerId="ADAL" clId="{42519456-9F29-4267-B527-DA0C21B94005}" dt="2020-11-28T21:18:42.298" v="621"/>
          <ac:picMkLst>
            <pc:docMk/>
            <pc:sldMk cId="872990481" sldId="276"/>
            <ac:picMk id="8" creationId="{B5146B65-66AA-481D-9324-2273087D6F4F}"/>
          </ac:picMkLst>
        </pc:picChg>
        <pc:picChg chg="add del mod">
          <ac:chgData name="Ana Maria Montes Franco" userId="35452752-d7b4-4655-b0ae-98e7a1f9c10c" providerId="ADAL" clId="{42519456-9F29-4267-B527-DA0C21B94005}" dt="2020-11-28T21:19:22.257" v="623"/>
          <ac:picMkLst>
            <pc:docMk/>
            <pc:sldMk cId="872990481" sldId="276"/>
            <ac:picMk id="31" creationId="{F1B1547E-DB41-4906-9297-FF674A985730}"/>
          </ac:picMkLst>
        </pc:picChg>
        <pc:picChg chg="add mod">
          <ac:chgData name="Ana Maria Montes Franco" userId="35452752-d7b4-4655-b0ae-98e7a1f9c10c" providerId="ADAL" clId="{42519456-9F29-4267-B527-DA0C21B94005}" dt="2020-11-28T21:20:30.448" v="631" actId="1076"/>
          <ac:picMkLst>
            <pc:docMk/>
            <pc:sldMk cId="872990481" sldId="276"/>
            <ac:picMk id="32" creationId="{2B30558A-91B8-4883-8CAF-1B4F343B4119}"/>
          </ac:picMkLst>
        </pc:picChg>
        <pc:picChg chg="add mod">
          <ac:chgData name="Ana Maria Montes Franco" userId="35452752-d7b4-4655-b0ae-98e7a1f9c10c" providerId="ADAL" clId="{42519456-9F29-4267-B527-DA0C21B94005}" dt="2020-11-28T21:20:34.396" v="632" actId="1076"/>
          <ac:picMkLst>
            <pc:docMk/>
            <pc:sldMk cId="872990481" sldId="276"/>
            <ac:picMk id="33" creationId="{BA5F832D-743C-4ACB-BBD2-7E2B427316AE}"/>
          </ac:picMkLst>
        </pc:picChg>
        <pc:cxnChg chg="add del mod">
          <ac:chgData name="Ana Maria Montes Franco" userId="35452752-d7b4-4655-b0ae-98e7a1f9c10c" providerId="ADAL" clId="{42519456-9F29-4267-B527-DA0C21B94005}" dt="2020-11-28T21:18:42.298" v="621"/>
          <ac:cxnSpMkLst>
            <pc:docMk/>
            <pc:sldMk cId="872990481" sldId="276"/>
            <ac:cxnSpMk id="9" creationId="{21E079B3-228A-48A6-9D7A-CB16C61DCBEB}"/>
          </ac:cxnSpMkLst>
        </pc:cxnChg>
        <pc:cxnChg chg="add del mod">
          <ac:chgData name="Ana Maria Montes Franco" userId="35452752-d7b4-4655-b0ae-98e7a1f9c10c" providerId="ADAL" clId="{42519456-9F29-4267-B527-DA0C21B94005}" dt="2020-11-28T21:18:42.298" v="621"/>
          <ac:cxnSpMkLst>
            <pc:docMk/>
            <pc:sldMk cId="872990481" sldId="276"/>
            <ac:cxnSpMk id="11" creationId="{EB92A174-19B1-44AE-83F8-FFB3913749AA}"/>
          </ac:cxnSpMkLst>
        </pc:cxnChg>
        <pc:cxnChg chg="add del mod">
          <ac:chgData name="Ana Maria Montes Franco" userId="35452752-d7b4-4655-b0ae-98e7a1f9c10c" providerId="ADAL" clId="{42519456-9F29-4267-B527-DA0C21B94005}" dt="2020-11-28T21:18:42.298" v="621"/>
          <ac:cxnSpMkLst>
            <pc:docMk/>
            <pc:sldMk cId="872990481" sldId="276"/>
            <ac:cxnSpMk id="13" creationId="{CAC0D499-C72A-4AFA-B4DE-E8997708C3A7}"/>
          </ac:cxnSpMkLst>
        </pc:cxnChg>
        <pc:cxnChg chg="add del mod">
          <ac:chgData name="Ana Maria Montes Franco" userId="35452752-d7b4-4655-b0ae-98e7a1f9c10c" providerId="ADAL" clId="{42519456-9F29-4267-B527-DA0C21B94005}" dt="2020-11-28T21:18:42.298" v="621"/>
          <ac:cxnSpMkLst>
            <pc:docMk/>
            <pc:sldMk cId="872990481" sldId="276"/>
            <ac:cxnSpMk id="15" creationId="{7AEE8C19-160E-4BBA-A4FE-D8677362B177}"/>
          </ac:cxnSpMkLst>
        </pc:cxnChg>
        <pc:cxnChg chg="add del mod">
          <ac:chgData name="Ana Maria Montes Franco" userId="35452752-d7b4-4655-b0ae-98e7a1f9c10c" providerId="ADAL" clId="{42519456-9F29-4267-B527-DA0C21B94005}" dt="2020-11-28T21:18:42.298" v="621"/>
          <ac:cxnSpMkLst>
            <pc:docMk/>
            <pc:sldMk cId="872990481" sldId="276"/>
            <ac:cxnSpMk id="17" creationId="{4C8A26D8-2619-4E59-B4E1-18D50D8D8355}"/>
          </ac:cxnSpMkLst>
        </pc:cxnChg>
        <pc:cxnChg chg="add del mod">
          <ac:chgData name="Ana Maria Montes Franco" userId="35452752-d7b4-4655-b0ae-98e7a1f9c10c" providerId="ADAL" clId="{42519456-9F29-4267-B527-DA0C21B94005}" dt="2020-11-28T21:18:42.298" v="621"/>
          <ac:cxnSpMkLst>
            <pc:docMk/>
            <pc:sldMk cId="872990481" sldId="276"/>
            <ac:cxnSpMk id="19" creationId="{2BD0F2F2-3B94-4B52-8A1E-79EB58A27701}"/>
          </ac:cxnSpMkLst>
        </pc:cxnChg>
        <pc:cxnChg chg="add del mod">
          <ac:chgData name="Ana Maria Montes Franco" userId="35452752-d7b4-4655-b0ae-98e7a1f9c10c" providerId="ADAL" clId="{42519456-9F29-4267-B527-DA0C21B94005}" dt="2020-11-28T21:18:42.298" v="621"/>
          <ac:cxnSpMkLst>
            <pc:docMk/>
            <pc:sldMk cId="872990481" sldId="276"/>
            <ac:cxnSpMk id="21" creationId="{A8D45BBF-6DAB-4455-9F95-7DB7B320A733}"/>
          </ac:cxnSpMkLst>
        </pc:cxnChg>
      </pc:sldChg>
      <pc:sldChg chg="modSp new del mod">
        <pc:chgData name="Ana Maria Montes Franco" userId="35452752-d7b4-4655-b0ae-98e7a1f9c10c" providerId="ADAL" clId="{42519456-9F29-4267-B527-DA0C21B94005}" dt="2020-11-30T04:29:34.344" v="3089" actId="47"/>
        <pc:sldMkLst>
          <pc:docMk/>
          <pc:sldMk cId="182530299" sldId="277"/>
        </pc:sldMkLst>
        <pc:spChg chg="mod">
          <ac:chgData name="Ana Maria Montes Franco" userId="35452752-d7b4-4655-b0ae-98e7a1f9c10c" providerId="ADAL" clId="{42519456-9F29-4267-B527-DA0C21B94005}" dt="2020-11-28T21:26:09.227" v="662" actId="313"/>
          <ac:spMkLst>
            <pc:docMk/>
            <pc:sldMk cId="182530299" sldId="277"/>
            <ac:spMk id="2" creationId="{B9E44D5F-CABE-4734-BF88-0207CC1A28F1}"/>
          </ac:spMkLst>
        </pc:spChg>
        <pc:spChg chg="mod">
          <ac:chgData name="Ana Maria Montes Franco" userId="35452752-d7b4-4655-b0ae-98e7a1f9c10c" providerId="ADAL" clId="{42519456-9F29-4267-B527-DA0C21B94005}" dt="2020-11-28T21:54:13.428" v="1045" actId="27636"/>
          <ac:spMkLst>
            <pc:docMk/>
            <pc:sldMk cId="182530299" sldId="277"/>
            <ac:spMk id="3" creationId="{0635E6D3-8E05-44B0-AEA7-AD5E65D54FB1}"/>
          </ac:spMkLst>
        </pc:spChg>
      </pc:sldChg>
      <pc:sldChg chg="addSp delSp modSp add del mod ord">
        <pc:chgData name="Ana Maria Montes Franco" userId="35452752-d7b4-4655-b0ae-98e7a1f9c10c" providerId="ADAL" clId="{42519456-9F29-4267-B527-DA0C21B94005}" dt="2020-11-30T04:29:33.537" v="3086" actId="47"/>
        <pc:sldMkLst>
          <pc:docMk/>
          <pc:sldMk cId="295545358" sldId="278"/>
        </pc:sldMkLst>
        <pc:spChg chg="mod">
          <ac:chgData name="Ana Maria Montes Franco" userId="35452752-d7b4-4655-b0ae-98e7a1f9c10c" providerId="ADAL" clId="{42519456-9F29-4267-B527-DA0C21B94005}" dt="2020-11-28T21:26:16.375" v="675" actId="5793"/>
          <ac:spMkLst>
            <pc:docMk/>
            <pc:sldMk cId="295545358" sldId="278"/>
            <ac:spMk id="2" creationId="{B9E44D5F-CABE-4734-BF88-0207CC1A28F1}"/>
          </ac:spMkLst>
        </pc:spChg>
        <pc:spChg chg="mod">
          <ac:chgData name="Ana Maria Montes Franco" userId="35452752-d7b4-4655-b0ae-98e7a1f9c10c" providerId="ADAL" clId="{42519456-9F29-4267-B527-DA0C21B94005}" dt="2020-11-28T21:54:24.892" v="1048" actId="27636"/>
          <ac:spMkLst>
            <pc:docMk/>
            <pc:sldMk cId="295545358" sldId="278"/>
            <ac:spMk id="3" creationId="{0635E6D3-8E05-44B0-AEA7-AD5E65D54FB1}"/>
          </ac:spMkLst>
        </pc:spChg>
        <pc:spChg chg="add del">
          <ac:chgData name="Ana Maria Montes Franco" userId="35452752-d7b4-4655-b0ae-98e7a1f9c10c" providerId="ADAL" clId="{42519456-9F29-4267-B527-DA0C21B94005}" dt="2020-11-28T21:53:52.064" v="1041" actId="22"/>
          <ac:spMkLst>
            <pc:docMk/>
            <pc:sldMk cId="295545358" sldId="278"/>
            <ac:spMk id="5" creationId="{0FC71D7B-8C42-4F52-ABA2-0B452CC4DF27}"/>
          </ac:spMkLst>
        </pc:spChg>
      </pc:sldChg>
      <pc:sldChg chg="modSp new del mod">
        <pc:chgData name="Ana Maria Montes Franco" userId="35452752-d7b4-4655-b0ae-98e7a1f9c10c" providerId="ADAL" clId="{42519456-9F29-4267-B527-DA0C21B94005}" dt="2020-11-28T21:39:04.240" v="962" actId="47"/>
        <pc:sldMkLst>
          <pc:docMk/>
          <pc:sldMk cId="3783985471" sldId="279"/>
        </pc:sldMkLst>
        <pc:spChg chg="mod">
          <ac:chgData name="Ana Maria Montes Franco" userId="35452752-d7b4-4655-b0ae-98e7a1f9c10c" providerId="ADAL" clId="{42519456-9F29-4267-B527-DA0C21B94005}" dt="2020-11-28T21:26:24.622" v="683" actId="20577"/>
          <ac:spMkLst>
            <pc:docMk/>
            <pc:sldMk cId="3783985471" sldId="279"/>
            <ac:spMk id="2" creationId="{7FBDAFE2-AE3E-400A-AABC-559CF2E7B69B}"/>
          </ac:spMkLst>
        </pc:spChg>
      </pc:sldChg>
      <pc:sldChg chg="addSp delSp modSp new add del mod modAnim">
        <pc:chgData name="Ana Maria Montes Franco" userId="35452752-d7b4-4655-b0ae-98e7a1f9c10c" providerId="ADAL" clId="{42519456-9F29-4267-B527-DA0C21B94005}" dt="2020-11-30T20:21:57.267" v="10907" actId="478"/>
        <pc:sldMkLst>
          <pc:docMk/>
          <pc:sldMk cId="2002381809" sldId="280"/>
        </pc:sldMkLst>
        <pc:spChg chg="mod">
          <ac:chgData name="Ana Maria Montes Franco" userId="35452752-d7b4-4655-b0ae-98e7a1f9c10c" providerId="ADAL" clId="{42519456-9F29-4267-B527-DA0C21B94005}" dt="2020-11-30T18:56:36.272" v="9327" actId="20577"/>
          <ac:spMkLst>
            <pc:docMk/>
            <pc:sldMk cId="2002381809" sldId="280"/>
            <ac:spMk id="2" creationId="{AC640AEC-44BB-481A-8074-2FEA60D79439}"/>
          </ac:spMkLst>
        </pc:spChg>
        <pc:spChg chg="del">
          <ac:chgData name="Ana Maria Montes Franco" userId="35452752-d7b4-4655-b0ae-98e7a1f9c10c" providerId="ADAL" clId="{42519456-9F29-4267-B527-DA0C21B94005}" dt="2020-11-28T21:47:05.687" v="985" actId="478"/>
          <ac:spMkLst>
            <pc:docMk/>
            <pc:sldMk cId="2002381809" sldId="280"/>
            <ac:spMk id="3" creationId="{04876C63-8876-4F8F-9F6A-06210F71262D}"/>
          </ac:spMkLst>
        </pc:spChg>
        <pc:spChg chg="add mod">
          <ac:chgData name="Ana Maria Montes Franco" userId="35452752-d7b4-4655-b0ae-98e7a1f9c10c" providerId="ADAL" clId="{42519456-9F29-4267-B527-DA0C21B94005}" dt="2020-11-30T18:56:16.379" v="9320" actId="20577"/>
          <ac:spMkLst>
            <pc:docMk/>
            <pc:sldMk cId="2002381809" sldId="280"/>
            <ac:spMk id="4" creationId="{B9E56BE7-6C28-404F-A774-6DF0D3D1CD9A}"/>
          </ac:spMkLst>
        </pc:spChg>
        <pc:spChg chg="add mod">
          <ac:chgData name="Ana Maria Montes Franco" userId="35452752-d7b4-4655-b0ae-98e7a1f9c10c" providerId="ADAL" clId="{42519456-9F29-4267-B527-DA0C21B94005}" dt="2020-11-30T02:38:28.893" v="2675" actId="1076"/>
          <ac:spMkLst>
            <pc:docMk/>
            <pc:sldMk cId="2002381809" sldId="280"/>
            <ac:spMk id="6" creationId="{8810CA03-8762-4A75-8519-601C72B2B792}"/>
          </ac:spMkLst>
        </pc:spChg>
        <pc:picChg chg="add del mod modCrop">
          <ac:chgData name="Ana Maria Montes Franco" userId="35452752-d7b4-4655-b0ae-98e7a1f9c10c" providerId="ADAL" clId="{42519456-9F29-4267-B527-DA0C21B94005}" dt="2020-11-30T20:21:57.267" v="10907" actId="478"/>
          <ac:picMkLst>
            <pc:docMk/>
            <pc:sldMk cId="2002381809" sldId="280"/>
            <ac:picMk id="5" creationId="{6DA0EB5F-05D2-45FE-85B1-B410B868B7C6}"/>
          </ac:picMkLst>
        </pc:picChg>
        <pc:picChg chg="add del mod">
          <ac:chgData name="Ana Maria Montes Franco" userId="35452752-d7b4-4655-b0ae-98e7a1f9c10c" providerId="ADAL" clId="{42519456-9F29-4267-B527-DA0C21B94005}" dt="2020-11-30T18:54:45.950" v="9306" actId="478"/>
          <ac:picMkLst>
            <pc:docMk/>
            <pc:sldMk cId="2002381809" sldId="280"/>
            <ac:picMk id="6" creationId="{CB54E8BF-61D0-4729-AB07-6670125BFBE2}"/>
          </ac:picMkLst>
        </pc:picChg>
      </pc:sldChg>
      <pc:sldChg chg="modSp new add del mod">
        <pc:chgData name="Ana Maria Montes Franco" userId="35452752-d7b4-4655-b0ae-98e7a1f9c10c" providerId="ADAL" clId="{42519456-9F29-4267-B527-DA0C21B94005}" dt="2020-11-30T04:55:58.854" v="3305" actId="47"/>
        <pc:sldMkLst>
          <pc:docMk/>
          <pc:sldMk cId="3128967457" sldId="281"/>
        </pc:sldMkLst>
        <pc:spChg chg="mod">
          <ac:chgData name="Ana Maria Montes Franco" userId="35452752-d7b4-4655-b0ae-98e7a1f9c10c" providerId="ADAL" clId="{42519456-9F29-4267-B527-DA0C21B94005}" dt="2020-11-28T21:28:15.746" v="804" actId="5793"/>
          <ac:spMkLst>
            <pc:docMk/>
            <pc:sldMk cId="3128967457" sldId="281"/>
            <ac:spMk id="2" creationId="{1BE76A77-F52E-4685-A46C-DBD4F664D3D3}"/>
          </ac:spMkLst>
        </pc:spChg>
      </pc:sldChg>
      <pc:sldChg chg="addSp delSp modSp new add del mod ord">
        <pc:chgData name="Ana Maria Montes Franco" userId="35452752-d7b4-4655-b0ae-98e7a1f9c10c" providerId="ADAL" clId="{42519456-9F29-4267-B527-DA0C21B94005}" dt="2020-11-30T18:36:05.740" v="9203" actId="1076"/>
        <pc:sldMkLst>
          <pc:docMk/>
          <pc:sldMk cId="2967574031" sldId="282"/>
        </pc:sldMkLst>
        <pc:spChg chg="mod">
          <ac:chgData name="Ana Maria Montes Franco" userId="35452752-d7b4-4655-b0ae-98e7a1f9c10c" providerId="ADAL" clId="{42519456-9F29-4267-B527-DA0C21B94005}" dt="2020-11-30T17:21:36.819" v="8622" actId="1076"/>
          <ac:spMkLst>
            <pc:docMk/>
            <pc:sldMk cId="2967574031" sldId="282"/>
            <ac:spMk id="2" creationId="{45D14DF0-8778-4511-BC0C-3A230BB285AC}"/>
          </ac:spMkLst>
        </pc:spChg>
        <pc:spChg chg="del">
          <ac:chgData name="Ana Maria Montes Franco" userId="35452752-d7b4-4655-b0ae-98e7a1f9c10c" providerId="ADAL" clId="{42519456-9F29-4267-B527-DA0C21B94005}" dt="2020-11-28T21:30:20.793" v="889"/>
          <ac:spMkLst>
            <pc:docMk/>
            <pc:sldMk cId="2967574031" sldId="282"/>
            <ac:spMk id="3" creationId="{C1A71B01-9B97-43F1-AD05-0B7E6E25CE98}"/>
          </ac:spMkLst>
        </pc:spChg>
        <pc:spChg chg="mod">
          <ac:chgData name="Ana Maria Montes Franco" userId="35452752-d7b4-4655-b0ae-98e7a1f9c10c" providerId="ADAL" clId="{42519456-9F29-4267-B527-DA0C21B94005}" dt="2020-11-30T18:16:44.885" v="8914" actId="1076"/>
          <ac:spMkLst>
            <pc:docMk/>
            <pc:sldMk cId="2967574031" sldId="282"/>
            <ac:spMk id="5" creationId="{33E3A297-CF68-452C-9101-15DB61ABB227}"/>
          </ac:spMkLst>
        </pc:spChg>
        <pc:spChg chg="add mod">
          <ac:chgData name="Ana Maria Montes Franco" userId="35452752-d7b4-4655-b0ae-98e7a1f9c10c" providerId="ADAL" clId="{42519456-9F29-4267-B527-DA0C21B94005}" dt="2020-11-30T18:18:49.201" v="9161" actId="313"/>
          <ac:spMkLst>
            <pc:docMk/>
            <pc:sldMk cId="2967574031" sldId="282"/>
            <ac:spMk id="6" creationId="{01E81BC7-1371-419B-82A1-A38186C182D9}"/>
          </ac:spMkLst>
        </pc:spChg>
        <pc:spChg chg="add mod">
          <ac:chgData name="Ana Maria Montes Franco" userId="35452752-d7b4-4655-b0ae-98e7a1f9c10c" providerId="ADAL" clId="{42519456-9F29-4267-B527-DA0C21B94005}" dt="2020-11-30T18:36:05.740" v="9203" actId="1076"/>
          <ac:spMkLst>
            <pc:docMk/>
            <pc:sldMk cId="2967574031" sldId="282"/>
            <ac:spMk id="7" creationId="{08DC836A-B883-4FC4-9274-2BD111B67B9B}"/>
          </ac:spMkLst>
        </pc:spChg>
        <pc:spChg chg="add mod">
          <ac:chgData name="Ana Maria Montes Franco" userId="35452752-d7b4-4655-b0ae-98e7a1f9c10c" providerId="ADAL" clId="{42519456-9F29-4267-B527-DA0C21B94005}" dt="2020-11-30T18:35:52.497" v="9200" actId="1076"/>
          <ac:spMkLst>
            <pc:docMk/>
            <pc:sldMk cId="2967574031" sldId="282"/>
            <ac:spMk id="8" creationId="{C7FD081C-1AF8-4437-BAAF-A67AE3CBD1BF}"/>
          </ac:spMkLst>
        </pc:spChg>
        <pc:spChg chg="add mod">
          <ac:chgData name="Ana Maria Montes Franco" userId="35452752-d7b4-4655-b0ae-98e7a1f9c10c" providerId="ADAL" clId="{42519456-9F29-4267-B527-DA0C21B94005}" dt="2020-11-30T18:35:40.433" v="9196" actId="1076"/>
          <ac:spMkLst>
            <pc:docMk/>
            <pc:sldMk cId="2967574031" sldId="282"/>
            <ac:spMk id="9" creationId="{F1A50DC2-6391-4EEF-83E0-6756BB48B465}"/>
          </ac:spMkLst>
        </pc:spChg>
        <pc:spChg chg="add mod">
          <ac:chgData name="Ana Maria Montes Franco" userId="35452752-d7b4-4655-b0ae-98e7a1f9c10c" providerId="ADAL" clId="{42519456-9F29-4267-B527-DA0C21B94005}" dt="2020-11-30T18:35:59.088" v="9202" actId="1076"/>
          <ac:spMkLst>
            <pc:docMk/>
            <pc:sldMk cId="2967574031" sldId="282"/>
            <ac:spMk id="10" creationId="{7D5C74EA-CC84-49B5-848D-5EF2880643A5}"/>
          </ac:spMkLst>
        </pc:spChg>
        <pc:spChg chg="add mod">
          <ac:chgData name="Ana Maria Montes Franco" userId="35452752-d7b4-4655-b0ae-98e7a1f9c10c" providerId="ADAL" clId="{42519456-9F29-4267-B527-DA0C21B94005}" dt="2020-11-30T18:35:55.486" v="9201" actId="1076"/>
          <ac:spMkLst>
            <pc:docMk/>
            <pc:sldMk cId="2967574031" sldId="282"/>
            <ac:spMk id="11" creationId="{99CD9B87-5E66-4243-AACD-29C67E75FB2C}"/>
          </ac:spMkLst>
        </pc:spChg>
        <pc:spChg chg="add mod">
          <ac:chgData name="Ana Maria Montes Franco" userId="35452752-d7b4-4655-b0ae-98e7a1f9c10c" providerId="ADAL" clId="{42519456-9F29-4267-B527-DA0C21B94005}" dt="2020-11-30T18:35:43.207" v="9197" actId="1076"/>
          <ac:spMkLst>
            <pc:docMk/>
            <pc:sldMk cId="2967574031" sldId="282"/>
            <ac:spMk id="12" creationId="{6998E8C6-544B-43AB-8F0E-87835718A641}"/>
          </ac:spMkLst>
        </pc:spChg>
        <pc:picChg chg="add mod">
          <ac:chgData name="Ana Maria Montes Franco" userId="35452752-d7b4-4655-b0ae-98e7a1f9c10c" providerId="ADAL" clId="{42519456-9F29-4267-B527-DA0C21B94005}" dt="2020-11-30T18:35:31.097" v="9194" actId="1076"/>
          <ac:picMkLst>
            <pc:docMk/>
            <pc:sldMk cId="2967574031" sldId="282"/>
            <ac:picMk id="4" creationId="{6D964642-7350-4473-B309-3A84F435BA86}"/>
          </ac:picMkLst>
        </pc:picChg>
      </pc:sldChg>
      <pc:sldChg chg="addSp delSp modSp new del mod ord">
        <pc:chgData name="Ana Maria Montes Franco" userId="35452752-d7b4-4655-b0ae-98e7a1f9c10c" providerId="ADAL" clId="{42519456-9F29-4267-B527-DA0C21B94005}" dt="2020-11-30T04:29:33.412" v="3082" actId="47"/>
        <pc:sldMkLst>
          <pc:docMk/>
          <pc:sldMk cId="1525358744" sldId="283"/>
        </pc:sldMkLst>
        <pc:spChg chg="mod">
          <ac:chgData name="Ana Maria Montes Franco" userId="35452752-d7b4-4655-b0ae-98e7a1f9c10c" providerId="ADAL" clId="{42519456-9F29-4267-B527-DA0C21B94005}" dt="2020-11-28T21:39:07.793" v="963" actId="20577"/>
          <ac:spMkLst>
            <pc:docMk/>
            <pc:sldMk cId="1525358744" sldId="283"/>
            <ac:spMk id="2" creationId="{F70C008A-1A4D-4612-80DA-C88B2CB242EA}"/>
          </ac:spMkLst>
        </pc:spChg>
        <pc:spChg chg="del">
          <ac:chgData name="Ana Maria Montes Franco" userId="35452752-d7b4-4655-b0ae-98e7a1f9c10c" providerId="ADAL" clId="{42519456-9F29-4267-B527-DA0C21B94005}" dt="2020-11-28T21:30:36.636" v="895"/>
          <ac:spMkLst>
            <pc:docMk/>
            <pc:sldMk cId="1525358744" sldId="283"/>
            <ac:spMk id="3" creationId="{D59F176F-D879-4358-9217-72FCC268FB67}"/>
          </ac:spMkLst>
        </pc:spChg>
        <pc:picChg chg="add mod">
          <ac:chgData name="Ana Maria Montes Franco" userId="35452752-d7b4-4655-b0ae-98e7a1f9c10c" providerId="ADAL" clId="{42519456-9F29-4267-B527-DA0C21B94005}" dt="2020-11-28T21:30:38.888" v="897" actId="1076"/>
          <ac:picMkLst>
            <pc:docMk/>
            <pc:sldMk cId="1525358744" sldId="283"/>
            <ac:picMk id="4" creationId="{F122266C-819A-4706-9ACF-2DF1EFD6D481}"/>
          </ac:picMkLst>
        </pc:picChg>
      </pc:sldChg>
      <pc:sldChg chg="addSp delSp modSp new add del mod ord">
        <pc:chgData name="Ana Maria Montes Franco" userId="35452752-d7b4-4655-b0ae-98e7a1f9c10c" providerId="ADAL" clId="{42519456-9F29-4267-B527-DA0C21B94005}" dt="2020-11-30T14:05:07.932" v="3889"/>
        <pc:sldMkLst>
          <pc:docMk/>
          <pc:sldMk cId="2090612047" sldId="284"/>
        </pc:sldMkLst>
        <pc:spChg chg="mod">
          <ac:chgData name="Ana Maria Montes Franco" userId="35452752-d7b4-4655-b0ae-98e7a1f9c10c" providerId="ADAL" clId="{42519456-9F29-4267-B527-DA0C21B94005}" dt="2020-11-29T16:29:17.680" v="1546" actId="20577"/>
          <ac:spMkLst>
            <pc:docMk/>
            <pc:sldMk cId="2090612047" sldId="284"/>
            <ac:spMk id="2" creationId="{CE9FA398-301C-459D-AFEA-690341B39F62}"/>
          </ac:spMkLst>
        </pc:spChg>
        <pc:spChg chg="del">
          <ac:chgData name="Ana Maria Montes Franco" userId="35452752-d7b4-4655-b0ae-98e7a1f9c10c" providerId="ADAL" clId="{42519456-9F29-4267-B527-DA0C21B94005}" dt="2020-11-29T16:18:41.861" v="1133"/>
          <ac:spMkLst>
            <pc:docMk/>
            <pc:sldMk cId="2090612047" sldId="284"/>
            <ac:spMk id="3" creationId="{A31601F0-8592-449C-992B-CF8E7243DA50}"/>
          </ac:spMkLst>
        </pc:spChg>
        <pc:graphicFrameChg chg="add mod">
          <ac:chgData name="Ana Maria Montes Franco" userId="35452752-d7b4-4655-b0ae-98e7a1f9c10c" providerId="ADAL" clId="{42519456-9F29-4267-B527-DA0C21B94005}" dt="2020-11-30T14:05:07.932" v="3889"/>
          <ac:graphicFrameMkLst>
            <pc:docMk/>
            <pc:sldMk cId="2090612047" sldId="284"/>
            <ac:graphicFrameMk id="4" creationId="{A0554D38-5530-4E53-97F4-DD60142B696B}"/>
          </ac:graphicFrameMkLst>
        </pc:graphicFrameChg>
        <pc:picChg chg="add mod">
          <ac:chgData name="Ana Maria Montes Franco" userId="35452752-d7b4-4655-b0ae-98e7a1f9c10c" providerId="ADAL" clId="{42519456-9F29-4267-B527-DA0C21B94005}" dt="2020-11-30T03:00:39.331" v="2714" actId="1076"/>
          <ac:picMkLst>
            <pc:docMk/>
            <pc:sldMk cId="2090612047" sldId="284"/>
            <ac:picMk id="5" creationId="{F39FFDFE-A94A-4AE4-B601-8AC195ADF838}"/>
          </ac:picMkLst>
        </pc:picChg>
      </pc:sldChg>
      <pc:sldChg chg="addSp delSp modSp new add del mod ord">
        <pc:chgData name="Ana Maria Montes Franco" userId="35452752-d7b4-4655-b0ae-98e7a1f9c10c" providerId="ADAL" clId="{42519456-9F29-4267-B527-DA0C21B94005}" dt="2020-11-30T19:21:33.841" v="9338" actId="113"/>
        <pc:sldMkLst>
          <pc:docMk/>
          <pc:sldMk cId="3709998858" sldId="285"/>
        </pc:sldMkLst>
        <pc:spChg chg="add del mod">
          <ac:chgData name="Ana Maria Montes Franco" userId="35452752-d7b4-4655-b0ae-98e7a1f9c10c" providerId="ADAL" clId="{42519456-9F29-4267-B527-DA0C21B94005}" dt="2020-11-30T02:43:01.661" v="2687" actId="113"/>
          <ac:spMkLst>
            <pc:docMk/>
            <pc:sldMk cId="3709998858" sldId="285"/>
            <ac:spMk id="2" creationId="{C3D7C981-EC7E-41B7-8D91-2575775A2883}"/>
          </ac:spMkLst>
        </pc:spChg>
        <pc:spChg chg="del">
          <ac:chgData name="Ana Maria Montes Franco" userId="35452752-d7b4-4655-b0ae-98e7a1f9c10c" providerId="ADAL" clId="{42519456-9F29-4267-B527-DA0C21B94005}" dt="2020-11-29T16:20:50.553" v="1296" actId="478"/>
          <ac:spMkLst>
            <pc:docMk/>
            <pc:sldMk cId="3709998858" sldId="285"/>
            <ac:spMk id="3" creationId="{229EBBA1-0CB7-4BCE-A873-FD1E332DFCAA}"/>
          </ac:spMkLst>
        </pc:spChg>
        <pc:spChg chg="add del mod">
          <ac:chgData name="Ana Maria Montes Franco" userId="35452752-d7b4-4655-b0ae-98e7a1f9c10c" providerId="ADAL" clId="{42519456-9F29-4267-B527-DA0C21B94005}" dt="2020-11-29T16:24:03.748" v="1324" actId="478"/>
          <ac:spMkLst>
            <pc:docMk/>
            <pc:sldMk cId="3709998858" sldId="285"/>
            <ac:spMk id="9" creationId="{F630A412-7A35-42A9-A16D-E5788B38C4DB}"/>
          </ac:spMkLst>
        </pc:spChg>
        <pc:spChg chg="add del mod">
          <ac:chgData name="Ana Maria Montes Franco" userId="35452752-d7b4-4655-b0ae-98e7a1f9c10c" providerId="ADAL" clId="{42519456-9F29-4267-B527-DA0C21B94005}" dt="2020-11-29T16:24:01.481" v="1323" actId="478"/>
          <ac:spMkLst>
            <pc:docMk/>
            <pc:sldMk cId="3709998858" sldId="285"/>
            <ac:spMk id="11" creationId="{FA087FC6-F3E6-49E6-BF71-AF293D5126B4}"/>
          </ac:spMkLst>
        </pc:spChg>
        <pc:spChg chg="add mod">
          <ac:chgData name="Ana Maria Montes Franco" userId="35452752-d7b4-4655-b0ae-98e7a1f9c10c" providerId="ADAL" clId="{42519456-9F29-4267-B527-DA0C21B94005}" dt="2020-11-30T02:36:36.529" v="2635" actId="1076"/>
          <ac:spMkLst>
            <pc:docMk/>
            <pc:sldMk cId="3709998858" sldId="285"/>
            <ac:spMk id="12" creationId="{07A84B99-11B6-40DA-BFEC-2AC937E8D35A}"/>
          </ac:spMkLst>
        </pc:spChg>
        <pc:spChg chg="add mod">
          <ac:chgData name="Ana Maria Montes Franco" userId="35452752-d7b4-4655-b0ae-98e7a1f9c10c" providerId="ADAL" clId="{42519456-9F29-4267-B527-DA0C21B94005}" dt="2020-11-30T03:00:04.576" v="2711" actId="20577"/>
          <ac:spMkLst>
            <pc:docMk/>
            <pc:sldMk cId="3709998858" sldId="285"/>
            <ac:spMk id="13" creationId="{D659C8E9-282A-4B75-B355-40805F68BA19}"/>
          </ac:spMkLst>
        </pc:spChg>
        <pc:spChg chg="add mod">
          <ac:chgData name="Ana Maria Montes Franco" userId="35452752-d7b4-4655-b0ae-98e7a1f9c10c" providerId="ADAL" clId="{42519456-9F29-4267-B527-DA0C21B94005}" dt="2020-11-30T19:21:33.841" v="9338" actId="113"/>
          <ac:spMkLst>
            <pc:docMk/>
            <pc:sldMk cId="3709998858" sldId="285"/>
            <ac:spMk id="14" creationId="{60E4F365-6EC9-4B57-B944-FF99144D851E}"/>
          </ac:spMkLst>
        </pc:spChg>
        <pc:picChg chg="add mod">
          <ac:chgData name="Ana Maria Montes Franco" userId="35452752-d7b4-4655-b0ae-98e7a1f9c10c" providerId="ADAL" clId="{42519456-9F29-4267-B527-DA0C21B94005}" dt="2020-11-30T02:42:51.338" v="2684" actId="14100"/>
          <ac:picMkLst>
            <pc:docMk/>
            <pc:sldMk cId="3709998858" sldId="285"/>
            <ac:picMk id="5" creationId="{37CC2C0E-341D-4D3D-BFDA-1B3074913817}"/>
          </ac:picMkLst>
        </pc:picChg>
        <pc:picChg chg="add mod">
          <ac:chgData name="Ana Maria Montes Franco" userId="35452752-d7b4-4655-b0ae-98e7a1f9c10c" providerId="ADAL" clId="{42519456-9F29-4267-B527-DA0C21B94005}" dt="2020-11-30T02:42:56.215" v="2686" actId="1076"/>
          <ac:picMkLst>
            <pc:docMk/>
            <pc:sldMk cId="3709998858" sldId="285"/>
            <ac:picMk id="7" creationId="{54BDAF03-348D-4F84-BDC4-5476A2F7C513}"/>
          </ac:picMkLst>
        </pc:picChg>
        <pc:picChg chg="add del mod">
          <ac:chgData name="Ana Maria Montes Franco" userId="35452752-d7b4-4655-b0ae-98e7a1f9c10c" providerId="ADAL" clId="{42519456-9F29-4267-B527-DA0C21B94005}" dt="2020-11-29T16:21:41.748" v="1307" actId="478"/>
          <ac:picMkLst>
            <pc:docMk/>
            <pc:sldMk cId="3709998858" sldId="285"/>
            <ac:picMk id="8" creationId="{CD9602F6-B4F0-42F8-A01C-311D00001CBA}"/>
          </ac:picMkLst>
        </pc:picChg>
      </pc:sldChg>
      <pc:sldChg chg="addSp delSp modSp new add del mod modClrScheme chgLayout">
        <pc:chgData name="Ana Maria Montes Franco" userId="35452752-d7b4-4655-b0ae-98e7a1f9c10c" providerId="ADAL" clId="{42519456-9F29-4267-B527-DA0C21B94005}" dt="2020-11-30T20:48:50.646" v="10966" actId="1076"/>
        <pc:sldMkLst>
          <pc:docMk/>
          <pc:sldMk cId="1571017713" sldId="286"/>
        </pc:sldMkLst>
        <pc:spChg chg="mod ord">
          <ac:chgData name="Ana Maria Montes Franco" userId="35452752-d7b4-4655-b0ae-98e7a1f9c10c" providerId="ADAL" clId="{42519456-9F29-4267-B527-DA0C21B94005}" dt="2020-11-30T20:39:40.175" v="10922" actId="700"/>
          <ac:spMkLst>
            <pc:docMk/>
            <pc:sldMk cId="1571017713" sldId="286"/>
            <ac:spMk id="2" creationId="{C936EC8B-4D5C-4FEC-81B8-E9E8E6D94997}"/>
          </ac:spMkLst>
        </pc:spChg>
        <pc:spChg chg="add del mod ord">
          <ac:chgData name="Ana Maria Montes Franco" userId="35452752-d7b4-4655-b0ae-98e7a1f9c10c" providerId="ADAL" clId="{42519456-9F29-4267-B527-DA0C21B94005}" dt="2020-11-30T20:39:40.175" v="10922" actId="700"/>
          <ac:spMkLst>
            <pc:docMk/>
            <pc:sldMk cId="1571017713" sldId="286"/>
            <ac:spMk id="6" creationId="{F0D95DF1-A843-49CA-851D-231D8AD33018}"/>
          </ac:spMkLst>
        </pc:spChg>
        <pc:graphicFrameChg chg="add mod">
          <ac:chgData name="Ana Maria Montes Franco" userId="35452752-d7b4-4655-b0ae-98e7a1f9c10c" providerId="ADAL" clId="{42519456-9F29-4267-B527-DA0C21B94005}" dt="2020-11-30T20:48:50.646" v="10966" actId="1076"/>
          <ac:graphicFrameMkLst>
            <pc:docMk/>
            <pc:sldMk cId="1571017713" sldId="286"/>
            <ac:graphicFrameMk id="10" creationId="{00000000-0008-0000-0000-000004000000}"/>
          </ac:graphicFrameMkLst>
        </pc:graphicFrameChg>
        <pc:picChg chg="del mod">
          <ac:chgData name="Ana Maria Montes Franco" userId="35452752-d7b4-4655-b0ae-98e7a1f9c10c" providerId="ADAL" clId="{42519456-9F29-4267-B527-DA0C21B94005}" dt="2020-11-30T20:38:40.926" v="10914" actId="478"/>
          <ac:picMkLst>
            <pc:docMk/>
            <pc:sldMk cId="1571017713" sldId="286"/>
            <ac:picMk id="4" creationId="{16A9069D-ED7C-45E3-8D62-A4C9D2F116FD}"/>
          </ac:picMkLst>
        </pc:picChg>
        <pc:picChg chg="add del mod">
          <ac:chgData name="Ana Maria Montes Franco" userId="35452752-d7b4-4655-b0ae-98e7a1f9c10c" providerId="ADAL" clId="{42519456-9F29-4267-B527-DA0C21B94005}" dt="2020-11-30T20:39:20.447" v="10920" actId="478"/>
          <ac:picMkLst>
            <pc:docMk/>
            <pc:sldMk cId="1571017713" sldId="286"/>
            <ac:picMk id="5" creationId="{315B9BED-ED31-40A4-B05E-0E8AEC8C6140}"/>
          </ac:picMkLst>
        </pc:picChg>
        <pc:picChg chg="add del">
          <ac:chgData name="Ana Maria Montes Franco" userId="35452752-d7b4-4655-b0ae-98e7a1f9c10c" providerId="ADAL" clId="{42519456-9F29-4267-B527-DA0C21B94005}" dt="2020-11-30T20:41:03.860" v="10930" actId="478"/>
          <ac:picMkLst>
            <pc:docMk/>
            <pc:sldMk cId="1571017713" sldId="286"/>
            <ac:picMk id="7" creationId="{BBF16F78-77EC-4A41-84E5-C59092AF11A3}"/>
          </ac:picMkLst>
        </pc:picChg>
      </pc:sldChg>
      <pc:sldChg chg="modSp new del mod">
        <pc:chgData name="Ana Maria Montes Franco" userId="35452752-d7b4-4655-b0ae-98e7a1f9c10c" providerId="ADAL" clId="{42519456-9F29-4267-B527-DA0C21B94005}" dt="2020-11-30T03:00:34.570" v="2712" actId="47"/>
        <pc:sldMkLst>
          <pc:docMk/>
          <pc:sldMk cId="3766531866" sldId="287"/>
        </pc:sldMkLst>
        <pc:spChg chg="mod">
          <ac:chgData name="Ana Maria Montes Franco" userId="35452752-d7b4-4655-b0ae-98e7a1f9c10c" providerId="ADAL" clId="{42519456-9F29-4267-B527-DA0C21B94005}" dt="2020-11-28T21:28:55.118" v="873" actId="20577"/>
          <ac:spMkLst>
            <pc:docMk/>
            <pc:sldMk cId="3766531866" sldId="287"/>
            <ac:spMk id="2" creationId="{672938A5-B608-4A01-BD54-E06218BE8181}"/>
          </ac:spMkLst>
        </pc:spChg>
      </pc:sldChg>
      <pc:sldChg chg="addSp delSp modSp new add del mod ord">
        <pc:chgData name="Ana Maria Montes Franco" userId="35452752-d7b4-4655-b0ae-98e7a1f9c10c" providerId="ADAL" clId="{42519456-9F29-4267-B527-DA0C21B94005}" dt="2020-11-30T19:24:19.536" v="9436" actId="1076"/>
        <pc:sldMkLst>
          <pc:docMk/>
          <pc:sldMk cId="1719493138" sldId="288"/>
        </pc:sldMkLst>
        <pc:spChg chg="add mod">
          <ac:chgData name="Ana Maria Montes Franco" userId="35452752-d7b4-4655-b0ae-98e7a1f9c10c" providerId="ADAL" clId="{42519456-9F29-4267-B527-DA0C21B94005}" dt="2020-11-30T15:35:38.147" v="7775" actId="208"/>
          <ac:spMkLst>
            <pc:docMk/>
            <pc:sldMk cId="1719493138" sldId="288"/>
            <ac:spMk id="2" creationId="{3523A70E-A7B3-493B-B564-F4C215270DD7}"/>
          </ac:spMkLst>
        </pc:spChg>
        <pc:spChg chg="mod">
          <ac:chgData name="Ana Maria Montes Franco" userId="35452752-d7b4-4655-b0ae-98e7a1f9c10c" providerId="ADAL" clId="{42519456-9F29-4267-B527-DA0C21B94005}" dt="2020-11-28T21:31:15.874" v="949" actId="20577"/>
          <ac:spMkLst>
            <pc:docMk/>
            <pc:sldMk cId="1719493138" sldId="288"/>
            <ac:spMk id="2" creationId="{F8744092-F1CE-4A32-B520-E03BF0C300E4}"/>
          </ac:spMkLst>
        </pc:spChg>
        <pc:spChg chg="del">
          <ac:chgData name="Ana Maria Montes Franco" userId="35452752-d7b4-4655-b0ae-98e7a1f9c10c" providerId="ADAL" clId="{42519456-9F29-4267-B527-DA0C21B94005}" dt="2020-11-28T21:31:06.768" v="900"/>
          <ac:spMkLst>
            <pc:docMk/>
            <pc:sldMk cId="1719493138" sldId="288"/>
            <ac:spMk id="3" creationId="{5C1004F2-9028-4BA1-8CAA-DC8E36C27BF8}"/>
          </ac:spMkLst>
        </pc:spChg>
        <pc:spChg chg="mod">
          <ac:chgData name="Ana Maria Montes Franco" userId="35452752-d7b4-4655-b0ae-98e7a1f9c10c" providerId="ADAL" clId="{42519456-9F29-4267-B527-DA0C21B94005}" dt="2020-11-30T19:21:25.520" v="9336" actId="14100"/>
          <ac:spMkLst>
            <pc:docMk/>
            <pc:sldMk cId="1719493138" sldId="288"/>
            <ac:spMk id="9" creationId="{AF19D689-3C2E-4AB2-B899-11C4D2570859}"/>
          </ac:spMkLst>
        </pc:spChg>
        <pc:spChg chg="add mod">
          <ac:chgData name="Ana Maria Montes Franco" userId="35452752-d7b4-4655-b0ae-98e7a1f9c10c" providerId="ADAL" clId="{42519456-9F29-4267-B527-DA0C21B94005}" dt="2020-11-30T15:35:48.694" v="7776" actId="208"/>
          <ac:spMkLst>
            <pc:docMk/>
            <pc:sldMk cId="1719493138" sldId="288"/>
            <ac:spMk id="13" creationId="{14FEC2C8-6E8A-4C97-95EE-74EE76151A42}"/>
          </ac:spMkLst>
        </pc:spChg>
        <pc:spChg chg="add mod">
          <ac:chgData name="Ana Maria Montes Franco" userId="35452752-d7b4-4655-b0ae-98e7a1f9c10c" providerId="ADAL" clId="{42519456-9F29-4267-B527-DA0C21B94005}" dt="2020-11-30T15:37:58.234" v="7875" actId="1076"/>
          <ac:spMkLst>
            <pc:docMk/>
            <pc:sldMk cId="1719493138" sldId="288"/>
            <ac:spMk id="14" creationId="{4487FA2F-5B14-4B01-9DB6-8097E9012CBC}"/>
          </ac:spMkLst>
        </pc:spChg>
        <pc:spChg chg="add mod">
          <ac:chgData name="Ana Maria Montes Franco" userId="35452752-d7b4-4655-b0ae-98e7a1f9c10c" providerId="ADAL" clId="{42519456-9F29-4267-B527-DA0C21B94005}" dt="2020-11-30T15:36:57.158" v="7826" actId="404"/>
          <ac:spMkLst>
            <pc:docMk/>
            <pc:sldMk cId="1719493138" sldId="288"/>
            <ac:spMk id="15" creationId="{A834E70C-3383-4F16-ABC5-3F5002AC2356}"/>
          </ac:spMkLst>
        </pc:spChg>
        <pc:spChg chg="add mod">
          <ac:chgData name="Ana Maria Montes Franco" userId="35452752-d7b4-4655-b0ae-98e7a1f9c10c" providerId="ADAL" clId="{42519456-9F29-4267-B527-DA0C21B94005}" dt="2020-11-30T15:37:22.148" v="7848" actId="1076"/>
          <ac:spMkLst>
            <pc:docMk/>
            <pc:sldMk cId="1719493138" sldId="288"/>
            <ac:spMk id="16" creationId="{0C83A396-576D-49AD-A482-809896551D81}"/>
          </ac:spMkLst>
        </pc:spChg>
        <pc:spChg chg="add mod">
          <ac:chgData name="Ana Maria Montes Franco" userId="35452752-d7b4-4655-b0ae-98e7a1f9c10c" providerId="ADAL" clId="{42519456-9F29-4267-B527-DA0C21B94005}" dt="2020-11-30T15:37:52.490" v="7874" actId="1076"/>
          <ac:spMkLst>
            <pc:docMk/>
            <pc:sldMk cId="1719493138" sldId="288"/>
            <ac:spMk id="17" creationId="{DF87DFC4-33EE-4AF2-8096-F46B6489FACE}"/>
          </ac:spMkLst>
        </pc:spChg>
        <pc:spChg chg="add mod">
          <ac:chgData name="Ana Maria Montes Franco" userId="35452752-d7b4-4655-b0ae-98e7a1f9c10c" providerId="ADAL" clId="{42519456-9F29-4267-B527-DA0C21B94005}" dt="2020-11-30T19:22:38.172" v="9395" actId="1076"/>
          <ac:spMkLst>
            <pc:docMk/>
            <pc:sldMk cId="1719493138" sldId="288"/>
            <ac:spMk id="18" creationId="{4274448C-E84D-4254-B511-6F7A8AB95EB8}"/>
          </ac:spMkLst>
        </pc:spChg>
        <pc:spChg chg="add mod">
          <ac:chgData name="Ana Maria Montes Franco" userId="35452752-d7b4-4655-b0ae-98e7a1f9c10c" providerId="ADAL" clId="{42519456-9F29-4267-B527-DA0C21B94005}" dt="2020-11-30T19:23:37.792" v="9429" actId="27636"/>
          <ac:spMkLst>
            <pc:docMk/>
            <pc:sldMk cId="1719493138" sldId="288"/>
            <ac:spMk id="19" creationId="{EB71E72F-27CD-4E10-8916-0B8835BC5526}"/>
          </ac:spMkLst>
        </pc:spChg>
        <pc:spChg chg="add mod">
          <ac:chgData name="Ana Maria Montes Franco" userId="35452752-d7b4-4655-b0ae-98e7a1f9c10c" providerId="ADAL" clId="{42519456-9F29-4267-B527-DA0C21B94005}" dt="2020-11-30T19:24:19.536" v="9436" actId="1076"/>
          <ac:spMkLst>
            <pc:docMk/>
            <pc:sldMk cId="1719493138" sldId="288"/>
            <ac:spMk id="20" creationId="{7D0969E4-D774-4A25-A51A-26855C27E802}"/>
          </ac:spMkLst>
        </pc:spChg>
        <pc:picChg chg="add mod">
          <ac:chgData name="Ana Maria Montes Franco" userId="35452752-d7b4-4655-b0ae-98e7a1f9c10c" providerId="ADAL" clId="{42519456-9F29-4267-B527-DA0C21B94005}" dt="2020-11-30T19:21:27.279" v="9337" actId="1076"/>
          <ac:picMkLst>
            <pc:docMk/>
            <pc:sldMk cId="1719493138" sldId="288"/>
            <ac:picMk id="4" creationId="{29DAAAAE-C054-4DED-99E4-FC341986BD5A}"/>
          </ac:picMkLst>
        </pc:picChg>
        <pc:picChg chg="add mod">
          <ac:chgData name="Ana Maria Montes Franco" userId="35452752-d7b4-4655-b0ae-98e7a1f9c10c" providerId="ADAL" clId="{42519456-9F29-4267-B527-DA0C21B94005}" dt="2020-11-28T21:31:17.790" v="950" actId="1076"/>
          <ac:picMkLst>
            <pc:docMk/>
            <pc:sldMk cId="1719493138" sldId="288"/>
            <ac:picMk id="5" creationId="{69424171-FD6B-4725-AC87-F350BA50B164}"/>
          </ac:picMkLst>
        </pc:picChg>
        <pc:picChg chg="add mod">
          <ac:chgData name="Ana Maria Montes Franco" userId="35452752-d7b4-4655-b0ae-98e7a1f9c10c" providerId="ADAL" clId="{42519456-9F29-4267-B527-DA0C21B94005}" dt="2020-11-28T21:31:19.953" v="952" actId="1076"/>
          <ac:picMkLst>
            <pc:docMk/>
            <pc:sldMk cId="1719493138" sldId="288"/>
            <ac:picMk id="6" creationId="{3B121282-94A9-4984-A451-01F544CB67FF}"/>
          </ac:picMkLst>
        </pc:picChg>
        <pc:picChg chg="mod">
          <ac:chgData name="Ana Maria Montes Franco" userId="35452752-d7b4-4655-b0ae-98e7a1f9c10c" providerId="ADAL" clId="{42519456-9F29-4267-B527-DA0C21B94005}" dt="2020-11-30T15:37:17.391" v="7847" actId="1076"/>
          <ac:picMkLst>
            <pc:docMk/>
            <pc:sldMk cId="1719493138" sldId="288"/>
            <ac:picMk id="7" creationId="{7FE4542E-ABFF-49E9-8FE7-240F4111E314}"/>
          </ac:picMkLst>
        </pc:picChg>
        <pc:picChg chg="add del mod">
          <ac:chgData name="Ana Maria Montes Franco" userId="35452752-d7b4-4655-b0ae-98e7a1f9c10c" providerId="ADAL" clId="{42519456-9F29-4267-B527-DA0C21B94005}" dt="2020-11-30T15:34:31.837" v="7766"/>
          <ac:picMkLst>
            <pc:docMk/>
            <pc:sldMk cId="1719493138" sldId="288"/>
            <ac:picMk id="12" creationId="{49E7EF2B-5FE5-487C-B906-C0CF7B80B3F1}"/>
          </ac:picMkLst>
        </pc:picChg>
      </pc:sldChg>
      <pc:sldChg chg="addSp delSp modSp new add del mod">
        <pc:chgData name="Ana Maria Montes Franco" userId="35452752-d7b4-4655-b0ae-98e7a1f9c10c" providerId="ADAL" clId="{42519456-9F29-4267-B527-DA0C21B94005}" dt="2020-11-30T18:56:54.636" v="9330" actId="1076"/>
        <pc:sldMkLst>
          <pc:docMk/>
          <pc:sldMk cId="3877226019" sldId="289"/>
        </pc:sldMkLst>
        <pc:spChg chg="del mod">
          <ac:chgData name="Ana Maria Montes Franco" userId="35452752-d7b4-4655-b0ae-98e7a1f9c10c" providerId="ADAL" clId="{42519456-9F29-4267-B527-DA0C21B94005}" dt="2020-11-29T16:29:36.242" v="1560" actId="478"/>
          <ac:spMkLst>
            <pc:docMk/>
            <pc:sldMk cId="3877226019" sldId="289"/>
            <ac:spMk id="2" creationId="{B2F6BF55-FC22-4359-8112-6BFC8D7FAFDC}"/>
          </ac:spMkLst>
        </pc:spChg>
        <pc:spChg chg="mod">
          <ac:chgData name="Ana Maria Montes Franco" userId="35452752-d7b4-4655-b0ae-98e7a1f9c10c" providerId="ADAL" clId="{42519456-9F29-4267-B527-DA0C21B94005}" dt="2020-11-30T18:56:48.746" v="9329" actId="27636"/>
          <ac:spMkLst>
            <pc:docMk/>
            <pc:sldMk cId="3877226019" sldId="289"/>
            <ac:spMk id="3" creationId="{9AAD883D-BCB1-488E-93DA-95955083B6F2}"/>
          </ac:spMkLst>
        </pc:spChg>
        <pc:spChg chg="add mod">
          <ac:chgData name="Ana Maria Montes Franco" userId="35452752-d7b4-4655-b0ae-98e7a1f9c10c" providerId="ADAL" clId="{42519456-9F29-4267-B527-DA0C21B94005}" dt="2020-11-30T03:12:54.685" v="3067" actId="113"/>
          <ac:spMkLst>
            <pc:docMk/>
            <pc:sldMk cId="3877226019" sldId="289"/>
            <ac:spMk id="5" creationId="{BFC7249B-B829-4BC7-B15F-86E5FA25BBB9}"/>
          </ac:spMkLst>
        </pc:spChg>
        <pc:picChg chg="add mod">
          <ac:chgData name="Ana Maria Montes Franco" userId="35452752-d7b4-4655-b0ae-98e7a1f9c10c" providerId="ADAL" clId="{42519456-9F29-4267-B527-DA0C21B94005}" dt="2020-11-30T18:56:54.636" v="9330" actId="1076"/>
          <ac:picMkLst>
            <pc:docMk/>
            <pc:sldMk cId="3877226019" sldId="289"/>
            <ac:picMk id="7" creationId="{E9322D16-1540-44D2-8DE3-4E043E726F1D}"/>
          </ac:picMkLst>
        </pc:picChg>
      </pc:sldChg>
      <pc:sldChg chg="new del">
        <pc:chgData name="Ana Maria Montes Franco" userId="35452752-d7b4-4655-b0ae-98e7a1f9c10c" providerId="ADAL" clId="{42519456-9F29-4267-B527-DA0C21B94005}" dt="2020-11-28T21:52:19.326" v="1017" actId="47"/>
        <pc:sldMkLst>
          <pc:docMk/>
          <pc:sldMk cId="2757946614" sldId="290"/>
        </pc:sldMkLst>
      </pc:sldChg>
      <pc:sldChg chg="modSp new add del mod">
        <pc:chgData name="Ana Maria Montes Franco" userId="35452752-d7b4-4655-b0ae-98e7a1f9c10c" providerId="ADAL" clId="{42519456-9F29-4267-B527-DA0C21B94005}" dt="2020-11-30T18:11:51.295" v="8778" actId="1076"/>
        <pc:sldMkLst>
          <pc:docMk/>
          <pc:sldMk cId="3058763377" sldId="290"/>
        </pc:sldMkLst>
        <pc:spChg chg="mod">
          <ac:chgData name="Ana Maria Montes Franco" userId="35452752-d7b4-4655-b0ae-98e7a1f9c10c" providerId="ADAL" clId="{42519456-9F29-4267-B527-DA0C21B94005}" dt="2020-11-28T21:53:06.572" v="1035" actId="20577"/>
          <ac:spMkLst>
            <pc:docMk/>
            <pc:sldMk cId="3058763377" sldId="290"/>
            <ac:spMk id="2" creationId="{A9474CA7-A476-47D7-8FFA-F9B01A9C489B}"/>
          </ac:spMkLst>
        </pc:spChg>
        <pc:spChg chg="mod">
          <ac:chgData name="Ana Maria Montes Franco" userId="35452752-d7b4-4655-b0ae-98e7a1f9c10c" providerId="ADAL" clId="{42519456-9F29-4267-B527-DA0C21B94005}" dt="2020-11-30T18:11:37.111" v="8775" actId="20577"/>
          <ac:spMkLst>
            <pc:docMk/>
            <pc:sldMk cId="3058763377" sldId="290"/>
            <ac:spMk id="3" creationId="{4BCD19D8-FC2E-4ED8-BAE8-3CF63F0ECF12}"/>
          </ac:spMkLst>
        </pc:spChg>
        <pc:picChg chg="mod">
          <ac:chgData name="Ana Maria Montes Franco" userId="35452752-d7b4-4655-b0ae-98e7a1f9c10c" providerId="ADAL" clId="{42519456-9F29-4267-B527-DA0C21B94005}" dt="2020-11-30T18:11:51.295" v="8778" actId="1076"/>
          <ac:picMkLst>
            <pc:docMk/>
            <pc:sldMk cId="3058763377" sldId="290"/>
            <ac:picMk id="5" creationId="{221B3A38-EB09-4010-A866-B2B2C7F080E9}"/>
          </ac:picMkLst>
        </pc:picChg>
      </pc:sldChg>
      <pc:sldChg chg="delSp modSp new add del mod">
        <pc:chgData name="Ana Maria Montes Franco" userId="35452752-d7b4-4655-b0ae-98e7a1f9c10c" providerId="ADAL" clId="{42519456-9F29-4267-B527-DA0C21B94005}" dt="2020-11-30T18:21:22.612" v="9176" actId="47"/>
        <pc:sldMkLst>
          <pc:docMk/>
          <pc:sldMk cId="3013989862" sldId="291"/>
        </pc:sldMkLst>
        <pc:spChg chg="del">
          <ac:chgData name="Ana Maria Montes Franco" userId="35452752-d7b4-4655-b0ae-98e7a1f9c10c" providerId="ADAL" clId="{42519456-9F29-4267-B527-DA0C21B94005}" dt="2020-11-28T21:56:08.687" v="1057" actId="478"/>
          <ac:spMkLst>
            <pc:docMk/>
            <pc:sldMk cId="3013989862" sldId="291"/>
            <ac:spMk id="2" creationId="{D3B2B507-9497-4E8C-9EF6-8FEC0281710F}"/>
          </ac:spMkLst>
        </pc:spChg>
        <pc:spChg chg="mod">
          <ac:chgData name="Ana Maria Montes Franco" userId="35452752-d7b4-4655-b0ae-98e7a1f9c10c" providerId="ADAL" clId="{42519456-9F29-4267-B527-DA0C21B94005}" dt="2020-11-30T18:21:18.973" v="9175" actId="27636"/>
          <ac:spMkLst>
            <pc:docMk/>
            <pc:sldMk cId="3013989862" sldId="291"/>
            <ac:spMk id="3" creationId="{042845DE-4068-40B5-903E-6AEBEFF31D36}"/>
          </ac:spMkLst>
        </pc:spChg>
      </pc:sldChg>
      <pc:sldChg chg="delSp modSp new del mod">
        <pc:chgData name="Ana Maria Montes Franco" userId="35452752-d7b4-4655-b0ae-98e7a1f9c10c" providerId="ADAL" clId="{42519456-9F29-4267-B527-DA0C21B94005}" dt="2020-11-30T04:29:33.482" v="3085" actId="47"/>
        <pc:sldMkLst>
          <pc:docMk/>
          <pc:sldMk cId="892865608" sldId="292"/>
        </pc:sldMkLst>
        <pc:spChg chg="del">
          <ac:chgData name="Ana Maria Montes Franco" userId="35452752-d7b4-4655-b0ae-98e7a1f9c10c" providerId="ADAL" clId="{42519456-9F29-4267-B527-DA0C21B94005}" dt="2020-11-28T21:56:29.139" v="1064" actId="478"/>
          <ac:spMkLst>
            <pc:docMk/>
            <pc:sldMk cId="892865608" sldId="292"/>
            <ac:spMk id="2" creationId="{50408055-8E55-490F-B0EA-248E33DE3CCB}"/>
          </ac:spMkLst>
        </pc:spChg>
        <pc:spChg chg="mod">
          <ac:chgData name="Ana Maria Montes Franco" userId="35452752-d7b4-4655-b0ae-98e7a1f9c10c" providerId="ADAL" clId="{42519456-9F29-4267-B527-DA0C21B94005}" dt="2020-11-28T21:56:26.904" v="1063" actId="27636"/>
          <ac:spMkLst>
            <pc:docMk/>
            <pc:sldMk cId="892865608" sldId="292"/>
            <ac:spMk id="3" creationId="{A4CB13FB-031F-4CD8-BC87-E1C3B17BAEA3}"/>
          </ac:spMkLst>
        </pc:spChg>
      </pc:sldChg>
      <pc:sldChg chg="modSp new add del mod">
        <pc:chgData name="Ana Maria Montes Franco" userId="35452752-d7b4-4655-b0ae-98e7a1f9c10c" providerId="ADAL" clId="{42519456-9F29-4267-B527-DA0C21B94005}" dt="2020-11-30T04:31:05.411" v="3116"/>
        <pc:sldMkLst>
          <pc:docMk/>
          <pc:sldMk cId="2986177641" sldId="293"/>
        </pc:sldMkLst>
        <pc:spChg chg="mod">
          <ac:chgData name="Ana Maria Montes Franco" userId="35452752-d7b4-4655-b0ae-98e7a1f9c10c" providerId="ADAL" clId="{42519456-9F29-4267-B527-DA0C21B94005}" dt="2020-11-28T21:57:46.552" v="1067" actId="20577"/>
          <ac:spMkLst>
            <pc:docMk/>
            <pc:sldMk cId="2986177641" sldId="293"/>
            <ac:spMk id="3" creationId="{7CE3ACDC-79CB-48C9-A5BF-590766881A03}"/>
          </ac:spMkLst>
        </pc:spChg>
      </pc:sldChg>
      <pc:sldChg chg="addSp delSp modSp new add del mod">
        <pc:chgData name="Ana Maria Montes Franco" userId="35452752-d7b4-4655-b0ae-98e7a1f9c10c" providerId="ADAL" clId="{42519456-9F29-4267-B527-DA0C21B94005}" dt="2020-11-30T14:36:40.068" v="4962" actId="207"/>
        <pc:sldMkLst>
          <pc:docMk/>
          <pc:sldMk cId="3162015061" sldId="294"/>
        </pc:sldMkLst>
        <pc:spChg chg="mod">
          <ac:chgData name="Ana Maria Montes Franco" userId="35452752-d7b4-4655-b0ae-98e7a1f9c10c" providerId="ADAL" clId="{42519456-9F29-4267-B527-DA0C21B94005}" dt="2020-11-30T05:00:01.987" v="3448" actId="1076"/>
          <ac:spMkLst>
            <pc:docMk/>
            <pc:sldMk cId="3162015061" sldId="294"/>
            <ac:spMk id="2" creationId="{78C216F4-67EF-4767-92BB-F306DD4191ED}"/>
          </ac:spMkLst>
        </pc:spChg>
        <pc:spChg chg="del">
          <ac:chgData name="Ana Maria Montes Franco" userId="35452752-d7b4-4655-b0ae-98e7a1f9c10c" providerId="ADAL" clId="{42519456-9F29-4267-B527-DA0C21B94005}" dt="2020-11-30T04:57:35.403" v="3337" actId="478"/>
          <ac:spMkLst>
            <pc:docMk/>
            <pc:sldMk cId="3162015061" sldId="294"/>
            <ac:spMk id="3" creationId="{705CBF44-A7C3-4CCF-BD6B-895282B69DB0}"/>
          </ac:spMkLst>
        </pc:spChg>
        <pc:spChg chg="add mod">
          <ac:chgData name="Ana Maria Montes Franco" userId="35452752-d7b4-4655-b0ae-98e7a1f9c10c" providerId="ADAL" clId="{42519456-9F29-4267-B527-DA0C21B94005}" dt="2020-11-30T05:03:15.441" v="3495" actId="404"/>
          <ac:spMkLst>
            <pc:docMk/>
            <pc:sldMk cId="3162015061" sldId="294"/>
            <ac:spMk id="4" creationId="{9C2E9C65-BD25-4293-AF9F-245C4DA64EFE}"/>
          </ac:spMkLst>
        </pc:spChg>
        <pc:spChg chg="add del mod">
          <ac:chgData name="Ana Maria Montes Franco" userId="35452752-d7b4-4655-b0ae-98e7a1f9c10c" providerId="ADAL" clId="{42519456-9F29-4267-B527-DA0C21B94005}" dt="2020-11-30T05:03:58.704" v="3518" actId="20577"/>
          <ac:spMkLst>
            <pc:docMk/>
            <pc:sldMk cId="3162015061" sldId="294"/>
            <ac:spMk id="5" creationId="{8488BFED-A115-4E41-842F-36DD748E87D2}"/>
          </ac:spMkLst>
        </pc:spChg>
        <pc:spChg chg="add del mod">
          <ac:chgData name="Ana Maria Montes Franco" userId="35452752-d7b4-4655-b0ae-98e7a1f9c10c" providerId="ADAL" clId="{42519456-9F29-4267-B527-DA0C21B94005}" dt="2020-11-30T04:57:58.537" v="3376" actId="478"/>
          <ac:spMkLst>
            <pc:docMk/>
            <pc:sldMk cId="3162015061" sldId="294"/>
            <ac:spMk id="7" creationId="{74E4DE31-0D1F-4723-B992-5F4EF7FA8DF8}"/>
          </ac:spMkLst>
        </pc:spChg>
        <pc:spChg chg="add mod">
          <ac:chgData name="Ana Maria Montes Franco" userId="35452752-d7b4-4655-b0ae-98e7a1f9c10c" providerId="ADAL" clId="{42519456-9F29-4267-B527-DA0C21B94005}" dt="2020-11-30T05:03:53.350" v="3502"/>
          <ac:spMkLst>
            <pc:docMk/>
            <pc:sldMk cId="3162015061" sldId="294"/>
            <ac:spMk id="8" creationId="{C10F779F-F858-40C1-A24E-8FFACF00FAE7}"/>
          </ac:spMkLst>
        </pc:spChg>
        <pc:spChg chg="add del mod">
          <ac:chgData name="Ana Maria Montes Franco" userId="35452752-d7b4-4655-b0ae-98e7a1f9c10c" providerId="ADAL" clId="{42519456-9F29-4267-B527-DA0C21B94005}" dt="2020-11-30T04:57:59.922" v="3377" actId="478"/>
          <ac:spMkLst>
            <pc:docMk/>
            <pc:sldMk cId="3162015061" sldId="294"/>
            <ac:spMk id="9" creationId="{36E0C028-87BA-492A-BB27-45B9A94ED573}"/>
          </ac:spMkLst>
        </pc:spChg>
        <pc:spChg chg="add mod">
          <ac:chgData name="Ana Maria Montes Franco" userId="35452752-d7b4-4655-b0ae-98e7a1f9c10c" providerId="ADAL" clId="{42519456-9F29-4267-B527-DA0C21B94005}" dt="2020-11-30T05:06:20.988" v="3671" actId="20577"/>
          <ac:spMkLst>
            <pc:docMk/>
            <pc:sldMk cId="3162015061" sldId="294"/>
            <ac:spMk id="10" creationId="{53AD535A-9825-457A-BEF7-54787BB938FA}"/>
          </ac:spMkLst>
        </pc:spChg>
        <pc:spChg chg="add del mod">
          <ac:chgData name="Ana Maria Montes Franco" userId="35452752-d7b4-4655-b0ae-98e7a1f9c10c" providerId="ADAL" clId="{42519456-9F29-4267-B527-DA0C21B94005}" dt="2020-11-30T04:58:01.965" v="3378" actId="478"/>
          <ac:spMkLst>
            <pc:docMk/>
            <pc:sldMk cId="3162015061" sldId="294"/>
            <ac:spMk id="11" creationId="{8F42A619-D15F-42DD-BF92-1160A0EC2755}"/>
          </ac:spMkLst>
        </pc:spChg>
        <pc:spChg chg="add del mod">
          <ac:chgData name="Ana Maria Montes Franco" userId="35452752-d7b4-4655-b0ae-98e7a1f9c10c" providerId="ADAL" clId="{42519456-9F29-4267-B527-DA0C21B94005}" dt="2020-11-30T05:00:33.980" v="3461" actId="478"/>
          <ac:spMkLst>
            <pc:docMk/>
            <pc:sldMk cId="3162015061" sldId="294"/>
            <ac:spMk id="13" creationId="{8CEC8A87-3EC2-42AA-862A-0E55F14EF649}"/>
          </ac:spMkLst>
        </pc:spChg>
        <pc:spChg chg="add mod">
          <ac:chgData name="Ana Maria Montes Franco" userId="35452752-d7b4-4655-b0ae-98e7a1f9c10c" providerId="ADAL" clId="{42519456-9F29-4267-B527-DA0C21B94005}" dt="2020-11-30T05:05:03.425" v="3558" actId="20577"/>
          <ac:spMkLst>
            <pc:docMk/>
            <pc:sldMk cId="3162015061" sldId="294"/>
            <ac:spMk id="17" creationId="{D61E6CC7-F29B-457F-8792-E051A237EF59}"/>
          </ac:spMkLst>
        </pc:spChg>
        <pc:spChg chg="add mod">
          <ac:chgData name="Ana Maria Montes Franco" userId="35452752-d7b4-4655-b0ae-98e7a1f9c10c" providerId="ADAL" clId="{42519456-9F29-4267-B527-DA0C21B94005}" dt="2020-11-30T05:01:18.222" v="3472"/>
          <ac:spMkLst>
            <pc:docMk/>
            <pc:sldMk cId="3162015061" sldId="294"/>
            <ac:spMk id="28" creationId="{812CDD73-4FF5-46DD-A5F7-4A980C4AB82B}"/>
          </ac:spMkLst>
        </pc:spChg>
        <pc:spChg chg="add mod">
          <ac:chgData name="Ana Maria Montes Franco" userId="35452752-d7b4-4655-b0ae-98e7a1f9c10c" providerId="ADAL" clId="{42519456-9F29-4267-B527-DA0C21B94005}" dt="2020-11-30T05:04:33.507" v="3529" actId="1076"/>
          <ac:spMkLst>
            <pc:docMk/>
            <pc:sldMk cId="3162015061" sldId="294"/>
            <ac:spMk id="29" creationId="{9181BBAD-59BA-4474-B007-1D33D80566A3}"/>
          </ac:spMkLst>
        </pc:spChg>
        <pc:spChg chg="add mod">
          <ac:chgData name="Ana Maria Montes Franco" userId="35452752-d7b4-4655-b0ae-98e7a1f9c10c" providerId="ADAL" clId="{42519456-9F29-4267-B527-DA0C21B94005}" dt="2020-11-30T05:04:29.695" v="3528" actId="1076"/>
          <ac:spMkLst>
            <pc:docMk/>
            <pc:sldMk cId="3162015061" sldId="294"/>
            <ac:spMk id="30" creationId="{78ED04D7-83C4-4530-ABD2-52A2C1DCFE29}"/>
          </ac:spMkLst>
        </pc:spChg>
        <pc:spChg chg="add mod">
          <ac:chgData name="Ana Maria Montes Franco" userId="35452752-d7b4-4655-b0ae-98e7a1f9c10c" providerId="ADAL" clId="{42519456-9F29-4267-B527-DA0C21B94005}" dt="2020-11-30T14:36:40.068" v="4962" actId="207"/>
          <ac:spMkLst>
            <pc:docMk/>
            <pc:sldMk cId="3162015061" sldId="294"/>
            <ac:spMk id="31" creationId="{EEFF2E8F-8367-409A-A48C-6A117EAD145F}"/>
          </ac:spMkLst>
        </pc:spChg>
        <pc:spChg chg="add mod">
          <ac:chgData name="Ana Maria Montes Franco" userId="35452752-d7b4-4655-b0ae-98e7a1f9c10c" providerId="ADAL" clId="{42519456-9F29-4267-B527-DA0C21B94005}" dt="2020-11-30T05:04:15.461" v="3521" actId="1076"/>
          <ac:spMkLst>
            <pc:docMk/>
            <pc:sldMk cId="3162015061" sldId="294"/>
            <ac:spMk id="32" creationId="{7B1F1E01-2AF4-459D-8563-BAC6DE3E5E78}"/>
          </ac:spMkLst>
        </pc:spChg>
        <pc:spChg chg="add mod">
          <ac:chgData name="Ana Maria Montes Franco" userId="35452752-d7b4-4655-b0ae-98e7a1f9c10c" providerId="ADAL" clId="{42519456-9F29-4267-B527-DA0C21B94005}" dt="2020-11-30T05:07:15.651" v="3726" actId="20577"/>
          <ac:spMkLst>
            <pc:docMk/>
            <pc:sldMk cId="3162015061" sldId="294"/>
            <ac:spMk id="33" creationId="{DB4E3C58-7CA8-4CF5-805A-755A2534D957}"/>
          </ac:spMkLst>
        </pc:spChg>
        <pc:spChg chg="add mod">
          <ac:chgData name="Ana Maria Montes Franco" userId="35452752-d7b4-4655-b0ae-98e7a1f9c10c" providerId="ADAL" clId="{42519456-9F29-4267-B527-DA0C21B94005}" dt="2020-11-30T05:07:08.569" v="3700" actId="1076"/>
          <ac:spMkLst>
            <pc:docMk/>
            <pc:sldMk cId="3162015061" sldId="294"/>
            <ac:spMk id="39" creationId="{A7AAD277-9745-42F5-90A8-2496F96EAE58}"/>
          </ac:spMkLst>
        </pc:spChg>
        <pc:cxnChg chg="add mod">
          <ac:chgData name="Ana Maria Montes Franco" userId="35452752-d7b4-4655-b0ae-98e7a1f9c10c" providerId="ADAL" clId="{42519456-9F29-4267-B527-DA0C21B94005}" dt="2020-11-30T05:03:44.842" v="3501" actId="14100"/>
          <ac:cxnSpMkLst>
            <pc:docMk/>
            <pc:sldMk cId="3162015061" sldId="294"/>
            <ac:cxnSpMk id="6" creationId="{74E811E5-B888-4AD5-B3CD-50AEEC8F3F1C}"/>
          </ac:cxnSpMkLst>
        </pc:cxnChg>
        <pc:cxnChg chg="add del mod">
          <ac:chgData name="Ana Maria Montes Franco" userId="35452752-d7b4-4655-b0ae-98e7a1f9c10c" providerId="ADAL" clId="{42519456-9F29-4267-B527-DA0C21B94005}" dt="2020-11-30T05:00:35.299" v="3462" actId="478"/>
          <ac:cxnSpMkLst>
            <pc:docMk/>
            <pc:sldMk cId="3162015061" sldId="294"/>
            <ac:cxnSpMk id="12" creationId="{319FC6AD-605A-46E3-AA9D-28663DD1787E}"/>
          </ac:cxnSpMkLst>
        </pc:cxnChg>
        <pc:cxnChg chg="add del mod">
          <ac:chgData name="Ana Maria Montes Franco" userId="35452752-d7b4-4655-b0ae-98e7a1f9c10c" providerId="ADAL" clId="{42519456-9F29-4267-B527-DA0C21B94005}" dt="2020-11-30T05:00:46.430" v="3468" actId="478"/>
          <ac:cxnSpMkLst>
            <pc:docMk/>
            <pc:sldMk cId="3162015061" sldId="294"/>
            <ac:cxnSpMk id="14" creationId="{AD351D91-ACA2-4A21-8375-16051CC996EC}"/>
          </ac:cxnSpMkLst>
        </pc:cxnChg>
        <pc:cxnChg chg="add mod">
          <ac:chgData name="Ana Maria Montes Franco" userId="35452752-d7b4-4655-b0ae-98e7a1f9c10c" providerId="ADAL" clId="{42519456-9F29-4267-B527-DA0C21B94005}" dt="2020-11-30T05:03:38.485" v="3500" actId="1076"/>
          <ac:cxnSpMkLst>
            <pc:docMk/>
            <pc:sldMk cId="3162015061" sldId="294"/>
            <ac:cxnSpMk id="34" creationId="{831A4EA9-8417-45FA-A822-CCA68BAB7F86}"/>
          </ac:cxnSpMkLst>
        </pc:cxnChg>
      </pc:sldChg>
      <pc:sldChg chg="addSp delSp modSp add mod">
        <pc:chgData name="Ana Maria Montes Franco" userId="35452752-d7b4-4655-b0ae-98e7a1f9c10c" providerId="ADAL" clId="{42519456-9F29-4267-B527-DA0C21B94005}" dt="2020-11-30T19:34:46.003" v="10282" actId="1076"/>
        <pc:sldMkLst>
          <pc:docMk/>
          <pc:sldMk cId="3548926331" sldId="295"/>
        </pc:sldMkLst>
        <pc:spChg chg="add mod">
          <ac:chgData name="Ana Maria Montes Franco" userId="35452752-d7b4-4655-b0ae-98e7a1f9c10c" providerId="ADAL" clId="{42519456-9F29-4267-B527-DA0C21B94005}" dt="2020-11-30T19:34:39.492" v="10281" actId="313"/>
          <ac:spMkLst>
            <pc:docMk/>
            <pc:sldMk cId="3548926331" sldId="295"/>
            <ac:spMk id="5" creationId="{47822939-DE77-46EA-B040-CE04E476FFCD}"/>
          </ac:spMkLst>
        </pc:spChg>
        <pc:spChg chg="del mod">
          <ac:chgData name="Ana Maria Montes Franco" userId="35452752-d7b4-4655-b0ae-98e7a1f9c10c" providerId="ADAL" clId="{42519456-9F29-4267-B527-DA0C21B94005}" dt="2020-11-30T18:19:47.045" v="9173"/>
          <ac:spMkLst>
            <pc:docMk/>
            <pc:sldMk cId="3548926331" sldId="295"/>
            <ac:spMk id="6" creationId="{9E798628-77E2-4FC5-AF40-91B5A3283A2C}"/>
          </ac:spMkLst>
        </pc:spChg>
        <pc:graphicFrameChg chg="mod">
          <ac:chgData name="Ana Maria Montes Franco" userId="35452752-d7b4-4655-b0ae-98e7a1f9c10c" providerId="ADAL" clId="{42519456-9F29-4267-B527-DA0C21B94005}" dt="2020-11-30T19:34:46.003" v="10282" actId="1076"/>
          <ac:graphicFrameMkLst>
            <pc:docMk/>
            <pc:sldMk cId="3548926331" sldId="295"/>
            <ac:graphicFrameMk id="2" creationId="{9E1A3661-0F97-4CCC-B752-FA4FF89DE4DA}"/>
          </ac:graphicFrameMkLst>
        </pc:graphicFrameChg>
      </pc:sldChg>
      <pc:sldChg chg="addSp delSp modSp add mod">
        <pc:chgData name="Ana Maria Montes Franco" userId="35452752-d7b4-4655-b0ae-98e7a1f9c10c" providerId="ADAL" clId="{42519456-9F29-4267-B527-DA0C21B94005}" dt="2020-11-30T21:28:21.471" v="11032" actId="20577"/>
        <pc:sldMkLst>
          <pc:docMk/>
          <pc:sldMk cId="3151111808" sldId="296"/>
        </pc:sldMkLst>
        <pc:spChg chg="del mod">
          <ac:chgData name="Ana Maria Montes Franco" userId="35452752-d7b4-4655-b0ae-98e7a1f9c10c" providerId="ADAL" clId="{42519456-9F29-4267-B527-DA0C21B94005}" dt="2020-11-30T19:35:43.865" v="10289"/>
          <ac:spMkLst>
            <pc:docMk/>
            <pc:sldMk cId="3151111808" sldId="296"/>
            <ac:spMk id="6" creationId="{9E798628-77E2-4FC5-AF40-91B5A3283A2C}"/>
          </ac:spMkLst>
        </pc:spChg>
        <pc:spChg chg="add mod">
          <ac:chgData name="Ana Maria Montes Franco" userId="35452752-d7b4-4655-b0ae-98e7a1f9c10c" providerId="ADAL" clId="{42519456-9F29-4267-B527-DA0C21B94005}" dt="2020-11-30T21:28:21.471" v="11032" actId="20577"/>
          <ac:spMkLst>
            <pc:docMk/>
            <pc:sldMk cId="3151111808" sldId="296"/>
            <ac:spMk id="7" creationId="{E1FE544F-131B-42BE-9773-F8B416D7CF4C}"/>
          </ac:spMkLst>
        </pc:spChg>
        <pc:graphicFrameChg chg="mod">
          <ac:chgData name="Ana Maria Montes Franco" userId="35452752-d7b4-4655-b0ae-98e7a1f9c10c" providerId="ADAL" clId="{42519456-9F29-4267-B527-DA0C21B94005}" dt="2020-11-30T18:21:47.490" v="9182" actId="20577"/>
          <ac:graphicFrameMkLst>
            <pc:docMk/>
            <pc:sldMk cId="3151111808" sldId="296"/>
            <ac:graphicFrameMk id="2" creationId="{9E1A3661-0F97-4CCC-B752-FA4FF89DE4DA}"/>
          </ac:graphicFrameMkLst>
        </pc:graphicFrameChg>
        <pc:picChg chg="add mod">
          <ac:chgData name="Ana Maria Montes Franco" userId="35452752-d7b4-4655-b0ae-98e7a1f9c10c" providerId="ADAL" clId="{42519456-9F29-4267-B527-DA0C21B94005}" dt="2020-11-30T19:34:53.169" v="10283" actId="1076"/>
          <ac:picMkLst>
            <pc:docMk/>
            <pc:sldMk cId="3151111808" sldId="296"/>
            <ac:picMk id="5" creationId="{090E8B62-BF14-470F-B169-552B1AC2BD89}"/>
          </ac:picMkLst>
        </pc:picChg>
      </pc:sldChg>
      <pc:sldChg chg="addSp delSp modSp new mod ord">
        <pc:chgData name="Ana Maria Montes Franco" userId="35452752-d7b4-4655-b0ae-98e7a1f9c10c" providerId="ADAL" clId="{42519456-9F29-4267-B527-DA0C21B94005}" dt="2020-11-30T04:37:59.574" v="3266" actId="1076"/>
        <pc:sldMkLst>
          <pc:docMk/>
          <pc:sldMk cId="15135684" sldId="297"/>
        </pc:sldMkLst>
        <pc:spChg chg="add del">
          <ac:chgData name="Ana Maria Montes Franco" userId="35452752-d7b4-4655-b0ae-98e7a1f9c10c" providerId="ADAL" clId="{42519456-9F29-4267-B527-DA0C21B94005}" dt="2020-11-30T04:37:35.152" v="3255" actId="478"/>
          <ac:spMkLst>
            <pc:docMk/>
            <pc:sldMk cId="15135684" sldId="297"/>
            <ac:spMk id="2" creationId="{61ED6BC0-9B6A-4C6B-BB31-F93F84DEE4DC}"/>
          </ac:spMkLst>
        </pc:spChg>
        <pc:spChg chg="del">
          <ac:chgData name="Ana Maria Montes Franco" userId="35452752-d7b4-4655-b0ae-98e7a1f9c10c" providerId="ADAL" clId="{42519456-9F29-4267-B527-DA0C21B94005}" dt="2020-11-30T04:37:25.206" v="3248"/>
          <ac:spMkLst>
            <pc:docMk/>
            <pc:sldMk cId="15135684" sldId="297"/>
            <ac:spMk id="3" creationId="{89C1382E-6297-4D41-8F66-6B4A8CE065BF}"/>
          </ac:spMkLst>
        </pc:spChg>
        <pc:spChg chg="add del mod">
          <ac:chgData name="Ana Maria Montes Franco" userId="35452752-d7b4-4655-b0ae-98e7a1f9c10c" providerId="ADAL" clId="{42519456-9F29-4267-B527-DA0C21B94005}" dt="2020-11-30T04:37:56.129" v="3264" actId="478"/>
          <ac:spMkLst>
            <pc:docMk/>
            <pc:sldMk cId="15135684" sldId="297"/>
            <ac:spMk id="6" creationId="{E36DBA1B-EC54-4EE8-AB5D-B54D7BAB07C3}"/>
          </ac:spMkLst>
        </pc:spChg>
        <pc:picChg chg="add del mod">
          <ac:chgData name="Ana Maria Montes Franco" userId="35452752-d7b4-4655-b0ae-98e7a1f9c10c" providerId="ADAL" clId="{42519456-9F29-4267-B527-DA0C21B94005}" dt="2020-11-30T04:37:49.940" v="3261" actId="21"/>
          <ac:picMkLst>
            <pc:docMk/>
            <pc:sldMk cId="15135684" sldId="297"/>
            <ac:picMk id="4" creationId="{E57AF547-C829-408A-A743-9BD52E97CAA2}"/>
          </ac:picMkLst>
        </pc:picChg>
        <pc:picChg chg="add mod">
          <ac:chgData name="Ana Maria Montes Franco" userId="35452752-d7b4-4655-b0ae-98e7a1f9c10c" providerId="ADAL" clId="{42519456-9F29-4267-B527-DA0C21B94005}" dt="2020-11-30T04:37:59.574" v="3266" actId="1076"/>
          <ac:picMkLst>
            <pc:docMk/>
            <pc:sldMk cId="15135684" sldId="297"/>
            <ac:picMk id="7" creationId="{731654E6-CCD0-4689-9ED7-242A1E892AF9}"/>
          </ac:picMkLst>
        </pc:picChg>
      </pc:sldChg>
      <pc:sldChg chg="addSp delSp modSp add mod setBg delDesignElem">
        <pc:chgData name="Ana Maria Montes Franco" userId="35452752-d7b4-4655-b0ae-98e7a1f9c10c" providerId="ADAL" clId="{42519456-9F29-4267-B527-DA0C21B94005}" dt="2020-11-30T04:56:34.218" v="3333" actId="1076"/>
        <pc:sldMkLst>
          <pc:docMk/>
          <pc:sldMk cId="1296506034" sldId="298"/>
        </pc:sldMkLst>
        <pc:spChg chg="mod">
          <ac:chgData name="Ana Maria Montes Franco" userId="35452752-d7b4-4655-b0ae-98e7a1f9c10c" providerId="ADAL" clId="{42519456-9F29-4267-B527-DA0C21B94005}" dt="2020-11-30T04:56:33.580" v="3332" actId="1076"/>
          <ac:spMkLst>
            <pc:docMk/>
            <pc:sldMk cId="1296506034" sldId="298"/>
            <ac:spMk id="2" creationId="{E4264199-076E-564C-89E5-1CF821CB9D4D}"/>
          </ac:spMkLst>
        </pc:spChg>
        <pc:spChg chg="del mod">
          <ac:chgData name="Ana Maria Montes Franco" userId="35452752-d7b4-4655-b0ae-98e7a1f9c10c" providerId="ADAL" clId="{42519456-9F29-4267-B527-DA0C21B94005}" dt="2020-11-30T04:56:19.335" v="3311" actId="478"/>
          <ac:spMkLst>
            <pc:docMk/>
            <pc:sldMk cId="1296506034" sldId="298"/>
            <ac:spMk id="3" creationId="{7D05D502-8186-D045-AD81-7357C9252D39}"/>
          </ac:spMkLst>
        </pc:spChg>
        <pc:spChg chg="del">
          <ac:chgData name="Ana Maria Montes Franco" userId="35452752-d7b4-4655-b0ae-98e7a1f9c10c" providerId="ADAL" clId="{42519456-9F29-4267-B527-DA0C21B94005}" dt="2020-11-30T04:56:01.430" v="3307"/>
          <ac:spMkLst>
            <pc:docMk/>
            <pc:sldMk cId="1296506034" sldId="298"/>
            <ac:spMk id="20" creationId="{A90EB1ED-CF74-44C2-853E-6177E160AB3F}"/>
          </ac:spMkLst>
        </pc:spChg>
        <pc:spChg chg="del">
          <ac:chgData name="Ana Maria Montes Franco" userId="35452752-d7b4-4655-b0ae-98e7a1f9c10c" providerId="ADAL" clId="{42519456-9F29-4267-B527-DA0C21B94005}" dt="2020-11-30T04:56:01.430" v="3307"/>
          <ac:spMkLst>
            <pc:docMk/>
            <pc:sldMk cId="1296506034" sldId="298"/>
            <ac:spMk id="21" creationId="{7A18C9FB-EC4C-4DAE-8F7D-C6E5AF607958}"/>
          </ac:spMkLst>
        </pc:spChg>
        <pc:spChg chg="del">
          <ac:chgData name="Ana Maria Montes Franco" userId="35452752-d7b4-4655-b0ae-98e7a1f9c10c" providerId="ADAL" clId="{42519456-9F29-4267-B527-DA0C21B94005}" dt="2020-11-30T04:56:01.430" v="3307"/>
          <ac:spMkLst>
            <pc:docMk/>
            <pc:sldMk cId="1296506034" sldId="298"/>
            <ac:spMk id="25" creationId="{5E698B96-C345-4CAB-9657-02BD17A19499}"/>
          </ac:spMkLst>
        </pc:spChg>
        <pc:grpChg chg="del">
          <ac:chgData name="Ana Maria Montes Franco" userId="35452752-d7b4-4655-b0ae-98e7a1f9c10c" providerId="ADAL" clId="{42519456-9F29-4267-B527-DA0C21B94005}" dt="2020-11-30T04:56:01.430" v="3307"/>
          <ac:grpSpMkLst>
            <pc:docMk/>
            <pc:sldMk cId="1296506034" sldId="298"/>
            <ac:grpSpMk id="22" creationId="{57743230-5CA1-4096-8FEF-2A1530D8DDE5}"/>
          </ac:grpSpMkLst>
        </pc:grpChg>
        <pc:picChg chg="mod">
          <ac:chgData name="Ana Maria Montes Franco" userId="35452752-d7b4-4655-b0ae-98e7a1f9c10c" providerId="ADAL" clId="{42519456-9F29-4267-B527-DA0C21B94005}" dt="2020-11-30T04:56:34.218" v="3333" actId="1076"/>
          <ac:picMkLst>
            <pc:docMk/>
            <pc:sldMk cId="1296506034" sldId="298"/>
            <ac:picMk id="4" creationId="{79EEBED4-590C-4369-A881-DF697469B5CD}"/>
          </ac:picMkLst>
        </pc:picChg>
        <pc:picChg chg="add del mod">
          <ac:chgData name="Ana Maria Montes Franco" userId="35452752-d7b4-4655-b0ae-98e7a1f9c10c" providerId="ADAL" clId="{42519456-9F29-4267-B527-DA0C21B94005}" dt="2020-11-30T04:56:14.917" v="3309" actId="478"/>
          <ac:picMkLst>
            <pc:docMk/>
            <pc:sldMk cId="1296506034" sldId="298"/>
            <ac:picMk id="11" creationId="{8FBB6D44-7DB2-40A1-8F4B-968B0EC65D2B}"/>
          </ac:picMkLst>
        </pc:picChg>
      </pc:sldChg>
      <pc:sldChg chg="addSp delSp modSp new del mod">
        <pc:chgData name="Ana Maria Montes Franco" userId="35452752-d7b4-4655-b0ae-98e7a1f9c10c" providerId="ADAL" clId="{42519456-9F29-4267-B527-DA0C21B94005}" dt="2020-11-30T04:41:08.938" v="3295" actId="47"/>
        <pc:sldMkLst>
          <pc:docMk/>
          <pc:sldMk cId="1911752990" sldId="298"/>
        </pc:sldMkLst>
        <pc:spChg chg="del">
          <ac:chgData name="Ana Maria Montes Franco" userId="35452752-d7b4-4655-b0ae-98e7a1f9c10c" providerId="ADAL" clId="{42519456-9F29-4267-B527-DA0C21B94005}" dt="2020-11-30T04:39:15.324" v="3269" actId="931"/>
          <ac:spMkLst>
            <pc:docMk/>
            <pc:sldMk cId="1911752990" sldId="298"/>
            <ac:spMk id="3" creationId="{C4A3B166-8620-4AD6-ACB7-6F1D131C1107}"/>
          </ac:spMkLst>
        </pc:spChg>
        <pc:spChg chg="add mod">
          <ac:chgData name="Ana Maria Montes Franco" userId="35452752-d7b4-4655-b0ae-98e7a1f9c10c" providerId="ADAL" clId="{42519456-9F29-4267-B527-DA0C21B94005}" dt="2020-11-30T04:39:25.005" v="3272" actId="21"/>
          <ac:spMkLst>
            <pc:docMk/>
            <pc:sldMk cId="1911752990" sldId="298"/>
            <ac:spMk id="7" creationId="{155E15A9-C2B1-4C6F-9E9E-170A6B6B1A54}"/>
          </ac:spMkLst>
        </pc:spChg>
        <pc:picChg chg="add del mod modCrop">
          <ac:chgData name="Ana Maria Montes Franco" userId="35452752-d7b4-4655-b0ae-98e7a1f9c10c" providerId="ADAL" clId="{42519456-9F29-4267-B527-DA0C21B94005}" dt="2020-11-30T04:39:25.005" v="3272" actId="21"/>
          <ac:picMkLst>
            <pc:docMk/>
            <pc:sldMk cId="1911752990" sldId="298"/>
            <ac:picMk id="5" creationId="{1D39C19A-F77B-48F6-9208-040EEFBB627C}"/>
          </ac:picMkLst>
        </pc:picChg>
      </pc:sldChg>
      <pc:sldChg chg="addSp delSp modSp new mod">
        <pc:chgData name="Ana Maria Montes Franco" userId="35452752-d7b4-4655-b0ae-98e7a1f9c10c" providerId="ADAL" clId="{42519456-9F29-4267-B527-DA0C21B94005}" dt="2020-11-30T14:40:44.884" v="5156" actId="20577"/>
        <pc:sldMkLst>
          <pc:docMk/>
          <pc:sldMk cId="4054385679" sldId="299"/>
        </pc:sldMkLst>
        <pc:spChg chg="del">
          <ac:chgData name="Ana Maria Montes Franco" userId="35452752-d7b4-4655-b0ae-98e7a1f9c10c" providerId="ADAL" clId="{42519456-9F29-4267-B527-DA0C21B94005}" dt="2020-11-30T05:07:28.112" v="3729" actId="478"/>
          <ac:spMkLst>
            <pc:docMk/>
            <pc:sldMk cId="4054385679" sldId="299"/>
            <ac:spMk id="2" creationId="{34F1B36F-AB30-4536-ADF6-5124670E8556}"/>
          </ac:spMkLst>
        </pc:spChg>
        <pc:spChg chg="add mod">
          <ac:chgData name="Ana Maria Montes Franco" userId="35452752-d7b4-4655-b0ae-98e7a1f9c10c" providerId="ADAL" clId="{42519456-9F29-4267-B527-DA0C21B94005}" dt="2020-11-30T14:06:09.688" v="3942" actId="313"/>
          <ac:spMkLst>
            <pc:docMk/>
            <pc:sldMk cId="4054385679" sldId="299"/>
            <ac:spMk id="3" creationId="{0D45B435-970A-46A7-BD8D-9F5DEE507A22}"/>
          </ac:spMkLst>
        </pc:spChg>
        <pc:spChg chg="del">
          <ac:chgData name="Ana Maria Montes Franco" userId="35452752-d7b4-4655-b0ae-98e7a1f9c10c" providerId="ADAL" clId="{42519456-9F29-4267-B527-DA0C21B94005}" dt="2020-11-30T05:07:26.910" v="3728" actId="478"/>
          <ac:spMkLst>
            <pc:docMk/>
            <pc:sldMk cId="4054385679" sldId="299"/>
            <ac:spMk id="3" creationId="{D238DF68-3FBF-4CA0-8ED5-E6E6FC9A5A4A}"/>
          </ac:spMkLst>
        </pc:spChg>
        <pc:spChg chg="add del mod">
          <ac:chgData name="Ana Maria Montes Franco" userId="35452752-d7b4-4655-b0ae-98e7a1f9c10c" providerId="ADAL" clId="{42519456-9F29-4267-B527-DA0C21B94005}" dt="2020-11-30T14:06:50.366" v="3945" actId="478"/>
          <ac:spMkLst>
            <pc:docMk/>
            <pc:sldMk cId="4054385679" sldId="299"/>
            <ac:spMk id="4" creationId="{5CFC6E88-DFBD-4722-A119-2C37CD81F5DD}"/>
          </ac:spMkLst>
        </pc:spChg>
        <pc:spChg chg="add del mod">
          <ac:chgData name="Ana Maria Montes Franco" userId="35452752-d7b4-4655-b0ae-98e7a1f9c10c" providerId="ADAL" clId="{42519456-9F29-4267-B527-DA0C21B94005}" dt="2020-11-30T05:12:55.511" v="3874" actId="478"/>
          <ac:spMkLst>
            <pc:docMk/>
            <pc:sldMk cId="4054385679" sldId="299"/>
            <ac:spMk id="4" creationId="{B17BA4B7-61DC-478F-AF2F-7A058FE59369}"/>
          </ac:spMkLst>
        </pc:spChg>
        <pc:spChg chg="add mod">
          <ac:chgData name="Ana Maria Montes Franco" userId="35452752-d7b4-4655-b0ae-98e7a1f9c10c" providerId="ADAL" clId="{42519456-9F29-4267-B527-DA0C21B94005}" dt="2020-11-30T14:40:44.884" v="5156" actId="20577"/>
          <ac:spMkLst>
            <pc:docMk/>
            <pc:sldMk cId="4054385679" sldId="299"/>
            <ac:spMk id="5" creationId="{F82F6728-6C25-4C35-86A2-340ABD4DE144}"/>
          </ac:spMkLst>
        </pc:spChg>
        <pc:spChg chg="add del mod">
          <ac:chgData name="Ana Maria Montes Franco" userId="35452752-d7b4-4655-b0ae-98e7a1f9c10c" providerId="ADAL" clId="{42519456-9F29-4267-B527-DA0C21B94005}" dt="2020-11-30T05:12:56.822" v="3875" actId="478"/>
          <ac:spMkLst>
            <pc:docMk/>
            <pc:sldMk cId="4054385679" sldId="299"/>
            <ac:spMk id="12" creationId="{2A1A714D-893E-447D-AF23-8A6F826AFC85}"/>
          </ac:spMkLst>
        </pc:spChg>
        <pc:picChg chg="add del mod">
          <ac:chgData name="Ana Maria Montes Franco" userId="35452752-d7b4-4655-b0ae-98e7a1f9c10c" providerId="ADAL" clId="{42519456-9F29-4267-B527-DA0C21B94005}" dt="2020-11-30T05:08:55.982" v="3824" actId="478"/>
          <ac:picMkLst>
            <pc:docMk/>
            <pc:sldMk cId="4054385679" sldId="299"/>
            <ac:picMk id="6" creationId="{D7F89BA1-A256-4B03-89DF-6EE95E4EA4DD}"/>
          </ac:picMkLst>
        </pc:picChg>
        <pc:picChg chg="add mod">
          <ac:chgData name="Ana Maria Montes Franco" userId="35452752-d7b4-4655-b0ae-98e7a1f9c10c" providerId="ADAL" clId="{42519456-9F29-4267-B527-DA0C21B94005}" dt="2020-11-30T14:24:03.460" v="4894" actId="1076"/>
          <ac:picMkLst>
            <pc:docMk/>
            <pc:sldMk cId="4054385679" sldId="299"/>
            <ac:picMk id="8" creationId="{736B88C4-E516-4421-BCF8-5BC99110CB56}"/>
          </ac:picMkLst>
        </pc:picChg>
        <pc:picChg chg="add del mod">
          <ac:chgData name="Ana Maria Montes Franco" userId="35452752-d7b4-4655-b0ae-98e7a1f9c10c" providerId="ADAL" clId="{42519456-9F29-4267-B527-DA0C21B94005}" dt="2020-11-30T05:12:35.315" v="3868" actId="21"/>
          <ac:picMkLst>
            <pc:docMk/>
            <pc:sldMk cId="4054385679" sldId="299"/>
            <ac:picMk id="10" creationId="{80A2D64B-BADE-4EEA-8039-0A2ED84A3EEB}"/>
          </ac:picMkLst>
        </pc:picChg>
      </pc:sldChg>
      <pc:sldChg chg="addSp delSp modSp add mod">
        <pc:chgData name="Ana Maria Montes Franco" userId="35452752-d7b4-4655-b0ae-98e7a1f9c10c" providerId="ADAL" clId="{42519456-9F29-4267-B527-DA0C21B94005}" dt="2020-11-30T15:12:37.696" v="6519" actId="14100"/>
        <pc:sldMkLst>
          <pc:docMk/>
          <pc:sldMk cId="989585253" sldId="300"/>
        </pc:sldMkLst>
        <pc:spChg chg="del">
          <ac:chgData name="Ana Maria Montes Franco" userId="35452752-d7b4-4655-b0ae-98e7a1f9c10c" providerId="ADAL" clId="{42519456-9F29-4267-B527-DA0C21B94005}" dt="2020-11-30T05:13:10.274" v="3882" actId="478"/>
          <ac:spMkLst>
            <pc:docMk/>
            <pc:sldMk cId="989585253" sldId="300"/>
            <ac:spMk id="4" creationId="{B17BA4B7-61DC-478F-AF2F-7A058FE59369}"/>
          </ac:spMkLst>
        </pc:spChg>
        <pc:spChg chg="add mod">
          <ac:chgData name="Ana Maria Montes Franco" userId="35452752-d7b4-4655-b0ae-98e7a1f9c10c" providerId="ADAL" clId="{42519456-9F29-4267-B527-DA0C21B94005}" dt="2020-11-30T14:50:23.399" v="5498" actId="14100"/>
          <ac:spMkLst>
            <pc:docMk/>
            <pc:sldMk cId="989585253" sldId="300"/>
            <ac:spMk id="4" creationId="{B4AA5997-871B-414D-95A2-18269067A518}"/>
          </ac:spMkLst>
        </pc:spChg>
        <pc:spChg chg="add mod">
          <ac:chgData name="Ana Maria Montes Franco" userId="35452752-d7b4-4655-b0ae-98e7a1f9c10c" providerId="ADAL" clId="{42519456-9F29-4267-B527-DA0C21B94005}" dt="2020-11-30T15:12:37.696" v="6519" actId="14100"/>
          <ac:spMkLst>
            <pc:docMk/>
            <pc:sldMk cId="989585253" sldId="300"/>
            <ac:spMk id="5" creationId="{559277B0-12C1-48F8-9321-6209D9636953}"/>
          </ac:spMkLst>
        </pc:spChg>
        <pc:spChg chg="add del mod">
          <ac:chgData name="Ana Maria Montes Franco" userId="35452752-d7b4-4655-b0ae-98e7a1f9c10c" providerId="ADAL" clId="{42519456-9F29-4267-B527-DA0C21B94005}" dt="2020-11-30T05:13:11.731" v="3883" actId="478"/>
          <ac:spMkLst>
            <pc:docMk/>
            <pc:sldMk cId="989585253" sldId="300"/>
            <ac:spMk id="9" creationId="{96B6A8AB-8902-42FB-8555-85592813922E}"/>
          </ac:spMkLst>
        </pc:spChg>
        <pc:picChg chg="add mod">
          <ac:chgData name="Ana Maria Montes Franco" userId="35452752-d7b4-4655-b0ae-98e7a1f9c10c" providerId="ADAL" clId="{42519456-9F29-4267-B527-DA0C21B94005}" dt="2020-11-30T15:12:25.686" v="6518" actId="1076"/>
          <ac:picMkLst>
            <pc:docMk/>
            <pc:sldMk cId="989585253" sldId="300"/>
            <ac:picMk id="3" creationId="{6E0BB8CE-4B56-433F-A558-AAEC49649012}"/>
          </ac:picMkLst>
        </pc:picChg>
        <pc:picChg chg="add del mod">
          <ac:chgData name="Ana Maria Montes Franco" userId="35452752-d7b4-4655-b0ae-98e7a1f9c10c" providerId="ADAL" clId="{42519456-9F29-4267-B527-DA0C21B94005}" dt="2020-11-30T05:12:02.760" v="3856" actId="21"/>
          <ac:picMkLst>
            <pc:docMk/>
            <pc:sldMk cId="989585253" sldId="300"/>
            <ac:picMk id="6" creationId="{2EDAF027-9CFC-4935-B3C2-845AA38CA4EB}"/>
          </ac:picMkLst>
        </pc:picChg>
        <pc:picChg chg="del">
          <ac:chgData name="Ana Maria Montes Franco" userId="35452752-d7b4-4655-b0ae-98e7a1f9c10c" providerId="ADAL" clId="{42519456-9F29-4267-B527-DA0C21B94005}" dt="2020-11-30T05:10:43.312" v="3845" actId="478"/>
          <ac:picMkLst>
            <pc:docMk/>
            <pc:sldMk cId="989585253" sldId="300"/>
            <ac:picMk id="8" creationId="{736B88C4-E516-4421-BCF8-5BC99110CB56}"/>
          </ac:picMkLst>
        </pc:picChg>
        <pc:picChg chg="del mod">
          <ac:chgData name="Ana Maria Montes Franco" userId="35452752-d7b4-4655-b0ae-98e7a1f9c10c" providerId="ADAL" clId="{42519456-9F29-4267-B527-DA0C21B94005}" dt="2020-11-30T05:10:43.939" v="3847" actId="478"/>
          <ac:picMkLst>
            <pc:docMk/>
            <pc:sldMk cId="989585253" sldId="300"/>
            <ac:picMk id="10" creationId="{80A2D64B-BADE-4EEA-8039-0A2ED84A3EEB}"/>
          </ac:picMkLst>
        </pc:picChg>
      </pc:sldChg>
      <pc:sldChg chg="addSp delSp modSp new mod">
        <pc:chgData name="Ana Maria Montes Franco" userId="35452752-d7b4-4655-b0ae-98e7a1f9c10c" providerId="ADAL" clId="{42519456-9F29-4267-B527-DA0C21B94005}" dt="2020-11-30T20:12:54.358" v="10902" actId="478"/>
        <pc:sldMkLst>
          <pc:docMk/>
          <pc:sldMk cId="3279985411" sldId="301"/>
        </pc:sldMkLst>
        <pc:spChg chg="del">
          <ac:chgData name="Ana Maria Montes Franco" userId="35452752-d7b4-4655-b0ae-98e7a1f9c10c" providerId="ADAL" clId="{42519456-9F29-4267-B527-DA0C21B94005}" dt="2020-11-30T05:12:13.637" v="3859" actId="478"/>
          <ac:spMkLst>
            <pc:docMk/>
            <pc:sldMk cId="3279985411" sldId="301"/>
            <ac:spMk id="2" creationId="{57C0FEC1-329B-4D00-9975-BC56D2531400}"/>
          </ac:spMkLst>
        </pc:spChg>
        <pc:spChg chg="add mod">
          <ac:chgData name="Ana Maria Montes Franco" userId="35452752-d7b4-4655-b0ae-98e7a1f9c10c" providerId="ADAL" clId="{42519456-9F29-4267-B527-DA0C21B94005}" dt="2020-11-30T15:12:58.101" v="6529" actId="20577"/>
          <ac:spMkLst>
            <pc:docMk/>
            <pc:sldMk cId="3279985411" sldId="301"/>
            <ac:spMk id="3" creationId="{76E2A817-EB51-443E-8665-4F7721DEB890}"/>
          </ac:spMkLst>
        </pc:spChg>
        <pc:spChg chg="del">
          <ac:chgData name="Ana Maria Montes Franco" userId="35452752-d7b4-4655-b0ae-98e7a1f9c10c" providerId="ADAL" clId="{42519456-9F29-4267-B527-DA0C21B94005}" dt="2020-11-30T05:12:06.151" v="3858"/>
          <ac:spMkLst>
            <pc:docMk/>
            <pc:sldMk cId="3279985411" sldId="301"/>
            <ac:spMk id="3" creationId="{87361E42-F234-40AE-92A0-1226BE09E9A3}"/>
          </ac:spMkLst>
        </pc:spChg>
        <pc:spChg chg="add del mod">
          <ac:chgData name="Ana Maria Montes Franco" userId="35452752-d7b4-4655-b0ae-98e7a1f9c10c" providerId="ADAL" clId="{42519456-9F29-4267-B527-DA0C21B94005}" dt="2020-11-30T05:13:17.528" v="3887" actId="478"/>
          <ac:spMkLst>
            <pc:docMk/>
            <pc:sldMk cId="3279985411" sldId="301"/>
            <ac:spMk id="5" creationId="{3FD370CE-84E3-42A2-8226-A0DB2BBF814F}"/>
          </ac:spMkLst>
        </pc:spChg>
        <pc:spChg chg="add mod">
          <ac:chgData name="Ana Maria Montes Franco" userId="35452752-d7b4-4655-b0ae-98e7a1f9c10c" providerId="ADAL" clId="{42519456-9F29-4267-B527-DA0C21B94005}" dt="2020-11-30T15:32:59.852" v="7760" actId="14100"/>
          <ac:spMkLst>
            <pc:docMk/>
            <pc:sldMk cId="3279985411" sldId="301"/>
            <ac:spMk id="5" creationId="{9839F058-40C3-42FD-A05C-D22668014319}"/>
          </ac:spMkLst>
        </pc:spChg>
        <pc:spChg chg="add del mod">
          <ac:chgData name="Ana Maria Montes Franco" userId="35452752-d7b4-4655-b0ae-98e7a1f9c10c" providerId="ADAL" clId="{42519456-9F29-4267-B527-DA0C21B94005}" dt="2020-11-30T20:12:54.358" v="10902" actId="478"/>
          <ac:spMkLst>
            <pc:docMk/>
            <pc:sldMk cId="3279985411" sldId="301"/>
            <ac:spMk id="6" creationId="{533940E1-219B-4E35-87D5-8DC4F28F3D56}"/>
          </ac:spMkLst>
        </pc:spChg>
        <pc:picChg chg="add del mod">
          <ac:chgData name="Ana Maria Montes Franco" userId="35452752-d7b4-4655-b0ae-98e7a1f9c10c" providerId="ADAL" clId="{42519456-9F29-4267-B527-DA0C21B94005}" dt="2020-11-30T20:12:54.358" v="10902" actId="478"/>
          <ac:picMkLst>
            <pc:docMk/>
            <pc:sldMk cId="3279985411" sldId="301"/>
            <ac:picMk id="4" creationId="{C5F78184-F19E-46E5-9E22-1DC5847CA1F7}"/>
          </ac:picMkLst>
        </pc:picChg>
      </pc:sldChg>
      <pc:sldChg chg="addSp delSp modSp new mod">
        <pc:chgData name="Ana Maria Montes Franco" userId="35452752-d7b4-4655-b0ae-98e7a1f9c10c" providerId="ADAL" clId="{42519456-9F29-4267-B527-DA0C21B94005}" dt="2020-11-30T14:49:58.416" v="5491" actId="1076"/>
        <pc:sldMkLst>
          <pc:docMk/>
          <pc:sldMk cId="4180585622" sldId="302"/>
        </pc:sldMkLst>
        <pc:spChg chg="add del">
          <ac:chgData name="Ana Maria Montes Franco" userId="35452752-d7b4-4655-b0ae-98e7a1f9c10c" providerId="ADAL" clId="{42519456-9F29-4267-B527-DA0C21B94005}" dt="2020-11-30T05:12:48.281" v="3873" actId="478"/>
          <ac:spMkLst>
            <pc:docMk/>
            <pc:sldMk cId="4180585622" sldId="302"/>
            <ac:spMk id="2" creationId="{8BDB7A90-ABEF-4A65-B253-E325175BCC0F}"/>
          </ac:spMkLst>
        </pc:spChg>
        <pc:spChg chg="add mod">
          <ac:chgData name="Ana Maria Montes Franco" userId="35452752-d7b4-4655-b0ae-98e7a1f9c10c" providerId="ADAL" clId="{42519456-9F29-4267-B527-DA0C21B94005}" dt="2020-11-30T14:23:41.200" v="4887" actId="404"/>
          <ac:spMkLst>
            <pc:docMk/>
            <pc:sldMk cId="4180585622" sldId="302"/>
            <ac:spMk id="3" creationId="{33FFA8E9-659A-40BB-BF2B-FDC63DD17C41}"/>
          </ac:spMkLst>
        </pc:spChg>
        <pc:spChg chg="del">
          <ac:chgData name="Ana Maria Montes Franco" userId="35452752-d7b4-4655-b0ae-98e7a1f9c10c" providerId="ADAL" clId="{42519456-9F29-4267-B527-DA0C21B94005}" dt="2020-11-30T05:12:38.252" v="3870"/>
          <ac:spMkLst>
            <pc:docMk/>
            <pc:sldMk cId="4180585622" sldId="302"/>
            <ac:spMk id="3" creationId="{8993222F-5AFB-43D2-8503-3F74239878C9}"/>
          </ac:spMkLst>
        </pc:spChg>
        <pc:spChg chg="add del mod">
          <ac:chgData name="Ana Maria Montes Franco" userId="35452752-d7b4-4655-b0ae-98e7a1f9c10c" providerId="ADAL" clId="{42519456-9F29-4267-B527-DA0C21B94005}" dt="2020-11-30T05:12:46.345" v="3872"/>
          <ac:spMkLst>
            <pc:docMk/>
            <pc:sldMk cId="4180585622" sldId="302"/>
            <ac:spMk id="5" creationId="{812B5E5C-319A-40CC-8ABE-111763173888}"/>
          </ac:spMkLst>
        </pc:spChg>
        <pc:spChg chg="add mod">
          <ac:chgData name="Ana Maria Montes Franco" userId="35452752-d7b4-4655-b0ae-98e7a1f9c10c" providerId="ADAL" clId="{42519456-9F29-4267-B527-DA0C21B94005}" dt="2020-11-30T14:49:58.416" v="5491" actId="1076"/>
          <ac:spMkLst>
            <pc:docMk/>
            <pc:sldMk cId="4180585622" sldId="302"/>
            <ac:spMk id="5" creationId="{E6C4B38E-35E1-47D6-961A-6F29FF8E2D4E}"/>
          </ac:spMkLst>
        </pc:spChg>
        <pc:picChg chg="add mod">
          <ac:chgData name="Ana Maria Montes Franco" userId="35452752-d7b4-4655-b0ae-98e7a1f9c10c" providerId="ADAL" clId="{42519456-9F29-4267-B527-DA0C21B94005}" dt="2020-11-30T14:49:56.258" v="5490" actId="1076"/>
          <ac:picMkLst>
            <pc:docMk/>
            <pc:sldMk cId="4180585622" sldId="302"/>
            <ac:picMk id="4" creationId="{5A7D050F-52FD-4C9E-A12E-66F85030ED3B}"/>
          </ac:picMkLst>
        </pc:picChg>
      </pc:sldChg>
      <pc:sldChg chg="modSp add mod">
        <pc:chgData name="Ana Maria Montes Franco" userId="35452752-d7b4-4655-b0ae-98e7a1f9c10c" providerId="ADAL" clId="{42519456-9F29-4267-B527-DA0C21B94005}" dt="2020-11-30T14:36:31.508" v="4961" actId="207"/>
        <pc:sldMkLst>
          <pc:docMk/>
          <pc:sldMk cId="228001215" sldId="303"/>
        </pc:sldMkLst>
        <pc:spChg chg="mod">
          <ac:chgData name="Ana Maria Montes Franco" userId="35452752-d7b4-4655-b0ae-98e7a1f9c10c" providerId="ADAL" clId="{42519456-9F29-4267-B527-DA0C21B94005}" dt="2020-11-30T14:24:13.910" v="4897" actId="20577"/>
          <ac:spMkLst>
            <pc:docMk/>
            <pc:sldMk cId="228001215" sldId="303"/>
            <ac:spMk id="2" creationId="{78C216F4-67EF-4767-92BB-F306DD4191ED}"/>
          </ac:spMkLst>
        </pc:spChg>
        <pc:spChg chg="mod">
          <ac:chgData name="Ana Maria Montes Franco" userId="35452752-d7b4-4655-b0ae-98e7a1f9c10c" providerId="ADAL" clId="{42519456-9F29-4267-B527-DA0C21B94005}" dt="2020-11-30T14:26:22.590" v="4947" actId="207"/>
          <ac:spMkLst>
            <pc:docMk/>
            <pc:sldMk cId="228001215" sldId="303"/>
            <ac:spMk id="4" creationId="{9C2E9C65-BD25-4293-AF9F-245C4DA64EFE}"/>
          </ac:spMkLst>
        </pc:spChg>
        <pc:spChg chg="mod">
          <ac:chgData name="Ana Maria Montes Franco" userId="35452752-d7b4-4655-b0ae-98e7a1f9c10c" providerId="ADAL" clId="{42519456-9F29-4267-B527-DA0C21B94005}" dt="2020-11-30T14:26:22.590" v="4947" actId="207"/>
          <ac:spMkLst>
            <pc:docMk/>
            <pc:sldMk cId="228001215" sldId="303"/>
            <ac:spMk id="5" creationId="{8488BFED-A115-4E41-842F-36DD748E87D2}"/>
          </ac:spMkLst>
        </pc:spChg>
        <pc:spChg chg="mod">
          <ac:chgData name="Ana Maria Montes Franco" userId="35452752-d7b4-4655-b0ae-98e7a1f9c10c" providerId="ADAL" clId="{42519456-9F29-4267-B527-DA0C21B94005}" dt="2020-11-30T14:26:22.590" v="4947" actId="207"/>
          <ac:spMkLst>
            <pc:docMk/>
            <pc:sldMk cId="228001215" sldId="303"/>
            <ac:spMk id="8" creationId="{C10F779F-F858-40C1-A24E-8FFACF00FAE7}"/>
          </ac:spMkLst>
        </pc:spChg>
        <pc:spChg chg="mod">
          <ac:chgData name="Ana Maria Montes Franco" userId="35452752-d7b4-4655-b0ae-98e7a1f9c10c" providerId="ADAL" clId="{42519456-9F29-4267-B527-DA0C21B94005}" dt="2020-11-30T14:26:22.590" v="4947" actId="207"/>
          <ac:spMkLst>
            <pc:docMk/>
            <pc:sldMk cId="228001215" sldId="303"/>
            <ac:spMk id="10" creationId="{53AD535A-9825-457A-BEF7-54787BB938FA}"/>
          </ac:spMkLst>
        </pc:spChg>
        <pc:spChg chg="mod">
          <ac:chgData name="Ana Maria Montes Franco" userId="35452752-d7b4-4655-b0ae-98e7a1f9c10c" providerId="ADAL" clId="{42519456-9F29-4267-B527-DA0C21B94005}" dt="2020-11-30T14:26:22.590" v="4947" actId="207"/>
          <ac:spMkLst>
            <pc:docMk/>
            <pc:sldMk cId="228001215" sldId="303"/>
            <ac:spMk id="17" creationId="{D61E6CC7-F29B-457F-8792-E051A237EF59}"/>
          </ac:spMkLst>
        </pc:spChg>
        <pc:spChg chg="mod">
          <ac:chgData name="Ana Maria Montes Franco" userId="35452752-d7b4-4655-b0ae-98e7a1f9c10c" providerId="ADAL" clId="{42519456-9F29-4267-B527-DA0C21B94005}" dt="2020-11-30T14:36:31.508" v="4961" actId="207"/>
          <ac:spMkLst>
            <pc:docMk/>
            <pc:sldMk cId="228001215" sldId="303"/>
            <ac:spMk id="30" creationId="{78ED04D7-83C4-4530-ABD2-52A2C1DCFE29}"/>
          </ac:spMkLst>
        </pc:spChg>
        <pc:spChg chg="mod">
          <ac:chgData name="Ana Maria Montes Franco" userId="35452752-d7b4-4655-b0ae-98e7a1f9c10c" providerId="ADAL" clId="{42519456-9F29-4267-B527-DA0C21B94005}" dt="2020-11-30T14:36:25.910" v="4960" actId="207"/>
          <ac:spMkLst>
            <pc:docMk/>
            <pc:sldMk cId="228001215" sldId="303"/>
            <ac:spMk id="31" creationId="{EEFF2E8F-8367-409A-A48C-6A117EAD145F}"/>
          </ac:spMkLst>
        </pc:spChg>
        <pc:spChg chg="mod">
          <ac:chgData name="Ana Maria Montes Franco" userId="35452752-d7b4-4655-b0ae-98e7a1f9c10c" providerId="ADAL" clId="{42519456-9F29-4267-B527-DA0C21B94005}" dt="2020-11-30T14:26:22.590" v="4947" actId="207"/>
          <ac:spMkLst>
            <pc:docMk/>
            <pc:sldMk cId="228001215" sldId="303"/>
            <ac:spMk id="33" creationId="{DB4E3C58-7CA8-4CF5-805A-755A2534D957}"/>
          </ac:spMkLst>
        </pc:spChg>
        <pc:spChg chg="mod">
          <ac:chgData name="Ana Maria Montes Franco" userId="35452752-d7b4-4655-b0ae-98e7a1f9c10c" providerId="ADAL" clId="{42519456-9F29-4267-B527-DA0C21B94005}" dt="2020-11-30T14:27:09.283" v="4951" actId="207"/>
          <ac:spMkLst>
            <pc:docMk/>
            <pc:sldMk cId="228001215" sldId="303"/>
            <ac:spMk id="39" creationId="{A7AAD277-9745-42F5-90A8-2496F96EAE58}"/>
          </ac:spMkLst>
        </pc:spChg>
        <pc:cxnChg chg="mod">
          <ac:chgData name="Ana Maria Montes Franco" userId="35452752-d7b4-4655-b0ae-98e7a1f9c10c" providerId="ADAL" clId="{42519456-9F29-4267-B527-DA0C21B94005}" dt="2020-11-30T14:26:50.060" v="4948" actId="208"/>
          <ac:cxnSpMkLst>
            <pc:docMk/>
            <pc:sldMk cId="228001215" sldId="303"/>
            <ac:cxnSpMk id="6" creationId="{74E811E5-B888-4AD5-B3CD-50AEEC8F3F1C}"/>
          </ac:cxnSpMkLst>
        </pc:cxnChg>
        <pc:cxnChg chg="mod">
          <ac:chgData name="Ana Maria Montes Franco" userId="35452752-d7b4-4655-b0ae-98e7a1f9c10c" providerId="ADAL" clId="{42519456-9F29-4267-B527-DA0C21B94005}" dt="2020-11-30T14:27:00.974" v="4950" actId="208"/>
          <ac:cxnSpMkLst>
            <pc:docMk/>
            <pc:sldMk cId="228001215" sldId="303"/>
            <ac:cxnSpMk id="34" creationId="{831A4EA9-8417-45FA-A822-CCA68BAB7F86}"/>
          </ac:cxnSpMkLst>
        </pc:cxnChg>
      </pc:sldChg>
      <pc:sldChg chg="modSp add mod">
        <pc:chgData name="Ana Maria Montes Franco" userId="35452752-d7b4-4655-b0ae-98e7a1f9c10c" providerId="ADAL" clId="{42519456-9F29-4267-B527-DA0C21B94005}" dt="2020-11-30T14:36:09.341" v="4959" actId="207"/>
        <pc:sldMkLst>
          <pc:docMk/>
          <pc:sldMk cId="521882684" sldId="304"/>
        </pc:sldMkLst>
        <pc:spChg chg="mod">
          <ac:chgData name="Ana Maria Montes Franco" userId="35452752-d7b4-4655-b0ae-98e7a1f9c10c" providerId="ADAL" clId="{42519456-9F29-4267-B527-DA0C21B94005}" dt="2020-11-30T14:24:26.449" v="4900" actId="20577"/>
          <ac:spMkLst>
            <pc:docMk/>
            <pc:sldMk cId="521882684" sldId="304"/>
            <ac:spMk id="2" creationId="{78C216F4-67EF-4767-92BB-F306DD4191ED}"/>
          </ac:spMkLst>
        </pc:spChg>
        <pc:spChg chg="mod">
          <ac:chgData name="Ana Maria Montes Franco" userId="35452752-d7b4-4655-b0ae-98e7a1f9c10c" providerId="ADAL" clId="{42519456-9F29-4267-B527-DA0C21B94005}" dt="2020-11-30T14:35:22.559" v="4952" actId="207"/>
          <ac:spMkLst>
            <pc:docMk/>
            <pc:sldMk cId="521882684" sldId="304"/>
            <ac:spMk id="4" creationId="{9C2E9C65-BD25-4293-AF9F-245C4DA64EFE}"/>
          </ac:spMkLst>
        </pc:spChg>
        <pc:spChg chg="mod">
          <ac:chgData name="Ana Maria Montes Franco" userId="35452752-d7b4-4655-b0ae-98e7a1f9c10c" providerId="ADAL" clId="{42519456-9F29-4267-B527-DA0C21B94005}" dt="2020-11-30T14:35:22.559" v="4952" actId="207"/>
          <ac:spMkLst>
            <pc:docMk/>
            <pc:sldMk cId="521882684" sldId="304"/>
            <ac:spMk id="5" creationId="{8488BFED-A115-4E41-842F-36DD748E87D2}"/>
          </ac:spMkLst>
        </pc:spChg>
        <pc:spChg chg="mod">
          <ac:chgData name="Ana Maria Montes Franco" userId="35452752-d7b4-4655-b0ae-98e7a1f9c10c" providerId="ADAL" clId="{42519456-9F29-4267-B527-DA0C21B94005}" dt="2020-11-30T14:35:22.559" v="4952" actId="207"/>
          <ac:spMkLst>
            <pc:docMk/>
            <pc:sldMk cId="521882684" sldId="304"/>
            <ac:spMk id="8" creationId="{C10F779F-F858-40C1-A24E-8FFACF00FAE7}"/>
          </ac:spMkLst>
        </pc:spChg>
        <pc:spChg chg="mod">
          <ac:chgData name="Ana Maria Montes Franco" userId="35452752-d7b4-4655-b0ae-98e7a1f9c10c" providerId="ADAL" clId="{42519456-9F29-4267-B527-DA0C21B94005}" dt="2020-11-30T14:35:22.559" v="4952" actId="207"/>
          <ac:spMkLst>
            <pc:docMk/>
            <pc:sldMk cId="521882684" sldId="304"/>
            <ac:spMk id="10" creationId="{53AD535A-9825-457A-BEF7-54787BB938FA}"/>
          </ac:spMkLst>
        </pc:spChg>
        <pc:spChg chg="mod">
          <ac:chgData name="Ana Maria Montes Franco" userId="35452752-d7b4-4655-b0ae-98e7a1f9c10c" providerId="ADAL" clId="{42519456-9F29-4267-B527-DA0C21B94005}" dt="2020-11-30T14:35:22.559" v="4952" actId="207"/>
          <ac:spMkLst>
            <pc:docMk/>
            <pc:sldMk cId="521882684" sldId="304"/>
            <ac:spMk id="17" creationId="{D61E6CC7-F29B-457F-8792-E051A237EF59}"/>
          </ac:spMkLst>
        </pc:spChg>
        <pc:spChg chg="mod">
          <ac:chgData name="Ana Maria Montes Franco" userId="35452752-d7b4-4655-b0ae-98e7a1f9c10c" providerId="ADAL" clId="{42519456-9F29-4267-B527-DA0C21B94005}" dt="2020-11-30T14:35:52.411" v="4957" actId="207"/>
          <ac:spMkLst>
            <pc:docMk/>
            <pc:sldMk cId="521882684" sldId="304"/>
            <ac:spMk id="29" creationId="{9181BBAD-59BA-4474-B007-1D33D80566A3}"/>
          </ac:spMkLst>
        </pc:spChg>
        <pc:spChg chg="mod">
          <ac:chgData name="Ana Maria Montes Franco" userId="35452752-d7b4-4655-b0ae-98e7a1f9c10c" providerId="ADAL" clId="{42519456-9F29-4267-B527-DA0C21B94005}" dt="2020-11-30T14:35:22.559" v="4952" actId="207"/>
          <ac:spMkLst>
            <pc:docMk/>
            <pc:sldMk cId="521882684" sldId="304"/>
            <ac:spMk id="30" creationId="{78ED04D7-83C4-4530-ABD2-52A2C1DCFE29}"/>
          </ac:spMkLst>
        </pc:spChg>
        <pc:spChg chg="mod">
          <ac:chgData name="Ana Maria Montes Franco" userId="35452752-d7b4-4655-b0ae-98e7a1f9c10c" providerId="ADAL" clId="{42519456-9F29-4267-B527-DA0C21B94005}" dt="2020-11-30T14:36:09.341" v="4959" actId="207"/>
          <ac:spMkLst>
            <pc:docMk/>
            <pc:sldMk cId="521882684" sldId="304"/>
            <ac:spMk id="31" creationId="{EEFF2E8F-8367-409A-A48C-6A117EAD145F}"/>
          </ac:spMkLst>
        </pc:spChg>
        <pc:spChg chg="mod">
          <ac:chgData name="Ana Maria Montes Franco" userId="35452752-d7b4-4655-b0ae-98e7a1f9c10c" providerId="ADAL" clId="{42519456-9F29-4267-B527-DA0C21B94005}" dt="2020-11-30T14:35:22.559" v="4952" actId="207"/>
          <ac:spMkLst>
            <pc:docMk/>
            <pc:sldMk cId="521882684" sldId="304"/>
            <ac:spMk id="33" creationId="{DB4E3C58-7CA8-4CF5-805A-755A2534D957}"/>
          </ac:spMkLst>
        </pc:spChg>
        <pc:spChg chg="mod">
          <ac:chgData name="Ana Maria Montes Franco" userId="35452752-d7b4-4655-b0ae-98e7a1f9c10c" providerId="ADAL" clId="{42519456-9F29-4267-B527-DA0C21B94005}" dt="2020-11-30T14:35:43.714" v="4956" actId="207"/>
          <ac:spMkLst>
            <pc:docMk/>
            <pc:sldMk cId="521882684" sldId="304"/>
            <ac:spMk id="39" creationId="{A7AAD277-9745-42F5-90A8-2496F96EAE58}"/>
          </ac:spMkLst>
        </pc:spChg>
        <pc:cxnChg chg="mod">
          <ac:chgData name="Ana Maria Montes Franco" userId="35452752-d7b4-4655-b0ae-98e7a1f9c10c" providerId="ADAL" clId="{42519456-9F29-4267-B527-DA0C21B94005}" dt="2020-11-30T14:35:32.871" v="4953" actId="208"/>
          <ac:cxnSpMkLst>
            <pc:docMk/>
            <pc:sldMk cId="521882684" sldId="304"/>
            <ac:cxnSpMk id="6" creationId="{74E811E5-B888-4AD5-B3CD-50AEEC8F3F1C}"/>
          </ac:cxnSpMkLst>
        </pc:cxnChg>
        <pc:cxnChg chg="mod">
          <ac:chgData name="Ana Maria Montes Franco" userId="35452752-d7b4-4655-b0ae-98e7a1f9c10c" providerId="ADAL" clId="{42519456-9F29-4267-B527-DA0C21B94005}" dt="2020-11-30T14:35:32.871" v="4953" actId="208"/>
          <ac:cxnSpMkLst>
            <pc:docMk/>
            <pc:sldMk cId="521882684" sldId="304"/>
            <ac:cxnSpMk id="34" creationId="{831A4EA9-8417-45FA-A822-CCA68BAB7F86}"/>
          </ac:cxnSpMkLst>
        </pc:cxnChg>
      </pc:sldChg>
      <pc:sldChg chg="addSp delSp modSp add del mod ord">
        <pc:chgData name="Ana Maria Montes Franco" userId="35452752-d7b4-4655-b0ae-98e7a1f9c10c" providerId="ADAL" clId="{42519456-9F29-4267-B527-DA0C21B94005}" dt="2020-11-30T20:43:03.494" v="10951"/>
        <pc:sldMkLst>
          <pc:docMk/>
          <pc:sldMk cId="2429854724" sldId="305"/>
        </pc:sldMkLst>
        <pc:graphicFrameChg chg="add mod">
          <ac:chgData name="Ana Maria Montes Franco" userId="35452752-d7b4-4655-b0ae-98e7a1f9c10c" providerId="ADAL" clId="{42519456-9F29-4267-B527-DA0C21B94005}" dt="2020-11-30T20:43:01.079" v="10949" actId="14100"/>
          <ac:graphicFrameMkLst>
            <pc:docMk/>
            <pc:sldMk cId="2429854724" sldId="305"/>
            <ac:graphicFrameMk id="4" creationId="{00000000-0008-0000-0000-000006000000}"/>
          </ac:graphicFrameMkLst>
        </pc:graphicFrameChg>
        <pc:picChg chg="del">
          <ac:chgData name="Ana Maria Montes Franco" userId="35452752-d7b4-4655-b0ae-98e7a1f9c10c" providerId="ADAL" clId="{42519456-9F29-4267-B527-DA0C21B94005}" dt="2020-11-30T20:42:41.012" v="10939" actId="478"/>
          <ac:picMkLst>
            <pc:docMk/>
            <pc:sldMk cId="2429854724" sldId="305"/>
            <ac:picMk id="3" creationId="{BE80C6F2-5CBD-41FD-9A0D-9D023519232D}"/>
          </ac:picMkLst>
        </pc:picChg>
      </pc:sldChg>
      <pc:sldChg chg="addSp delSp modSp mod">
        <pc:chgData name="Ana Maria Montes Franco" userId="35452752-d7b4-4655-b0ae-98e7a1f9c10c" providerId="ADAL" clId="{42519456-9F29-4267-B527-DA0C21B94005}" dt="2020-11-30T20:48:53.732" v="10967" actId="1076"/>
        <pc:sldMkLst>
          <pc:docMk/>
          <pc:sldMk cId="1320879959" sldId="306"/>
        </pc:sldMkLst>
        <pc:graphicFrameChg chg="add mod">
          <ac:chgData name="Ana Maria Montes Franco" userId="35452752-d7b4-4655-b0ae-98e7a1f9c10c" providerId="ADAL" clId="{42519456-9F29-4267-B527-DA0C21B94005}" dt="2020-11-30T20:48:53.732" v="10967" actId="1076"/>
          <ac:graphicFrameMkLst>
            <pc:docMk/>
            <pc:sldMk cId="1320879959" sldId="306"/>
            <ac:graphicFrameMk id="5" creationId="{00000000-0008-0000-0100-000003000000}"/>
          </ac:graphicFrameMkLst>
        </pc:graphicFrameChg>
        <pc:picChg chg="del">
          <ac:chgData name="Ana Maria Montes Franco" userId="35452752-d7b4-4655-b0ae-98e7a1f9c10c" providerId="ADAL" clId="{42519456-9F29-4267-B527-DA0C21B94005}" dt="2020-11-30T20:43:12.808" v="10952" actId="478"/>
          <ac:picMkLst>
            <pc:docMk/>
            <pc:sldMk cId="1320879959" sldId="306"/>
            <ac:picMk id="4" creationId="{2A2ED867-4FFB-4ED9-B4FD-C00D0C881E0E}"/>
          </ac:picMkLst>
        </pc:picChg>
      </pc:sldChg>
      <pc:sldChg chg="new del">
        <pc:chgData name="Ana Maria Montes Franco" userId="35452752-d7b4-4655-b0ae-98e7a1f9c10c" providerId="ADAL" clId="{42519456-9F29-4267-B527-DA0C21B94005}" dt="2020-11-30T20:32:42.082" v="10913" actId="47"/>
        <pc:sldMkLst>
          <pc:docMk/>
          <pc:sldMk cId="2097438333" sldId="307"/>
        </pc:sldMkLst>
      </pc:sldChg>
    </pc:docChg>
  </pc:docChgLst>
  <pc:docChgLst>
    <pc:chgData name="Ana Maria Montes Franco" userId="S::a.montesf@uniandes.edu.co::35452752-d7b4-4655-b0ae-98e7a1f9c10c" providerId="AD" clId="Web-{542E7EB0-5C83-E1D4-6A99-073AF2B463A9}"/>
    <pc:docChg chg="modSld">
      <pc:chgData name="Ana Maria Montes Franco" userId="S::a.montesf@uniandes.edu.co::35452752-d7b4-4655-b0ae-98e7a1f9c10c" providerId="AD" clId="Web-{542E7EB0-5C83-E1D4-6A99-073AF2B463A9}" dt="2020-11-30T19:13:41.463" v="36" actId="1076"/>
      <pc:docMkLst>
        <pc:docMk/>
      </pc:docMkLst>
      <pc:sldChg chg="delSp modSp delAnim">
        <pc:chgData name="Ana Maria Montes Franco" userId="S::a.montesf@uniandes.edu.co::35452752-d7b4-4655-b0ae-98e7a1f9c10c" providerId="AD" clId="Web-{542E7EB0-5C83-E1D4-6A99-073AF2B463A9}" dt="2020-11-30T18:10:30.111" v="10"/>
        <pc:sldMkLst>
          <pc:docMk/>
          <pc:sldMk cId="2002381809" sldId="280"/>
        </pc:sldMkLst>
        <pc:spChg chg="mod">
          <ac:chgData name="Ana Maria Montes Franco" userId="S::a.montesf@uniandes.edu.co::35452752-d7b4-4655-b0ae-98e7a1f9c10c" providerId="AD" clId="Web-{542E7EB0-5C83-E1D4-6A99-073AF2B463A9}" dt="2020-11-30T18:10:23.720" v="7" actId="20577"/>
          <ac:spMkLst>
            <pc:docMk/>
            <pc:sldMk cId="2002381809" sldId="280"/>
            <ac:spMk id="4" creationId="{B9E56BE7-6C28-404F-A774-6DF0D3D1CD9A}"/>
          </ac:spMkLst>
        </pc:spChg>
        <pc:spChg chg="del">
          <ac:chgData name="Ana Maria Montes Franco" userId="S::a.montesf@uniandes.edu.co::35452752-d7b4-4655-b0ae-98e7a1f9c10c" providerId="AD" clId="Web-{542E7EB0-5C83-E1D4-6A99-073AF2B463A9}" dt="2020-11-30T18:10:30.111" v="10"/>
          <ac:spMkLst>
            <pc:docMk/>
            <pc:sldMk cId="2002381809" sldId="280"/>
            <ac:spMk id="6" creationId="{8810CA03-8762-4A75-8519-601C72B2B792}"/>
          </ac:spMkLst>
        </pc:spChg>
      </pc:sldChg>
      <pc:sldChg chg="modSp">
        <pc:chgData name="Ana Maria Montes Franco" userId="S::a.montesf@uniandes.edu.co::35452752-d7b4-4655-b0ae-98e7a1f9c10c" providerId="AD" clId="Web-{542E7EB0-5C83-E1D4-6A99-073AF2B463A9}" dt="2020-11-30T19:13:21.088" v="31" actId="1076"/>
        <pc:sldMkLst>
          <pc:docMk/>
          <pc:sldMk cId="1571017713" sldId="286"/>
        </pc:sldMkLst>
        <pc:spChg chg="mod">
          <ac:chgData name="Ana Maria Montes Franco" userId="S::a.montesf@uniandes.edu.co::35452752-d7b4-4655-b0ae-98e7a1f9c10c" providerId="AD" clId="Web-{542E7EB0-5C83-E1D4-6A99-073AF2B463A9}" dt="2020-11-30T19:13:18.572" v="30" actId="1076"/>
          <ac:spMkLst>
            <pc:docMk/>
            <pc:sldMk cId="1571017713" sldId="286"/>
            <ac:spMk id="2" creationId="{C936EC8B-4D5C-4FEC-81B8-E9E8E6D94997}"/>
          </ac:spMkLst>
        </pc:spChg>
        <pc:picChg chg="mod">
          <ac:chgData name="Ana Maria Montes Franco" userId="S::a.montesf@uniandes.edu.co::35452752-d7b4-4655-b0ae-98e7a1f9c10c" providerId="AD" clId="Web-{542E7EB0-5C83-E1D4-6A99-073AF2B463A9}" dt="2020-11-30T19:13:21.088" v="31" actId="1076"/>
          <ac:picMkLst>
            <pc:docMk/>
            <pc:sldMk cId="1571017713" sldId="286"/>
            <ac:picMk id="4" creationId="{16A9069D-ED7C-45E3-8D62-A4C9D2F116FD}"/>
          </ac:picMkLst>
        </pc:picChg>
      </pc:sldChg>
      <pc:sldChg chg="modSp">
        <pc:chgData name="Ana Maria Montes Franco" userId="S::a.montesf@uniandes.edu.co::35452752-d7b4-4655-b0ae-98e7a1f9c10c" providerId="AD" clId="Web-{542E7EB0-5C83-E1D4-6A99-073AF2B463A9}" dt="2020-11-30T18:10:46.236" v="27" actId="20577"/>
        <pc:sldMkLst>
          <pc:docMk/>
          <pc:sldMk cId="3877226019" sldId="289"/>
        </pc:sldMkLst>
        <pc:spChg chg="mod">
          <ac:chgData name="Ana Maria Montes Franco" userId="S::a.montesf@uniandes.edu.co::35452752-d7b4-4655-b0ae-98e7a1f9c10c" providerId="AD" clId="Web-{542E7EB0-5C83-E1D4-6A99-073AF2B463A9}" dt="2020-11-30T18:10:46.236" v="27" actId="20577"/>
          <ac:spMkLst>
            <pc:docMk/>
            <pc:sldMk cId="3877226019" sldId="289"/>
            <ac:spMk id="3" creationId="{9AAD883D-BCB1-488E-93DA-95955083B6F2}"/>
          </ac:spMkLst>
        </pc:spChg>
      </pc:sldChg>
      <pc:sldChg chg="modSp">
        <pc:chgData name="Ana Maria Montes Franco" userId="S::a.montesf@uniandes.edu.co::35452752-d7b4-4655-b0ae-98e7a1f9c10c" providerId="AD" clId="Web-{542E7EB0-5C83-E1D4-6A99-073AF2B463A9}" dt="2020-11-30T18:09:28.751" v="0" actId="20577"/>
        <pc:sldMkLst>
          <pc:docMk/>
          <pc:sldMk cId="3162015061" sldId="294"/>
        </pc:sldMkLst>
        <pc:spChg chg="mod">
          <ac:chgData name="Ana Maria Montes Franco" userId="S::a.montesf@uniandes.edu.co::35452752-d7b4-4655-b0ae-98e7a1f9c10c" providerId="AD" clId="Web-{542E7EB0-5C83-E1D4-6A99-073AF2B463A9}" dt="2020-11-30T18:09:28.751" v="0" actId="20577"/>
          <ac:spMkLst>
            <pc:docMk/>
            <pc:sldMk cId="3162015061" sldId="294"/>
            <ac:spMk id="2" creationId="{78C216F4-67EF-4767-92BB-F306DD4191ED}"/>
          </ac:spMkLst>
        </pc:spChg>
      </pc:sldChg>
      <pc:sldChg chg="modSp">
        <pc:chgData name="Ana Maria Montes Franco" userId="S::a.montesf@uniandes.edu.co::35452752-d7b4-4655-b0ae-98e7a1f9c10c" providerId="AD" clId="Web-{542E7EB0-5C83-E1D4-6A99-073AF2B463A9}" dt="2020-11-30T18:10:01.376" v="5" actId="1076"/>
        <pc:sldMkLst>
          <pc:docMk/>
          <pc:sldMk cId="3279985411" sldId="301"/>
        </pc:sldMkLst>
        <pc:spChg chg="mod">
          <ac:chgData name="Ana Maria Montes Franco" userId="S::a.montesf@uniandes.edu.co::35452752-d7b4-4655-b0ae-98e7a1f9c10c" providerId="AD" clId="Web-{542E7EB0-5C83-E1D4-6A99-073AF2B463A9}" dt="2020-11-30T18:09:55.439" v="3" actId="1076"/>
          <ac:spMkLst>
            <pc:docMk/>
            <pc:sldMk cId="3279985411" sldId="301"/>
            <ac:spMk id="5" creationId="{9839F058-40C3-42FD-A05C-D22668014319}"/>
          </ac:spMkLst>
        </pc:spChg>
        <pc:picChg chg="mod">
          <ac:chgData name="Ana Maria Montes Franco" userId="S::a.montesf@uniandes.edu.co::35452752-d7b4-4655-b0ae-98e7a1f9c10c" providerId="AD" clId="Web-{542E7EB0-5C83-E1D4-6A99-073AF2B463A9}" dt="2020-11-30T18:10:01.376" v="5" actId="1076"/>
          <ac:picMkLst>
            <pc:docMk/>
            <pc:sldMk cId="3279985411" sldId="301"/>
            <ac:picMk id="4" creationId="{C5F78184-F19E-46E5-9E22-1DC5847CA1F7}"/>
          </ac:picMkLst>
        </pc:picChg>
      </pc:sldChg>
      <pc:sldChg chg="modSp">
        <pc:chgData name="Ana Maria Montes Franco" userId="S::a.montesf@uniandes.edu.co::35452752-d7b4-4655-b0ae-98e7a1f9c10c" providerId="AD" clId="Web-{542E7EB0-5C83-E1D4-6A99-073AF2B463A9}" dt="2020-11-30T19:13:25.916" v="33" actId="1076"/>
        <pc:sldMkLst>
          <pc:docMk/>
          <pc:sldMk cId="2429854724" sldId="305"/>
        </pc:sldMkLst>
        <pc:spChg chg="mod">
          <ac:chgData name="Ana Maria Montes Franco" userId="S::a.montesf@uniandes.edu.co::35452752-d7b4-4655-b0ae-98e7a1f9c10c" providerId="AD" clId="Web-{542E7EB0-5C83-E1D4-6A99-073AF2B463A9}" dt="2020-11-30T19:13:24.369" v="32" actId="1076"/>
          <ac:spMkLst>
            <pc:docMk/>
            <pc:sldMk cId="2429854724" sldId="305"/>
            <ac:spMk id="2" creationId="{C936EC8B-4D5C-4FEC-81B8-E9E8E6D94997}"/>
          </ac:spMkLst>
        </pc:spChg>
        <pc:picChg chg="mod">
          <ac:chgData name="Ana Maria Montes Franco" userId="S::a.montesf@uniandes.edu.co::35452752-d7b4-4655-b0ae-98e7a1f9c10c" providerId="AD" clId="Web-{542E7EB0-5C83-E1D4-6A99-073AF2B463A9}" dt="2020-11-30T19:13:25.916" v="33" actId="1076"/>
          <ac:picMkLst>
            <pc:docMk/>
            <pc:sldMk cId="2429854724" sldId="305"/>
            <ac:picMk id="3" creationId="{BE80C6F2-5CBD-41FD-9A0D-9D023519232D}"/>
          </ac:picMkLst>
        </pc:picChg>
      </pc:sldChg>
      <pc:sldChg chg="modSp">
        <pc:chgData name="Ana Maria Montes Franco" userId="S::a.montesf@uniandes.edu.co::35452752-d7b4-4655-b0ae-98e7a1f9c10c" providerId="AD" clId="Web-{542E7EB0-5C83-E1D4-6A99-073AF2B463A9}" dt="2020-11-30T19:13:41.463" v="36" actId="1076"/>
        <pc:sldMkLst>
          <pc:docMk/>
          <pc:sldMk cId="1320879959" sldId="306"/>
        </pc:sldMkLst>
        <pc:spChg chg="mod">
          <ac:chgData name="Ana Maria Montes Franco" userId="S::a.montesf@uniandes.edu.co::35452752-d7b4-4655-b0ae-98e7a1f9c10c" providerId="AD" clId="Web-{542E7EB0-5C83-E1D4-6A99-073AF2B463A9}" dt="2020-11-30T19:13:30.481" v="34" actId="1076"/>
          <ac:spMkLst>
            <pc:docMk/>
            <pc:sldMk cId="1320879959" sldId="306"/>
            <ac:spMk id="2" creationId="{C936EC8B-4D5C-4FEC-81B8-E9E8E6D94997}"/>
          </ac:spMkLst>
        </pc:spChg>
        <pc:picChg chg="mod">
          <ac:chgData name="Ana Maria Montes Franco" userId="S::a.montesf@uniandes.edu.co::35452752-d7b4-4655-b0ae-98e7a1f9c10c" providerId="AD" clId="Web-{542E7EB0-5C83-E1D4-6A99-073AF2B463A9}" dt="2020-11-30T19:13:41.463" v="36" actId="1076"/>
          <ac:picMkLst>
            <pc:docMk/>
            <pc:sldMk cId="1320879959" sldId="306"/>
            <ac:picMk id="4" creationId="{2A2ED867-4FFB-4ED9-B4FD-C00D0C881E0E}"/>
          </ac:picMkLst>
        </pc:picChg>
      </pc:sldChg>
    </pc:docChg>
  </pc:docChgLst>
  <pc:docChgLst>
    <pc:chgData name="Ana Maria Montes Franco" userId="S::a.montesf@uniandes.edu.co::35452752-d7b4-4655-b0ae-98e7a1f9c10c" providerId="AD" clId="Web-{D01BE1E6-7E82-AD99-ABC6-74370FFD3E31}"/>
    <pc:docChg chg="modSld">
      <pc:chgData name="Ana Maria Montes Franco" userId="S::a.montesf@uniandes.edu.co::35452752-d7b4-4655-b0ae-98e7a1f9c10c" providerId="AD" clId="Web-{D01BE1E6-7E82-AD99-ABC6-74370FFD3E31}" dt="2020-11-30T21:54:47.173" v="0" actId="1076"/>
      <pc:docMkLst>
        <pc:docMk/>
      </pc:docMkLst>
      <pc:sldChg chg="modSp">
        <pc:chgData name="Ana Maria Montes Franco" userId="S::a.montesf@uniandes.edu.co::35452752-d7b4-4655-b0ae-98e7a1f9c10c" providerId="AD" clId="Web-{D01BE1E6-7E82-AD99-ABC6-74370FFD3E31}" dt="2020-11-30T21:54:47.173" v="0" actId="1076"/>
        <pc:sldMkLst>
          <pc:docMk/>
          <pc:sldMk cId="15135684" sldId="297"/>
        </pc:sldMkLst>
        <pc:picChg chg="mod">
          <ac:chgData name="Ana Maria Montes Franco" userId="S::a.montesf@uniandes.edu.co::35452752-d7b4-4655-b0ae-98e7a1f9c10c" providerId="AD" clId="Web-{D01BE1E6-7E82-AD99-ABC6-74370FFD3E31}" dt="2020-11-30T21:54:47.173" v="0" actId="1076"/>
          <ac:picMkLst>
            <pc:docMk/>
            <pc:sldMk cId="15135684" sldId="297"/>
            <ac:picMk id="7" creationId="{731654E6-CCD0-4689-9ED7-242A1E892AF9}"/>
          </ac:picMkLst>
        </pc:picChg>
      </pc:sldChg>
    </pc:docChg>
  </pc:docChgLst>
  <pc:docChgLst>
    <pc:chgData name="Ana Maria Montes Franco" userId="S::a.montesf@uniandes.edu.co::35452752-d7b4-4655-b0ae-98e7a1f9c10c" providerId="AD" clId="Web-{63F9E3A7-FCAA-4C60-99BE-92E8BC77EAAA}"/>
    <pc:docChg chg="addSld delSld">
      <pc:chgData name="Ana Maria Montes Franco" userId="S::a.montesf@uniandes.edu.co::35452752-d7b4-4655-b0ae-98e7a1f9c10c" providerId="AD" clId="Web-{63F9E3A7-FCAA-4C60-99BE-92E8BC77EAAA}" dt="2020-11-26T17:03:49.577" v="3"/>
      <pc:docMkLst>
        <pc:docMk/>
      </pc:docMkLst>
      <pc:sldChg chg="add del replId">
        <pc:chgData name="Ana Maria Montes Franco" userId="S::a.montesf@uniandes.edu.co::35452752-d7b4-4655-b0ae-98e7a1f9c10c" providerId="AD" clId="Web-{63F9E3A7-FCAA-4C60-99BE-92E8BC77EAAA}" dt="2020-11-26T17:03:49.577" v="3"/>
        <pc:sldMkLst>
          <pc:docMk/>
          <pc:sldMk cId="1824886783" sldId="258"/>
        </pc:sldMkLst>
      </pc:sldChg>
      <pc:sldChg chg="add del replId">
        <pc:chgData name="Ana Maria Montes Franco" userId="S::a.montesf@uniandes.edu.co::35452752-d7b4-4655-b0ae-98e7a1f9c10c" providerId="AD" clId="Web-{63F9E3A7-FCAA-4C60-99BE-92E8BC77EAAA}" dt="2020-11-26T17:03:41.233" v="1"/>
        <pc:sldMkLst>
          <pc:docMk/>
          <pc:sldMk cId="2580997038" sldId="258"/>
        </pc:sldMkLst>
      </pc:sldChg>
    </pc:docChg>
  </pc:docChgLst>
  <pc:docChgLst>
    <pc:chgData name="Ana Maria Montes Franco" userId="S::a.montesf@uniandes.edu.co::35452752-d7b4-4655-b0ae-98e7a1f9c10c" providerId="AD" clId="Web-{A5C7CC2E-0525-DD6C-93A7-D6844452A60E}"/>
    <pc:docChg chg="modSld">
      <pc:chgData name="Ana Maria Montes Franco" userId="S::a.montesf@uniandes.edu.co::35452752-d7b4-4655-b0ae-98e7a1f9c10c" providerId="AD" clId="Web-{A5C7CC2E-0525-DD6C-93A7-D6844452A60E}" dt="2020-12-02T17:49:10.930" v="42" actId="20577"/>
      <pc:docMkLst>
        <pc:docMk/>
      </pc:docMkLst>
      <pc:sldChg chg="modSp">
        <pc:chgData name="Ana Maria Montes Franco" userId="S::a.montesf@uniandes.edu.co::35452752-d7b4-4655-b0ae-98e7a1f9c10c" providerId="AD" clId="Web-{A5C7CC2E-0525-DD6C-93A7-D6844452A60E}" dt="2020-12-02T17:47:25.788" v="0" actId="20577"/>
        <pc:sldMkLst>
          <pc:docMk/>
          <pc:sldMk cId="141992986" sldId="262"/>
        </pc:sldMkLst>
        <pc:spChg chg="mod">
          <ac:chgData name="Ana Maria Montes Franco" userId="S::a.montesf@uniandes.edu.co::35452752-d7b4-4655-b0ae-98e7a1f9c10c" providerId="AD" clId="Web-{A5C7CC2E-0525-DD6C-93A7-D6844452A60E}" dt="2020-12-02T17:47:25.788" v="0" actId="20577"/>
          <ac:spMkLst>
            <pc:docMk/>
            <pc:sldMk cId="141992986" sldId="262"/>
            <ac:spMk id="8" creationId="{4A3E1416-5099-4624-8DB2-ECCFBCC668EE}"/>
          </ac:spMkLst>
        </pc:spChg>
      </pc:sldChg>
      <pc:sldChg chg="modSp">
        <pc:chgData name="Ana Maria Montes Franco" userId="S::a.montesf@uniandes.edu.co::35452752-d7b4-4655-b0ae-98e7a1f9c10c" providerId="AD" clId="Web-{A5C7CC2E-0525-DD6C-93A7-D6844452A60E}" dt="2020-12-02T17:47:42.492" v="9" actId="20577"/>
        <pc:sldMkLst>
          <pc:docMk/>
          <pc:sldMk cId="2967574031" sldId="282"/>
        </pc:sldMkLst>
        <pc:spChg chg="mod">
          <ac:chgData name="Ana Maria Montes Franco" userId="S::a.montesf@uniandes.edu.co::35452752-d7b4-4655-b0ae-98e7a1f9c10c" providerId="AD" clId="Web-{A5C7CC2E-0525-DD6C-93A7-D6844452A60E}" dt="2020-12-02T17:47:42.492" v="9" actId="20577"/>
          <ac:spMkLst>
            <pc:docMk/>
            <pc:sldMk cId="2967574031" sldId="282"/>
            <ac:spMk id="6" creationId="{01E81BC7-1371-419B-82A1-A38186C182D9}"/>
          </ac:spMkLst>
        </pc:spChg>
      </pc:sldChg>
      <pc:sldChg chg="modSp">
        <pc:chgData name="Ana Maria Montes Franco" userId="S::a.montesf@uniandes.edu.co::35452752-d7b4-4655-b0ae-98e7a1f9c10c" providerId="AD" clId="Web-{A5C7CC2E-0525-DD6C-93A7-D6844452A60E}" dt="2020-12-02T17:48:02.351" v="17" actId="20577"/>
        <pc:sldMkLst>
          <pc:docMk/>
          <pc:sldMk cId="3548926331" sldId="295"/>
        </pc:sldMkLst>
        <pc:spChg chg="mod">
          <ac:chgData name="Ana Maria Montes Franco" userId="S::a.montesf@uniandes.edu.co::35452752-d7b4-4655-b0ae-98e7a1f9c10c" providerId="AD" clId="Web-{A5C7CC2E-0525-DD6C-93A7-D6844452A60E}" dt="2020-12-02T17:48:02.351" v="17" actId="20577"/>
          <ac:spMkLst>
            <pc:docMk/>
            <pc:sldMk cId="3548926331" sldId="295"/>
            <ac:spMk id="5" creationId="{47822939-DE77-46EA-B040-CE04E476FFCD}"/>
          </ac:spMkLst>
        </pc:spChg>
      </pc:sldChg>
      <pc:sldChg chg="modSp">
        <pc:chgData name="Ana Maria Montes Franco" userId="S::a.montesf@uniandes.edu.co::35452752-d7b4-4655-b0ae-98e7a1f9c10c" providerId="AD" clId="Web-{A5C7CC2E-0525-DD6C-93A7-D6844452A60E}" dt="2020-12-02T17:48:08.086" v="21" actId="20577"/>
        <pc:sldMkLst>
          <pc:docMk/>
          <pc:sldMk cId="3151111808" sldId="296"/>
        </pc:sldMkLst>
        <pc:spChg chg="mod">
          <ac:chgData name="Ana Maria Montes Franco" userId="S::a.montesf@uniandes.edu.co::35452752-d7b4-4655-b0ae-98e7a1f9c10c" providerId="AD" clId="Web-{A5C7CC2E-0525-DD6C-93A7-D6844452A60E}" dt="2020-12-02T17:48:08.086" v="21" actId="20577"/>
          <ac:spMkLst>
            <pc:docMk/>
            <pc:sldMk cId="3151111808" sldId="296"/>
            <ac:spMk id="7" creationId="{E1FE544F-131B-42BE-9773-F8B416D7CF4C}"/>
          </ac:spMkLst>
        </pc:spChg>
      </pc:sldChg>
      <pc:sldChg chg="modSp">
        <pc:chgData name="Ana Maria Montes Franco" userId="S::a.montesf@uniandes.edu.co::35452752-d7b4-4655-b0ae-98e7a1f9c10c" providerId="AD" clId="Web-{A5C7CC2E-0525-DD6C-93A7-D6844452A60E}" dt="2020-12-02T17:48:47.586" v="34" actId="1076"/>
        <pc:sldMkLst>
          <pc:docMk/>
          <pc:sldMk cId="4054385679" sldId="299"/>
        </pc:sldMkLst>
        <pc:spChg chg="mod">
          <ac:chgData name="Ana Maria Montes Franco" userId="S::a.montesf@uniandes.edu.co::35452752-d7b4-4655-b0ae-98e7a1f9c10c" providerId="AD" clId="Web-{A5C7CC2E-0525-DD6C-93A7-D6844452A60E}" dt="2020-12-02T17:48:27.789" v="26" actId="1076"/>
          <ac:spMkLst>
            <pc:docMk/>
            <pc:sldMk cId="4054385679" sldId="299"/>
            <ac:spMk id="2" creationId="{9E96A3FB-6EC4-2B4D-8F23-A8FF3D1E4C14}"/>
          </ac:spMkLst>
        </pc:spChg>
        <pc:spChg chg="mod">
          <ac:chgData name="Ana Maria Montes Franco" userId="S::a.montesf@uniandes.edu.co::35452752-d7b4-4655-b0ae-98e7a1f9c10c" providerId="AD" clId="Web-{A5C7CC2E-0525-DD6C-93A7-D6844452A60E}" dt="2020-12-02T17:48:47.586" v="34" actId="1076"/>
          <ac:spMkLst>
            <pc:docMk/>
            <pc:sldMk cId="4054385679" sldId="299"/>
            <ac:spMk id="5" creationId="{F82F6728-6C25-4C35-86A2-340ABD4DE144}"/>
          </ac:spMkLst>
        </pc:spChg>
      </pc:sldChg>
      <pc:sldChg chg="modSp">
        <pc:chgData name="Ana Maria Montes Franco" userId="S::a.montesf@uniandes.edu.co::35452752-d7b4-4655-b0ae-98e7a1f9c10c" providerId="AD" clId="Web-{A5C7CC2E-0525-DD6C-93A7-D6844452A60E}" dt="2020-12-02T17:49:10.930" v="41" actId="20577"/>
        <pc:sldMkLst>
          <pc:docMk/>
          <pc:sldMk cId="4180585622" sldId="302"/>
        </pc:sldMkLst>
        <pc:spChg chg="mod">
          <ac:chgData name="Ana Maria Montes Franco" userId="S::a.montesf@uniandes.edu.co::35452752-d7b4-4655-b0ae-98e7a1f9c10c" providerId="AD" clId="Web-{A5C7CC2E-0525-DD6C-93A7-D6844452A60E}" dt="2020-12-02T17:49:01.695" v="38" actId="14100"/>
          <ac:spMkLst>
            <pc:docMk/>
            <pc:sldMk cId="4180585622" sldId="302"/>
            <ac:spMk id="5" creationId="{E6C4B38E-35E1-47D6-961A-6F29FF8E2D4E}"/>
          </ac:spMkLst>
        </pc:spChg>
        <pc:spChg chg="mod">
          <ac:chgData name="Ana Maria Montes Franco" userId="S::a.montesf@uniandes.edu.co::35452752-d7b4-4655-b0ae-98e7a1f9c10c" providerId="AD" clId="Web-{A5C7CC2E-0525-DD6C-93A7-D6844452A60E}" dt="2020-12-02T17:49:10.930" v="41" actId="20577"/>
          <ac:spMkLst>
            <pc:docMk/>
            <pc:sldMk cId="4180585622" sldId="302"/>
            <ac:spMk id="9" creationId="{10D9B8D8-B3B8-A04F-9D75-C6FA976C67F7}"/>
          </ac:spMkLst>
        </pc:spChg>
      </pc:sldChg>
    </pc:docChg>
  </pc:docChgLst>
  <pc:docChgLst>
    <pc:chgData name="David Andres Velandia Prieto" userId="S::d.velandiap@uniandes.edu.co::4380b2eb-f373-41eb-9c16-8ae0ecfc3c64" providerId="AD" clId="Web-{4D634735-FBC7-31F7-ADE4-5C9806B3E727}"/>
    <pc:docChg chg="addSld modSld">
      <pc:chgData name="David Andres Velandia Prieto" userId="S::d.velandiap@uniandes.edu.co::4380b2eb-f373-41eb-9c16-8ae0ecfc3c64" providerId="AD" clId="Web-{4D634735-FBC7-31F7-ADE4-5C9806B3E727}" dt="2020-11-30T18:30:25.297" v="26" actId="1076"/>
      <pc:docMkLst>
        <pc:docMk/>
      </pc:docMkLst>
      <pc:sldChg chg="addSp delSp modSp">
        <pc:chgData name="David Andres Velandia Prieto" userId="S::d.velandiap@uniandes.edu.co::4380b2eb-f373-41eb-9c16-8ae0ecfc3c64" providerId="AD" clId="Web-{4D634735-FBC7-31F7-ADE4-5C9806B3E727}" dt="2020-11-30T18:15:20.249" v="9" actId="1076"/>
        <pc:sldMkLst>
          <pc:docMk/>
          <pc:sldMk cId="1571017713" sldId="286"/>
        </pc:sldMkLst>
        <pc:spChg chg="del">
          <ac:chgData name="David Andres Velandia Prieto" userId="S::d.velandiap@uniandes.edu.co::4380b2eb-f373-41eb-9c16-8ae0ecfc3c64" providerId="AD" clId="Web-{4D634735-FBC7-31F7-ADE4-5C9806B3E727}" dt="2020-11-30T18:14:35.779" v="0"/>
          <ac:spMkLst>
            <pc:docMk/>
            <pc:sldMk cId="1571017713" sldId="286"/>
            <ac:spMk id="3" creationId="{538EEE88-2AEB-4DA2-ACE2-2AC5D5E73F53}"/>
          </ac:spMkLst>
        </pc:spChg>
        <pc:picChg chg="add mod">
          <ac:chgData name="David Andres Velandia Prieto" userId="S::d.velandiap@uniandes.edu.co::4380b2eb-f373-41eb-9c16-8ae0ecfc3c64" providerId="AD" clId="Web-{4D634735-FBC7-31F7-ADE4-5C9806B3E727}" dt="2020-11-30T18:15:20.249" v="9" actId="1076"/>
          <ac:picMkLst>
            <pc:docMk/>
            <pc:sldMk cId="1571017713" sldId="286"/>
            <ac:picMk id="4" creationId="{16A9069D-ED7C-45E3-8D62-A4C9D2F116FD}"/>
          </ac:picMkLst>
        </pc:picChg>
      </pc:sldChg>
      <pc:sldChg chg="addSp delSp modSp add replId">
        <pc:chgData name="David Andres Velandia Prieto" userId="S::d.velandiap@uniandes.edu.co::4380b2eb-f373-41eb-9c16-8ae0ecfc3c64" providerId="AD" clId="Web-{4D634735-FBC7-31F7-ADE4-5C9806B3E727}" dt="2020-11-30T18:18:39.959" v="17" actId="1076"/>
        <pc:sldMkLst>
          <pc:docMk/>
          <pc:sldMk cId="2429854724" sldId="305"/>
        </pc:sldMkLst>
        <pc:picChg chg="add mod">
          <ac:chgData name="David Andres Velandia Prieto" userId="S::d.velandiap@uniandes.edu.co::4380b2eb-f373-41eb-9c16-8ae0ecfc3c64" providerId="AD" clId="Web-{4D634735-FBC7-31F7-ADE4-5C9806B3E727}" dt="2020-11-30T18:18:39.959" v="17" actId="1076"/>
          <ac:picMkLst>
            <pc:docMk/>
            <pc:sldMk cId="2429854724" sldId="305"/>
            <ac:picMk id="3" creationId="{BE80C6F2-5CBD-41FD-9A0D-9D023519232D}"/>
          </ac:picMkLst>
        </pc:picChg>
        <pc:picChg chg="del">
          <ac:chgData name="David Andres Velandia Prieto" userId="S::d.velandiap@uniandes.edu.co::4380b2eb-f373-41eb-9c16-8ae0ecfc3c64" providerId="AD" clId="Web-{4D634735-FBC7-31F7-ADE4-5C9806B3E727}" dt="2020-11-30T18:18:11.646" v="11"/>
          <ac:picMkLst>
            <pc:docMk/>
            <pc:sldMk cId="2429854724" sldId="305"/>
            <ac:picMk id="4" creationId="{16A9069D-ED7C-45E3-8D62-A4C9D2F116FD}"/>
          </ac:picMkLst>
        </pc:picChg>
      </pc:sldChg>
      <pc:sldChg chg="addSp delSp modSp add replId">
        <pc:chgData name="David Andres Velandia Prieto" userId="S::d.velandiap@uniandes.edu.co::4380b2eb-f373-41eb-9c16-8ae0ecfc3c64" providerId="AD" clId="Web-{4D634735-FBC7-31F7-ADE4-5C9806B3E727}" dt="2020-11-30T18:30:25.297" v="26" actId="1076"/>
        <pc:sldMkLst>
          <pc:docMk/>
          <pc:sldMk cId="1320879959" sldId="306"/>
        </pc:sldMkLst>
        <pc:picChg chg="del">
          <ac:chgData name="David Andres Velandia Prieto" userId="S::d.velandiap@uniandes.edu.co::4380b2eb-f373-41eb-9c16-8ae0ecfc3c64" providerId="AD" clId="Web-{4D634735-FBC7-31F7-ADE4-5C9806B3E727}" dt="2020-11-30T18:29:42.593" v="19"/>
          <ac:picMkLst>
            <pc:docMk/>
            <pc:sldMk cId="1320879959" sldId="306"/>
            <ac:picMk id="3" creationId="{BE80C6F2-5CBD-41FD-9A0D-9D023519232D}"/>
          </ac:picMkLst>
        </pc:picChg>
        <pc:picChg chg="add mod">
          <ac:chgData name="David Andres Velandia Prieto" userId="S::d.velandiap@uniandes.edu.co::4380b2eb-f373-41eb-9c16-8ae0ecfc3c64" providerId="AD" clId="Web-{4D634735-FBC7-31F7-ADE4-5C9806B3E727}" dt="2020-11-30T18:30:25.297" v="26" actId="1076"/>
          <ac:picMkLst>
            <pc:docMk/>
            <pc:sldMk cId="1320879959" sldId="306"/>
            <ac:picMk id="4" creationId="{2A2ED867-4FFB-4ED9-B4FD-C00D0C881E0E}"/>
          </ac:picMkLst>
        </pc:picChg>
      </pc:sldChg>
    </pc:docChg>
  </pc:docChgLst>
  <pc:docChgLst>
    <pc:chgData name="David Andres Velandia Prieto" userId="S::d.velandiap@uniandes.edu.co::4380b2eb-f373-41eb-9c16-8ae0ecfc3c64" providerId="AD" clId="Web-{FEFFE2FA-C95D-7205-A341-2948738B0355}"/>
    <pc:docChg chg="modSld">
      <pc:chgData name="David Andres Velandia Prieto" userId="S::d.velandiap@uniandes.edu.co::4380b2eb-f373-41eb-9c16-8ae0ecfc3c64" providerId="AD" clId="Web-{FEFFE2FA-C95D-7205-A341-2948738B0355}" dt="2020-11-30T20:06:10.352" v="89" actId="20577"/>
      <pc:docMkLst>
        <pc:docMk/>
      </pc:docMkLst>
      <pc:sldChg chg="addSp delSp modSp">
        <pc:chgData name="David Andres Velandia Prieto" userId="S::d.velandiap@uniandes.edu.co::4380b2eb-f373-41eb-9c16-8ae0ecfc3c64" providerId="AD" clId="Web-{FEFFE2FA-C95D-7205-A341-2948738B0355}" dt="2020-11-30T20:06:10.352" v="89" actId="20577"/>
        <pc:sldMkLst>
          <pc:docMk/>
          <pc:sldMk cId="1754600991" sldId="272"/>
        </pc:sldMkLst>
        <pc:spChg chg="del mod">
          <ac:chgData name="David Andres Velandia Prieto" userId="S::d.velandiap@uniandes.edu.co::4380b2eb-f373-41eb-9c16-8ae0ecfc3c64" providerId="AD" clId="Web-{FEFFE2FA-C95D-7205-A341-2948738B0355}" dt="2020-11-30T19:57:25.636" v="6"/>
          <ac:spMkLst>
            <pc:docMk/>
            <pc:sldMk cId="1754600991" sldId="272"/>
            <ac:spMk id="3" creationId="{02DDD7F9-3847-4EFE-93F9-7C6D5AB4F238}"/>
          </ac:spMkLst>
        </pc:spChg>
        <pc:graphicFrameChg chg="add mod modGraphic">
          <ac:chgData name="David Andres Velandia Prieto" userId="S::d.velandiap@uniandes.edu.co::4380b2eb-f373-41eb-9c16-8ae0ecfc3c64" providerId="AD" clId="Web-{FEFFE2FA-C95D-7205-A341-2948738B0355}" dt="2020-11-30T20:06:10.352" v="89" actId="20577"/>
          <ac:graphicFrameMkLst>
            <pc:docMk/>
            <pc:sldMk cId="1754600991" sldId="272"/>
            <ac:graphicFrameMk id="4" creationId="{3F6B8EAD-6A3E-4419-8C16-2717EFE29C78}"/>
          </ac:graphicFrameMkLst>
        </pc:graphicFrameChg>
      </pc:sldChg>
    </pc:docChg>
  </pc:docChgLst>
  <pc:docChgLst>
    <pc:chgData name="Ana Maria Montes Franco" userId="S::a.montesf@uniandes.edu.co::35452752-d7b4-4655-b0ae-98e7a1f9c10c" providerId="AD" clId="Web-{2682A665-CC71-1498-ED30-BB7573C85E20}"/>
    <pc:docChg chg="modSld">
      <pc:chgData name="Ana Maria Montes Franco" userId="S::a.montesf@uniandes.edu.co::35452752-d7b4-4655-b0ae-98e7a1f9c10c" providerId="AD" clId="Web-{2682A665-CC71-1498-ED30-BB7573C85E20}" dt="2020-11-26T19:49:51.229" v="2" actId="1076"/>
      <pc:docMkLst>
        <pc:docMk/>
      </pc:docMkLst>
      <pc:sldChg chg="delSp modSp">
        <pc:chgData name="Ana Maria Montes Franco" userId="S::a.montesf@uniandes.edu.co::35452752-d7b4-4655-b0ae-98e7a1f9c10c" providerId="AD" clId="Web-{2682A665-CC71-1498-ED30-BB7573C85E20}" dt="2020-11-26T19:49:51.229" v="2" actId="1076"/>
        <pc:sldMkLst>
          <pc:docMk/>
          <pc:sldMk cId="1026466581" sldId="257"/>
        </pc:sldMkLst>
        <pc:picChg chg="mod">
          <ac:chgData name="Ana Maria Montes Franco" userId="S::a.montesf@uniandes.edu.co::35452752-d7b4-4655-b0ae-98e7a1f9c10c" providerId="AD" clId="Web-{2682A665-CC71-1498-ED30-BB7573C85E20}" dt="2020-11-26T19:49:51.229" v="2" actId="1076"/>
          <ac:picMkLst>
            <pc:docMk/>
            <pc:sldMk cId="1026466581" sldId="257"/>
            <ac:picMk id="7" creationId="{AF919A43-0C18-1445-9A4C-151EB99A8F90}"/>
          </ac:picMkLst>
        </pc:picChg>
        <pc:picChg chg="del mod">
          <ac:chgData name="Ana Maria Montes Franco" userId="S::a.montesf@uniandes.edu.co::35452752-d7b4-4655-b0ae-98e7a1f9c10c" providerId="AD" clId="Web-{2682A665-CC71-1498-ED30-BB7573C85E20}" dt="2020-11-26T19:49:43.229" v="1"/>
          <ac:picMkLst>
            <pc:docMk/>
            <pc:sldMk cId="1026466581" sldId="257"/>
            <ac:picMk id="9" creationId="{86EBFEA2-D833-5745-AF85-5BDE6BDC8604}"/>
          </ac:picMkLst>
        </pc:picChg>
      </pc:sldChg>
    </pc:docChg>
  </pc:docChgLst>
  <pc:docChgLst>
    <pc:chgData name="Ana Maria Montes Franco" userId="S::a.montesf@uniandes.edu.co::35452752-d7b4-4655-b0ae-98e7a1f9c10c" providerId="AD" clId="Web-{8647C3B6-F8ED-9074-87A4-C31663502211}"/>
    <pc:docChg chg="modSld">
      <pc:chgData name="Ana Maria Montes Franco" userId="S::a.montesf@uniandes.edu.co::35452752-d7b4-4655-b0ae-98e7a1f9c10c" providerId="AD" clId="Web-{8647C3B6-F8ED-9074-87A4-C31663502211}" dt="2020-12-02T18:04:56.723" v="16" actId="1076"/>
      <pc:docMkLst>
        <pc:docMk/>
      </pc:docMkLst>
      <pc:sldChg chg="modSp">
        <pc:chgData name="Ana Maria Montes Franco" userId="S::a.montesf@uniandes.edu.co::35452752-d7b4-4655-b0ae-98e7a1f9c10c" providerId="AD" clId="Web-{8647C3B6-F8ED-9074-87A4-C31663502211}" dt="2020-12-02T18:04:56.723" v="16" actId="1076"/>
        <pc:sldMkLst>
          <pc:docMk/>
          <pc:sldMk cId="989585253" sldId="300"/>
        </pc:sldMkLst>
        <pc:spChg chg="mod">
          <ac:chgData name="Ana Maria Montes Franco" userId="S::a.montesf@uniandes.edu.co::35452752-d7b4-4655-b0ae-98e7a1f9c10c" providerId="AD" clId="Web-{8647C3B6-F8ED-9074-87A4-C31663502211}" dt="2020-12-02T17:58:48.830" v="15" actId="14100"/>
          <ac:spMkLst>
            <pc:docMk/>
            <pc:sldMk cId="989585253" sldId="300"/>
            <ac:spMk id="5" creationId="{559277B0-12C1-48F8-9321-6209D9636953}"/>
          </ac:spMkLst>
        </pc:spChg>
        <pc:spChg chg="mod">
          <ac:chgData name="Ana Maria Montes Franco" userId="S::a.montesf@uniandes.edu.co::35452752-d7b4-4655-b0ae-98e7a1f9c10c" providerId="AD" clId="Web-{8647C3B6-F8ED-9074-87A4-C31663502211}" dt="2020-12-02T18:04:56.723" v="16" actId="1076"/>
          <ac:spMkLst>
            <pc:docMk/>
            <pc:sldMk cId="989585253" sldId="300"/>
            <ac:spMk id="6" creationId="{0502734B-547D-684C-BE92-14F33CD94FBB}"/>
          </ac:spMkLst>
        </pc:spChg>
        <pc:picChg chg="mod">
          <ac:chgData name="Ana Maria Montes Franco" userId="S::a.montesf@uniandes.edu.co::35452752-d7b4-4655-b0ae-98e7a1f9c10c" providerId="AD" clId="Web-{8647C3B6-F8ED-9074-87A4-C31663502211}" dt="2020-12-02T17:50:58.471" v="14" actId="1076"/>
          <ac:picMkLst>
            <pc:docMk/>
            <pc:sldMk cId="989585253" sldId="300"/>
            <ac:picMk id="9" creationId="{A7130B83-04D4-3E40-A9A9-4B2DDB00816D}"/>
          </ac:picMkLst>
        </pc:picChg>
      </pc:sldChg>
      <pc:sldChg chg="modSp">
        <pc:chgData name="Ana Maria Montes Franco" userId="S::a.montesf@uniandes.edu.co::35452752-d7b4-4655-b0ae-98e7a1f9c10c" providerId="AD" clId="Web-{8647C3B6-F8ED-9074-87A4-C31663502211}" dt="2020-12-02T17:50:19.999" v="1" actId="1076"/>
        <pc:sldMkLst>
          <pc:docMk/>
          <pc:sldMk cId="3279985411" sldId="301"/>
        </pc:sldMkLst>
        <pc:spChg chg="mod">
          <ac:chgData name="Ana Maria Montes Franco" userId="S::a.montesf@uniandes.edu.co::35452752-d7b4-4655-b0ae-98e7a1f9c10c" providerId="AD" clId="Web-{8647C3B6-F8ED-9074-87A4-C31663502211}" dt="2020-12-02T17:50:15.124" v="0" actId="1076"/>
          <ac:spMkLst>
            <pc:docMk/>
            <pc:sldMk cId="3279985411" sldId="301"/>
            <ac:spMk id="5" creationId="{9839F058-40C3-42FD-A05C-D22668014319}"/>
          </ac:spMkLst>
        </pc:spChg>
        <pc:spChg chg="mod">
          <ac:chgData name="Ana Maria Montes Franco" userId="S::a.montesf@uniandes.edu.co::35452752-d7b4-4655-b0ae-98e7a1f9c10c" providerId="AD" clId="Web-{8647C3B6-F8ED-9074-87A4-C31663502211}" dt="2020-12-02T17:50:19.999" v="1" actId="1076"/>
          <ac:spMkLst>
            <pc:docMk/>
            <pc:sldMk cId="3279985411" sldId="301"/>
            <ac:spMk id="7" creationId="{6628B7CB-23EC-234E-99C1-E6D4FB6259A3}"/>
          </ac:spMkLst>
        </pc:spChg>
      </pc:sldChg>
    </pc:docChg>
  </pc:docChgLst>
  <pc:docChgLst>
    <pc:chgData name="David Andres Velandia Prieto" userId="S::d.velandiap@uniandes.edu.co::4380b2eb-f373-41eb-9c16-8ae0ecfc3c64" providerId="AD" clId="Web-{0ACD2CF5-62C4-768E-3DFD-0DF96A31EDF8}"/>
    <pc:docChg chg="delSld modSld">
      <pc:chgData name="David Andres Velandia Prieto" userId="S::d.velandiap@uniandes.edu.co::4380b2eb-f373-41eb-9c16-8ae0ecfc3c64" providerId="AD" clId="Web-{0ACD2CF5-62C4-768E-3DFD-0DF96A31EDF8}" dt="2020-11-30T21:08:08.409" v="333" actId="1076"/>
      <pc:docMkLst>
        <pc:docMk/>
      </pc:docMkLst>
      <pc:sldChg chg="modSp">
        <pc:chgData name="David Andres Velandia Prieto" userId="S::d.velandiap@uniandes.edu.co::4380b2eb-f373-41eb-9c16-8ae0ecfc3c64" providerId="AD" clId="Web-{0ACD2CF5-62C4-768E-3DFD-0DF96A31EDF8}" dt="2020-11-30T20:54:25.886" v="86" actId="20577"/>
        <pc:sldMkLst>
          <pc:docMk/>
          <pc:sldMk cId="1754600991" sldId="272"/>
        </pc:sldMkLst>
        <pc:graphicFrameChg chg="modGraphic">
          <ac:chgData name="David Andres Velandia Prieto" userId="S::d.velandiap@uniandes.edu.co::4380b2eb-f373-41eb-9c16-8ae0ecfc3c64" providerId="AD" clId="Web-{0ACD2CF5-62C4-768E-3DFD-0DF96A31EDF8}" dt="2020-11-30T20:54:25.886" v="86" actId="20577"/>
          <ac:graphicFrameMkLst>
            <pc:docMk/>
            <pc:sldMk cId="1754600991" sldId="272"/>
            <ac:graphicFrameMk id="4" creationId="{3F6B8EAD-6A3E-4419-8C16-2717EFE29C78}"/>
          </ac:graphicFrameMkLst>
        </pc:graphicFrameChg>
      </pc:sldChg>
      <pc:sldChg chg="addSp delSp modSp">
        <pc:chgData name="David Andres Velandia Prieto" userId="S::d.velandiap@uniandes.edu.co::4380b2eb-f373-41eb-9c16-8ae0ecfc3c64" providerId="AD" clId="Web-{0ACD2CF5-62C4-768E-3DFD-0DF96A31EDF8}" dt="2020-11-30T21:08:08.409" v="333" actId="1076"/>
        <pc:sldMkLst>
          <pc:docMk/>
          <pc:sldMk cId="4022860362" sldId="274"/>
        </pc:sldMkLst>
        <pc:spChg chg="del mod">
          <ac:chgData name="David Andres Velandia Prieto" userId="S::d.velandiap@uniandes.edu.co::4380b2eb-f373-41eb-9c16-8ae0ecfc3c64" providerId="AD" clId="Web-{0ACD2CF5-62C4-768E-3DFD-0DF96A31EDF8}" dt="2020-11-30T20:58:17.612" v="95"/>
          <ac:spMkLst>
            <pc:docMk/>
            <pc:sldMk cId="4022860362" sldId="274"/>
            <ac:spMk id="3" creationId="{066214CD-A129-4DEF-A7A2-F59C9AF7EFB9}"/>
          </ac:spMkLst>
        </pc:spChg>
        <pc:spChg chg="add del mod">
          <ac:chgData name="David Andres Velandia Prieto" userId="S::d.velandiap@uniandes.edu.co::4380b2eb-f373-41eb-9c16-8ae0ecfc3c64" providerId="AD" clId="Web-{0ACD2CF5-62C4-768E-3DFD-0DF96A31EDF8}" dt="2020-11-30T20:58:21.018" v="96"/>
          <ac:spMkLst>
            <pc:docMk/>
            <pc:sldMk cId="4022860362" sldId="274"/>
            <ac:spMk id="5" creationId="{F13D310B-A75E-4E19-9082-F13933F94365}"/>
          </ac:spMkLst>
        </pc:spChg>
        <pc:spChg chg="add mod">
          <ac:chgData name="David Andres Velandia Prieto" userId="S::d.velandiap@uniandes.edu.co::4380b2eb-f373-41eb-9c16-8ae0ecfc3c64" providerId="AD" clId="Web-{0ACD2CF5-62C4-768E-3DFD-0DF96A31EDF8}" dt="2020-11-30T21:06:52.001" v="329" actId="14100"/>
          <ac:spMkLst>
            <pc:docMk/>
            <pc:sldMk cId="4022860362" sldId="274"/>
            <ac:spMk id="7" creationId="{1FE48E7B-14E7-41F2-8172-0843BB01CC45}"/>
          </ac:spMkLst>
        </pc:spChg>
        <pc:graphicFrameChg chg="add mod modGraphic">
          <ac:chgData name="David Andres Velandia Prieto" userId="S::d.velandiap@uniandes.edu.co::4380b2eb-f373-41eb-9c16-8ae0ecfc3c64" providerId="AD" clId="Web-{0ACD2CF5-62C4-768E-3DFD-0DF96A31EDF8}" dt="2020-11-30T21:04:29.825" v="267"/>
          <ac:graphicFrameMkLst>
            <pc:docMk/>
            <pc:sldMk cId="4022860362" sldId="274"/>
            <ac:graphicFrameMk id="6" creationId="{22673EDC-1C65-49B9-9C53-9B925171CC53}"/>
          </ac:graphicFrameMkLst>
        </pc:graphicFrameChg>
        <pc:picChg chg="add mod">
          <ac:chgData name="David Andres Velandia Prieto" userId="S::d.velandiap@uniandes.edu.co::4380b2eb-f373-41eb-9c16-8ae0ecfc3c64" providerId="AD" clId="Web-{0ACD2CF5-62C4-768E-3DFD-0DF96A31EDF8}" dt="2020-11-30T21:08:08.409" v="333" actId="1076"/>
          <ac:picMkLst>
            <pc:docMk/>
            <pc:sldMk cId="4022860362" sldId="274"/>
            <ac:picMk id="8" creationId="{C994AF0D-B54E-426C-8BB6-3859ABE8F7DA}"/>
          </ac:picMkLst>
        </pc:picChg>
      </pc:sldChg>
      <pc:sldChg chg="addSp delSp modSp del">
        <pc:chgData name="David Andres Velandia Prieto" userId="S::d.velandiap@uniandes.edu.co::4380b2eb-f373-41eb-9c16-8ae0ecfc3c64" providerId="AD" clId="Web-{0ACD2CF5-62C4-768E-3DFD-0DF96A31EDF8}" dt="2020-11-30T21:06:14.640" v="328"/>
        <pc:sldMkLst>
          <pc:docMk/>
          <pc:sldMk cId="2986177641" sldId="293"/>
        </pc:sldMkLst>
        <pc:spChg chg="del">
          <ac:chgData name="David Andres Velandia Prieto" userId="S::d.velandiap@uniandes.edu.co::4380b2eb-f373-41eb-9c16-8ae0ecfc3c64" providerId="AD" clId="Web-{0ACD2CF5-62C4-768E-3DFD-0DF96A31EDF8}" dt="2020-11-30T20:55:56.264" v="87"/>
          <ac:spMkLst>
            <pc:docMk/>
            <pc:sldMk cId="2986177641" sldId="293"/>
            <ac:spMk id="2" creationId="{430E8733-798D-4E05-8AF2-8358330382AB}"/>
          </ac:spMkLst>
        </pc:spChg>
        <pc:spChg chg="add del mod">
          <ac:chgData name="David Andres Velandia Prieto" userId="S::d.velandiap@uniandes.edu.co::4380b2eb-f373-41eb-9c16-8ae0ecfc3c64" providerId="AD" clId="Web-{0ACD2CF5-62C4-768E-3DFD-0DF96A31EDF8}" dt="2020-11-30T20:56:36.843" v="88"/>
          <ac:spMkLst>
            <pc:docMk/>
            <pc:sldMk cId="2986177641" sldId="293"/>
            <ac:spMk id="5" creationId="{9FC6BE86-A865-4DE8-A021-0C916456F5C4}"/>
          </ac:spMkLst>
        </pc:spChg>
      </pc:sldChg>
    </pc:docChg>
  </pc:docChgLst>
  <pc:docChgLst>
    <pc:chgData name="Ana Maria Montes Franco" userId="S::a.montesf@uniandes.edu.co::35452752-d7b4-4655-b0ae-98e7a1f9c10c" providerId="AD" clId="Web-{1C17CE30-60DF-5B19-FD67-3917658FB025}"/>
    <pc:docChg chg="modSld">
      <pc:chgData name="Ana Maria Montes Franco" userId="S::a.montesf@uniandes.edu.co::35452752-d7b4-4655-b0ae-98e7a1f9c10c" providerId="AD" clId="Web-{1C17CE30-60DF-5B19-FD67-3917658FB025}" dt="2020-11-27T00:07:41.362" v="6" actId="1076"/>
      <pc:docMkLst>
        <pc:docMk/>
      </pc:docMkLst>
      <pc:sldChg chg="modSp">
        <pc:chgData name="Ana Maria Montes Franco" userId="S::a.montesf@uniandes.edu.co::35452752-d7b4-4655-b0ae-98e7a1f9c10c" providerId="AD" clId="Web-{1C17CE30-60DF-5B19-FD67-3917658FB025}" dt="2020-11-27T00:07:38.549" v="5" actId="1076"/>
        <pc:sldMkLst>
          <pc:docMk/>
          <pc:sldMk cId="1310646303" sldId="261"/>
        </pc:sldMkLst>
        <pc:spChg chg="mod">
          <ac:chgData name="Ana Maria Montes Franco" userId="S::a.montesf@uniandes.edu.co::35452752-d7b4-4655-b0ae-98e7a1f9c10c" providerId="AD" clId="Web-{1C17CE30-60DF-5B19-FD67-3917658FB025}" dt="2020-11-27T00:07:33.627" v="0" actId="1076"/>
          <ac:spMkLst>
            <pc:docMk/>
            <pc:sldMk cId="1310646303" sldId="261"/>
            <ac:spMk id="6" creationId="{C12E6406-95A2-094A-BCC2-D5868FF7D861}"/>
          </ac:spMkLst>
        </pc:spChg>
        <pc:picChg chg="mod">
          <ac:chgData name="Ana Maria Montes Franco" userId="S::a.montesf@uniandes.edu.co::35452752-d7b4-4655-b0ae-98e7a1f9c10c" providerId="AD" clId="Web-{1C17CE30-60DF-5B19-FD67-3917658FB025}" dt="2020-11-27T00:07:38.549" v="5" actId="1076"/>
          <ac:picMkLst>
            <pc:docMk/>
            <pc:sldMk cId="1310646303" sldId="261"/>
            <ac:picMk id="5" creationId="{6FDAB087-43D5-CC49-9D37-995AC01E333C}"/>
          </ac:picMkLst>
        </pc:picChg>
        <pc:picChg chg="mod">
          <ac:chgData name="Ana Maria Montes Franco" userId="S::a.montesf@uniandes.edu.co::35452752-d7b4-4655-b0ae-98e7a1f9c10c" providerId="AD" clId="Web-{1C17CE30-60DF-5B19-FD67-3917658FB025}" dt="2020-11-27T00:07:37.753" v="4" actId="1076"/>
          <ac:picMkLst>
            <pc:docMk/>
            <pc:sldMk cId="1310646303" sldId="261"/>
            <ac:picMk id="8" creationId="{5A073D39-1F56-CF4F-9E27-16E9D067774C}"/>
          </ac:picMkLst>
        </pc:picChg>
      </pc:sldChg>
      <pc:sldChg chg="modSp">
        <pc:chgData name="Ana Maria Montes Franco" userId="S::a.montesf@uniandes.edu.co::35452752-d7b4-4655-b0ae-98e7a1f9c10c" providerId="AD" clId="Web-{1C17CE30-60DF-5B19-FD67-3917658FB025}" dt="2020-11-27T00:07:41.362" v="6" actId="1076"/>
        <pc:sldMkLst>
          <pc:docMk/>
          <pc:sldMk cId="2571091296" sldId="266"/>
        </pc:sldMkLst>
        <pc:picChg chg="mod">
          <ac:chgData name="Ana Maria Montes Franco" userId="S::a.montesf@uniandes.edu.co::35452752-d7b4-4655-b0ae-98e7a1f9c10c" providerId="AD" clId="Web-{1C17CE30-60DF-5B19-FD67-3917658FB025}" dt="2020-11-27T00:07:41.362" v="6" actId="1076"/>
          <ac:picMkLst>
            <pc:docMk/>
            <pc:sldMk cId="2571091296" sldId="266"/>
            <ac:picMk id="5" creationId="{261B1339-D27F-1D42-9478-E9CE27A3E830}"/>
          </ac:picMkLst>
        </pc:picChg>
      </pc:sldChg>
    </pc:docChg>
  </pc:docChgLst>
  <pc:docChgLst>
    <pc:chgData name="Ana Maria Montes Franco" userId="S::a.montesf@uniandes.edu.co::35452752-d7b4-4655-b0ae-98e7a1f9c10c" providerId="AD" clId="Web-{3607E30E-7C08-8AE1-D0F4-E812D52AF1C9}"/>
    <pc:docChg chg="modSld">
      <pc:chgData name="Ana Maria Montes Franco" userId="S::a.montesf@uniandes.edu.co::35452752-d7b4-4655-b0ae-98e7a1f9c10c" providerId="AD" clId="Web-{3607E30E-7C08-8AE1-D0F4-E812D52AF1C9}" dt="2020-11-30T02:58:17.529" v="78" actId="20577"/>
      <pc:docMkLst>
        <pc:docMk/>
      </pc:docMkLst>
      <pc:sldChg chg="addSp modSp">
        <pc:chgData name="Ana Maria Montes Franco" userId="S::a.montesf@uniandes.edu.co::35452752-d7b4-4655-b0ae-98e7a1f9c10c" providerId="AD" clId="Web-{3607E30E-7C08-8AE1-D0F4-E812D52AF1C9}" dt="2020-11-30T02:45:01.967" v="0"/>
        <pc:sldMkLst>
          <pc:docMk/>
          <pc:sldMk cId="2205935500" sldId="273"/>
        </pc:sldMkLst>
        <pc:spChg chg="add mod">
          <ac:chgData name="Ana Maria Montes Franco" userId="S::a.montesf@uniandes.edu.co::35452752-d7b4-4655-b0ae-98e7a1f9c10c" providerId="AD" clId="Web-{3607E30E-7C08-8AE1-D0F4-E812D52AF1C9}" dt="2020-11-30T02:45:01.967" v="0"/>
          <ac:spMkLst>
            <pc:docMk/>
            <pc:sldMk cId="2205935500" sldId="273"/>
            <ac:spMk id="3" creationId="{61C40BB5-4128-4312-B3FC-710DCCE57CE5}"/>
          </ac:spMkLst>
        </pc:spChg>
      </pc:sldChg>
      <pc:sldChg chg="modSp">
        <pc:chgData name="Ana Maria Montes Franco" userId="S::a.montesf@uniandes.edu.co::35452752-d7b4-4655-b0ae-98e7a1f9c10c" providerId="AD" clId="Web-{3607E30E-7C08-8AE1-D0F4-E812D52AF1C9}" dt="2020-11-30T02:45:39.059" v="13" actId="1076"/>
        <pc:sldMkLst>
          <pc:docMk/>
          <pc:sldMk cId="4022860362" sldId="274"/>
        </pc:sldMkLst>
        <pc:picChg chg="mod">
          <ac:chgData name="Ana Maria Montes Franco" userId="S::a.montesf@uniandes.edu.co::35452752-d7b4-4655-b0ae-98e7a1f9c10c" providerId="AD" clId="Web-{3607E30E-7C08-8AE1-D0F4-E812D52AF1C9}" dt="2020-11-30T02:45:39.059" v="13" actId="1076"/>
          <ac:picMkLst>
            <pc:docMk/>
            <pc:sldMk cId="4022860362" sldId="274"/>
            <ac:picMk id="5" creationId="{7299DC8D-EDEF-46C5-B84F-139C31A7ACEB}"/>
          </ac:picMkLst>
        </pc:picChg>
      </pc:sldChg>
      <pc:sldChg chg="modSp">
        <pc:chgData name="Ana Maria Montes Franco" userId="S::a.montesf@uniandes.edu.co::35452752-d7b4-4655-b0ae-98e7a1f9c10c" providerId="AD" clId="Web-{3607E30E-7C08-8AE1-D0F4-E812D52AF1C9}" dt="2020-11-30T02:57:22.528" v="76" actId="20577"/>
        <pc:sldMkLst>
          <pc:docMk/>
          <pc:sldMk cId="3588940287" sldId="275"/>
        </pc:sldMkLst>
        <pc:spChg chg="mod">
          <ac:chgData name="Ana Maria Montes Franco" userId="S::a.montesf@uniandes.edu.co::35452752-d7b4-4655-b0ae-98e7a1f9c10c" providerId="AD" clId="Web-{3607E30E-7C08-8AE1-D0F4-E812D52AF1C9}" dt="2020-11-30T02:57:22.528" v="76" actId="20577"/>
          <ac:spMkLst>
            <pc:docMk/>
            <pc:sldMk cId="3588940287" sldId="275"/>
            <ac:spMk id="3" creationId="{03683785-C916-4AF4-B525-8FF4FD96D890}"/>
          </ac:spMkLst>
        </pc:spChg>
      </pc:sldChg>
      <pc:sldChg chg="addSp modSp">
        <pc:chgData name="Ana Maria Montes Franco" userId="S::a.montesf@uniandes.edu.co::35452752-d7b4-4655-b0ae-98e7a1f9c10c" providerId="AD" clId="Web-{3607E30E-7C08-8AE1-D0F4-E812D52AF1C9}" dt="2020-11-30T02:55:59.323" v="73" actId="1076"/>
        <pc:sldMkLst>
          <pc:docMk/>
          <pc:sldMk cId="872990481" sldId="276"/>
        </pc:sldMkLst>
        <pc:spChg chg="mod">
          <ac:chgData name="Ana Maria Montes Franco" userId="S::a.montesf@uniandes.edu.co::35452752-d7b4-4655-b0ae-98e7a1f9c10c" providerId="AD" clId="Web-{3607E30E-7C08-8AE1-D0F4-E812D52AF1C9}" dt="2020-11-30T02:55:34.384" v="61" actId="14100"/>
          <ac:spMkLst>
            <pc:docMk/>
            <pc:sldMk cId="872990481" sldId="276"/>
            <ac:spMk id="2" creationId="{7F0A870E-A09F-4FEC-BD48-1E0C20A94C50}"/>
          </ac:spMkLst>
        </pc:spChg>
        <pc:spChg chg="add mod">
          <ac:chgData name="Ana Maria Montes Franco" userId="S::a.montesf@uniandes.edu.co::35452752-d7b4-4655-b0ae-98e7a1f9c10c" providerId="AD" clId="Web-{3607E30E-7C08-8AE1-D0F4-E812D52AF1C9}" dt="2020-11-30T02:55:36.697" v="62" actId="1076"/>
          <ac:spMkLst>
            <pc:docMk/>
            <pc:sldMk cId="872990481" sldId="276"/>
            <ac:spMk id="3" creationId="{63F519AD-A823-4DEE-B59E-CC918BB41BF2}"/>
          </ac:spMkLst>
        </pc:spChg>
        <pc:picChg chg="mod">
          <ac:chgData name="Ana Maria Montes Franco" userId="S::a.montesf@uniandes.edu.co::35452752-d7b4-4655-b0ae-98e7a1f9c10c" providerId="AD" clId="Web-{3607E30E-7C08-8AE1-D0F4-E812D52AF1C9}" dt="2020-11-30T02:55:59.323" v="73" actId="1076"/>
          <ac:picMkLst>
            <pc:docMk/>
            <pc:sldMk cId="872990481" sldId="276"/>
            <ac:picMk id="32" creationId="{2B30558A-91B8-4883-8CAF-1B4F343B4119}"/>
          </ac:picMkLst>
        </pc:picChg>
        <pc:picChg chg="mod">
          <ac:chgData name="Ana Maria Montes Franco" userId="S::a.montesf@uniandes.edu.co::35452752-d7b4-4655-b0ae-98e7a1f9c10c" providerId="AD" clId="Web-{3607E30E-7C08-8AE1-D0F4-E812D52AF1C9}" dt="2020-11-30T02:55:57.072" v="72" actId="1076"/>
          <ac:picMkLst>
            <pc:docMk/>
            <pc:sldMk cId="872990481" sldId="276"/>
            <ac:picMk id="33" creationId="{BA5F832D-743C-4ACB-BBD2-7E2B427316AE}"/>
          </ac:picMkLst>
        </pc:picChg>
      </pc:sldChg>
      <pc:sldChg chg="modSp">
        <pc:chgData name="Ana Maria Montes Franco" userId="S::a.montesf@uniandes.edu.co::35452752-d7b4-4655-b0ae-98e7a1f9c10c" providerId="AD" clId="Web-{3607E30E-7C08-8AE1-D0F4-E812D52AF1C9}" dt="2020-11-30T02:45:15.977" v="10" actId="20577"/>
        <pc:sldMkLst>
          <pc:docMk/>
          <pc:sldMk cId="2986177641" sldId="293"/>
        </pc:sldMkLst>
        <pc:spChg chg="mod">
          <ac:chgData name="Ana Maria Montes Franco" userId="S::a.montesf@uniandes.edu.co::35452752-d7b4-4655-b0ae-98e7a1f9c10c" providerId="AD" clId="Web-{3607E30E-7C08-8AE1-D0F4-E812D52AF1C9}" dt="2020-11-30T02:45:15.977" v="10" actId="20577"/>
          <ac:spMkLst>
            <pc:docMk/>
            <pc:sldMk cId="2986177641" sldId="293"/>
            <ac:spMk id="2" creationId="{430E8733-798D-4E05-8AF2-8358330382AB}"/>
          </ac:spMkLst>
        </pc:spChg>
      </pc:sldChg>
    </pc:docChg>
  </pc:docChgLst>
  <pc:docChgLst>
    <pc:chgData name="Nicolas  Robayo Pardo" userId="3dd790af-c4f1-4ae9-92ab-8fc8fe722260" providerId="ADAL" clId="{2237C5AA-1BEF-2E45-A948-1F02AE75C10C}"/>
    <pc:docChg chg="undo custSel mod addSld modSld sldOrd">
      <pc:chgData name="Nicolas  Robayo Pardo" userId="3dd790af-c4f1-4ae9-92ab-8fc8fe722260" providerId="ADAL" clId="{2237C5AA-1BEF-2E45-A948-1F02AE75C10C}" dt="2020-12-02T21:00:02.226" v="1946" actId="20578"/>
      <pc:docMkLst>
        <pc:docMk/>
      </pc:docMkLst>
      <pc:sldChg chg="addSp delSp modSp mod">
        <pc:chgData name="Nicolas  Robayo Pardo" userId="3dd790af-c4f1-4ae9-92ab-8fc8fe722260" providerId="ADAL" clId="{2237C5AA-1BEF-2E45-A948-1F02AE75C10C}" dt="2020-11-26T16:47:20.465" v="4" actId="26606"/>
        <pc:sldMkLst>
          <pc:docMk/>
          <pc:sldMk cId="1369059649" sldId="256"/>
        </pc:sldMkLst>
        <pc:spChg chg="mod">
          <ac:chgData name="Nicolas  Robayo Pardo" userId="3dd790af-c4f1-4ae9-92ab-8fc8fe722260" providerId="ADAL" clId="{2237C5AA-1BEF-2E45-A948-1F02AE75C10C}" dt="2020-11-26T16:47:20.465" v="4" actId="26606"/>
          <ac:spMkLst>
            <pc:docMk/>
            <pc:sldMk cId="1369059649" sldId="256"/>
            <ac:spMk id="2" creationId="{E4264199-076E-564C-89E5-1CF821CB9D4D}"/>
          </ac:spMkLst>
        </pc:spChg>
        <pc:spChg chg="mod">
          <ac:chgData name="Nicolas  Robayo Pardo" userId="3dd790af-c4f1-4ae9-92ab-8fc8fe722260" providerId="ADAL" clId="{2237C5AA-1BEF-2E45-A948-1F02AE75C10C}" dt="2020-11-26T16:47:20.465" v="4" actId="26606"/>
          <ac:spMkLst>
            <pc:docMk/>
            <pc:sldMk cId="1369059649" sldId="256"/>
            <ac:spMk id="3" creationId="{7D05D502-8186-D045-AD81-7357C9252D39}"/>
          </ac:spMkLst>
        </pc:spChg>
        <pc:spChg chg="add del">
          <ac:chgData name="Nicolas  Robayo Pardo" userId="3dd790af-c4f1-4ae9-92ab-8fc8fe722260" providerId="ADAL" clId="{2237C5AA-1BEF-2E45-A948-1F02AE75C10C}" dt="2020-11-26T16:47:20.465" v="4" actId="26606"/>
          <ac:spMkLst>
            <pc:docMk/>
            <pc:sldMk cId="1369059649" sldId="256"/>
            <ac:spMk id="9" creationId="{7A18C9FB-EC4C-4DAE-8F7D-C6E5AF607958}"/>
          </ac:spMkLst>
        </pc:spChg>
        <pc:spChg chg="add del">
          <ac:chgData name="Nicolas  Robayo Pardo" userId="3dd790af-c4f1-4ae9-92ab-8fc8fe722260" providerId="ADAL" clId="{2237C5AA-1BEF-2E45-A948-1F02AE75C10C}" dt="2020-11-26T16:47:20.465" v="4" actId="26606"/>
          <ac:spMkLst>
            <pc:docMk/>
            <pc:sldMk cId="1369059649" sldId="256"/>
            <ac:spMk id="11" creationId="{B47A9921-6509-49C2-BEBF-924F28066091}"/>
          </ac:spMkLst>
        </pc:spChg>
        <pc:spChg chg="add del">
          <ac:chgData name="Nicolas  Robayo Pardo" userId="3dd790af-c4f1-4ae9-92ab-8fc8fe722260" providerId="ADAL" clId="{2237C5AA-1BEF-2E45-A948-1F02AE75C10C}" dt="2020-11-26T16:47:20.442" v="3" actId="26606"/>
          <ac:spMkLst>
            <pc:docMk/>
            <pc:sldMk cId="1369059649" sldId="256"/>
            <ac:spMk id="16" creationId="{7A18C9FB-EC4C-4DAE-8F7D-C6E5AF607958}"/>
          </ac:spMkLst>
        </pc:spChg>
        <pc:spChg chg="add del">
          <ac:chgData name="Nicolas  Robayo Pardo" userId="3dd790af-c4f1-4ae9-92ab-8fc8fe722260" providerId="ADAL" clId="{2237C5AA-1BEF-2E45-A948-1F02AE75C10C}" dt="2020-11-26T16:47:20.442" v="3" actId="26606"/>
          <ac:spMkLst>
            <pc:docMk/>
            <pc:sldMk cId="1369059649" sldId="256"/>
            <ac:spMk id="18" creationId="{F47DB6CD-8E9E-4643-B3B6-01BD80429B3C}"/>
          </ac:spMkLst>
        </pc:spChg>
        <pc:spChg chg="add">
          <ac:chgData name="Nicolas  Robayo Pardo" userId="3dd790af-c4f1-4ae9-92ab-8fc8fe722260" providerId="ADAL" clId="{2237C5AA-1BEF-2E45-A948-1F02AE75C10C}" dt="2020-11-26T16:47:20.465" v="4" actId="26606"/>
          <ac:spMkLst>
            <pc:docMk/>
            <pc:sldMk cId="1369059649" sldId="256"/>
            <ac:spMk id="20" creationId="{A90EB1ED-CF74-44C2-853E-6177E160AB3F}"/>
          </ac:spMkLst>
        </pc:spChg>
        <pc:spChg chg="add">
          <ac:chgData name="Nicolas  Robayo Pardo" userId="3dd790af-c4f1-4ae9-92ab-8fc8fe722260" providerId="ADAL" clId="{2237C5AA-1BEF-2E45-A948-1F02AE75C10C}" dt="2020-11-26T16:47:20.465" v="4" actId="26606"/>
          <ac:spMkLst>
            <pc:docMk/>
            <pc:sldMk cId="1369059649" sldId="256"/>
            <ac:spMk id="21" creationId="{7A18C9FB-EC4C-4DAE-8F7D-C6E5AF607958}"/>
          </ac:spMkLst>
        </pc:spChg>
        <pc:spChg chg="add">
          <ac:chgData name="Nicolas  Robayo Pardo" userId="3dd790af-c4f1-4ae9-92ab-8fc8fe722260" providerId="ADAL" clId="{2237C5AA-1BEF-2E45-A948-1F02AE75C10C}" dt="2020-11-26T16:47:20.465" v="4" actId="26606"/>
          <ac:spMkLst>
            <pc:docMk/>
            <pc:sldMk cId="1369059649" sldId="256"/>
            <ac:spMk id="25" creationId="{5E698B96-C345-4CAB-9657-02BD17A19499}"/>
          </ac:spMkLst>
        </pc:spChg>
        <pc:grpChg chg="add">
          <ac:chgData name="Nicolas  Robayo Pardo" userId="3dd790af-c4f1-4ae9-92ab-8fc8fe722260" providerId="ADAL" clId="{2237C5AA-1BEF-2E45-A948-1F02AE75C10C}" dt="2020-11-26T16:47:20.465" v="4" actId="26606"/>
          <ac:grpSpMkLst>
            <pc:docMk/>
            <pc:sldMk cId="1369059649" sldId="256"/>
            <ac:grpSpMk id="22" creationId="{57743230-5CA1-4096-8FEF-2A1530D8DDE5}"/>
          </ac:grpSpMkLst>
        </pc:grpChg>
        <pc:picChg chg="mod ord">
          <ac:chgData name="Nicolas  Robayo Pardo" userId="3dd790af-c4f1-4ae9-92ab-8fc8fe722260" providerId="ADAL" clId="{2237C5AA-1BEF-2E45-A948-1F02AE75C10C}" dt="2020-11-26T16:47:20.465" v="4" actId="26606"/>
          <ac:picMkLst>
            <pc:docMk/>
            <pc:sldMk cId="1369059649" sldId="256"/>
            <ac:picMk id="4" creationId="{79EEBED4-590C-4369-A881-DF697469B5CD}"/>
          </ac:picMkLst>
        </pc:picChg>
      </pc:sldChg>
      <pc:sldChg chg="addSp delSp modSp new mod modClrScheme chgLayout">
        <pc:chgData name="Nicolas  Robayo Pardo" userId="3dd790af-c4f1-4ae9-92ab-8fc8fe722260" providerId="ADAL" clId="{2237C5AA-1BEF-2E45-A948-1F02AE75C10C}" dt="2020-11-27T01:27:19.081" v="187" actId="1076"/>
        <pc:sldMkLst>
          <pc:docMk/>
          <pc:sldMk cId="1026466581" sldId="257"/>
        </pc:sldMkLst>
        <pc:spChg chg="del mod ord">
          <ac:chgData name="Nicolas  Robayo Pardo" userId="3dd790af-c4f1-4ae9-92ab-8fc8fe722260" providerId="ADAL" clId="{2237C5AA-1BEF-2E45-A948-1F02AE75C10C}" dt="2020-11-26T16:19:13.929" v="1" actId="700"/>
          <ac:spMkLst>
            <pc:docMk/>
            <pc:sldMk cId="1026466581" sldId="257"/>
            <ac:spMk id="2" creationId="{6DCA9186-45EF-8941-BC82-BDF884F03036}"/>
          </ac:spMkLst>
        </pc:spChg>
        <pc:spChg chg="del mod ord">
          <ac:chgData name="Nicolas  Robayo Pardo" userId="3dd790af-c4f1-4ae9-92ab-8fc8fe722260" providerId="ADAL" clId="{2237C5AA-1BEF-2E45-A948-1F02AE75C10C}" dt="2020-11-26T16:19:13.929" v="1" actId="700"/>
          <ac:spMkLst>
            <pc:docMk/>
            <pc:sldMk cId="1026466581" sldId="257"/>
            <ac:spMk id="3" creationId="{28580F99-A3BF-704F-A6DF-FB2B2AA64234}"/>
          </ac:spMkLst>
        </pc:spChg>
        <pc:spChg chg="add mod ord">
          <ac:chgData name="Nicolas  Robayo Pardo" userId="3dd790af-c4f1-4ae9-92ab-8fc8fe722260" providerId="ADAL" clId="{2237C5AA-1BEF-2E45-A948-1F02AE75C10C}" dt="2020-11-26T16:19:13.929" v="1" actId="700"/>
          <ac:spMkLst>
            <pc:docMk/>
            <pc:sldMk cId="1026466581" sldId="257"/>
            <ac:spMk id="4" creationId="{3DD5CE6D-FFC7-6747-BFC3-90A4ECD2E332}"/>
          </ac:spMkLst>
        </pc:spChg>
        <pc:spChg chg="add mod ord">
          <ac:chgData name="Nicolas  Robayo Pardo" userId="3dd790af-c4f1-4ae9-92ab-8fc8fe722260" providerId="ADAL" clId="{2237C5AA-1BEF-2E45-A948-1F02AE75C10C}" dt="2020-11-26T16:48:01.480" v="6"/>
          <ac:spMkLst>
            <pc:docMk/>
            <pc:sldMk cId="1026466581" sldId="257"/>
            <ac:spMk id="5" creationId="{02105004-9654-7448-A1F5-3FF45DCBCA9F}"/>
          </ac:spMkLst>
        </pc:spChg>
        <pc:picChg chg="add del mod">
          <ac:chgData name="Nicolas  Robayo Pardo" userId="3dd790af-c4f1-4ae9-92ab-8fc8fe722260" providerId="ADAL" clId="{2237C5AA-1BEF-2E45-A948-1F02AE75C10C}" dt="2020-11-26T20:40:13.386" v="85" actId="478"/>
          <ac:picMkLst>
            <pc:docMk/>
            <pc:sldMk cId="1026466581" sldId="257"/>
            <ac:picMk id="7" creationId="{AF919A43-0C18-1445-9A4C-151EB99A8F90}"/>
          </ac:picMkLst>
        </pc:picChg>
        <pc:picChg chg="add mod">
          <ac:chgData name="Nicolas  Robayo Pardo" userId="3dd790af-c4f1-4ae9-92ab-8fc8fe722260" providerId="ADAL" clId="{2237C5AA-1BEF-2E45-A948-1F02AE75C10C}" dt="2020-11-26T17:40:25.342" v="12" actId="962"/>
          <ac:picMkLst>
            <pc:docMk/>
            <pc:sldMk cId="1026466581" sldId="257"/>
            <ac:picMk id="9" creationId="{86EBFEA2-D833-5745-AF85-5BDE6BDC8604}"/>
          </ac:picMkLst>
        </pc:picChg>
        <pc:picChg chg="add mod">
          <ac:chgData name="Nicolas  Robayo Pardo" userId="3dd790af-c4f1-4ae9-92ab-8fc8fe722260" providerId="ADAL" clId="{2237C5AA-1BEF-2E45-A948-1F02AE75C10C}" dt="2020-11-27T01:27:19.081" v="187" actId="1076"/>
          <ac:picMkLst>
            <pc:docMk/>
            <pc:sldMk cId="1026466581" sldId="257"/>
            <ac:picMk id="11" creationId="{C19098B6-9D66-9D48-9D00-4C31B808F2BE}"/>
          </ac:picMkLst>
        </pc:picChg>
      </pc:sldChg>
      <pc:sldChg chg="addSp delSp modSp new mod chgLayout">
        <pc:chgData name="Nicolas  Robayo Pardo" userId="3dd790af-c4f1-4ae9-92ab-8fc8fe722260" providerId="ADAL" clId="{2237C5AA-1BEF-2E45-A948-1F02AE75C10C}" dt="2020-11-26T20:34:05.427" v="21" actId="27636"/>
        <pc:sldMkLst>
          <pc:docMk/>
          <pc:sldMk cId="206762587" sldId="258"/>
        </pc:sldMkLst>
        <pc:spChg chg="del">
          <ac:chgData name="Nicolas  Robayo Pardo" userId="3dd790af-c4f1-4ae9-92ab-8fc8fe722260" providerId="ADAL" clId="{2237C5AA-1BEF-2E45-A948-1F02AE75C10C}" dt="2020-11-26T20:32:13.431" v="16" actId="700"/>
          <ac:spMkLst>
            <pc:docMk/>
            <pc:sldMk cId="206762587" sldId="258"/>
            <ac:spMk id="2" creationId="{9FE186FC-7765-B240-BFAE-46EDCE0C6A9A}"/>
          </ac:spMkLst>
        </pc:spChg>
        <pc:spChg chg="del">
          <ac:chgData name="Nicolas  Robayo Pardo" userId="3dd790af-c4f1-4ae9-92ab-8fc8fe722260" providerId="ADAL" clId="{2237C5AA-1BEF-2E45-A948-1F02AE75C10C}" dt="2020-11-26T20:32:13.431" v="16" actId="700"/>
          <ac:spMkLst>
            <pc:docMk/>
            <pc:sldMk cId="206762587" sldId="258"/>
            <ac:spMk id="3" creationId="{4E641554-0601-B944-80FD-121DD9EA0966}"/>
          </ac:spMkLst>
        </pc:spChg>
        <pc:spChg chg="add mod ord">
          <ac:chgData name="Nicolas  Robayo Pardo" userId="3dd790af-c4f1-4ae9-92ab-8fc8fe722260" providerId="ADAL" clId="{2237C5AA-1BEF-2E45-A948-1F02AE75C10C}" dt="2020-11-26T20:32:13.431" v="16" actId="700"/>
          <ac:spMkLst>
            <pc:docMk/>
            <pc:sldMk cId="206762587" sldId="258"/>
            <ac:spMk id="4" creationId="{B093352D-ABF4-1F48-9B46-D949E2DBE1F2}"/>
          </ac:spMkLst>
        </pc:spChg>
        <pc:spChg chg="add mod ord">
          <ac:chgData name="Nicolas  Robayo Pardo" userId="3dd790af-c4f1-4ae9-92ab-8fc8fe722260" providerId="ADAL" clId="{2237C5AA-1BEF-2E45-A948-1F02AE75C10C}" dt="2020-11-26T20:34:05.427" v="21" actId="27636"/>
          <ac:spMkLst>
            <pc:docMk/>
            <pc:sldMk cId="206762587" sldId="258"/>
            <ac:spMk id="5" creationId="{72776E66-6092-964D-BACF-DD59DA67F117}"/>
          </ac:spMkLst>
        </pc:spChg>
      </pc:sldChg>
      <pc:sldChg chg="modSp new mod">
        <pc:chgData name="Nicolas  Robayo Pardo" userId="3dd790af-c4f1-4ae9-92ab-8fc8fe722260" providerId="ADAL" clId="{2237C5AA-1BEF-2E45-A948-1F02AE75C10C}" dt="2020-11-26T20:40:01.697" v="84" actId="27636"/>
        <pc:sldMkLst>
          <pc:docMk/>
          <pc:sldMk cId="399850868" sldId="259"/>
        </pc:sldMkLst>
        <pc:spChg chg="mod">
          <ac:chgData name="Nicolas  Robayo Pardo" userId="3dd790af-c4f1-4ae9-92ab-8fc8fe722260" providerId="ADAL" clId="{2237C5AA-1BEF-2E45-A948-1F02AE75C10C}" dt="2020-11-26T20:39:25.482" v="82"/>
          <ac:spMkLst>
            <pc:docMk/>
            <pc:sldMk cId="399850868" sldId="259"/>
            <ac:spMk id="2" creationId="{E12F885E-FAC3-BC4A-8F22-CDC79E6A080A}"/>
          </ac:spMkLst>
        </pc:spChg>
        <pc:spChg chg="mod">
          <ac:chgData name="Nicolas  Robayo Pardo" userId="3dd790af-c4f1-4ae9-92ab-8fc8fe722260" providerId="ADAL" clId="{2237C5AA-1BEF-2E45-A948-1F02AE75C10C}" dt="2020-11-26T20:40:01.697" v="84" actId="27636"/>
          <ac:spMkLst>
            <pc:docMk/>
            <pc:sldMk cId="399850868" sldId="259"/>
            <ac:spMk id="3" creationId="{FA007145-BC84-B946-B2C0-B51200DCC397}"/>
          </ac:spMkLst>
        </pc:spChg>
      </pc:sldChg>
      <pc:sldChg chg="addSp delSp modSp new">
        <pc:chgData name="Nicolas  Robayo Pardo" userId="3dd790af-c4f1-4ae9-92ab-8fc8fe722260" providerId="ADAL" clId="{2237C5AA-1BEF-2E45-A948-1F02AE75C10C}" dt="2020-11-26T20:40:17.343" v="86"/>
        <pc:sldMkLst>
          <pc:docMk/>
          <pc:sldMk cId="2197181174" sldId="260"/>
        </pc:sldMkLst>
        <pc:spChg chg="del">
          <ac:chgData name="Nicolas  Robayo Pardo" userId="3dd790af-c4f1-4ae9-92ab-8fc8fe722260" providerId="ADAL" clId="{2237C5AA-1BEF-2E45-A948-1F02AE75C10C}" dt="2020-11-26T20:40:17.343" v="86"/>
          <ac:spMkLst>
            <pc:docMk/>
            <pc:sldMk cId="2197181174" sldId="260"/>
            <ac:spMk id="3" creationId="{7CA6F723-82F4-6942-9A73-CB0E10EC117E}"/>
          </ac:spMkLst>
        </pc:spChg>
        <pc:picChg chg="add mod">
          <ac:chgData name="Nicolas  Robayo Pardo" userId="3dd790af-c4f1-4ae9-92ab-8fc8fe722260" providerId="ADAL" clId="{2237C5AA-1BEF-2E45-A948-1F02AE75C10C}" dt="2020-11-26T20:40:17.343" v="86"/>
          <ac:picMkLst>
            <pc:docMk/>
            <pc:sldMk cId="2197181174" sldId="260"/>
            <ac:picMk id="4" creationId="{38686620-C511-8B41-A5F6-6CAFAA5D2385}"/>
          </ac:picMkLst>
        </pc:picChg>
      </pc:sldChg>
      <pc:sldChg chg="addSp delSp modSp new mod">
        <pc:chgData name="Nicolas  Robayo Pardo" userId="3dd790af-c4f1-4ae9-92ab-8fc8fe722260" providerId="ADAL" clId="{2237C5AA-1BEF-2E45-A948-1F02AE75C10C}" dt="2020-11-26T20:41:34.233" v="98" actId="962"/>
        <pc:sldMkLst>
          <pc:docMk/>
          <pc:sldMk cId="1310646303" sldId="261"/>
        </pc:sldMkLst>
        <pc:spChg chg="del">
          <ac:chgData name="Nicolas  Robayo Pardo" userId="3dd790af-c4f1-4ae9-92ab-8fc8fe722260" providerId="ADAL" clId="{2237C5AA-1BEF-2E45-A948-1F02AE75C10C}" dt="2020-11-26T20:41:06.666" v="91"/>
          <ac:spMkLst>
            <pc:docMk/>
            <pc:sldMk cId="1310646303" sldId="261"/>
            <ac:spMk id="3" creationId="{A832DBF6-EDD2-E74B-B9AA-45EBDCFF7D5B}"/>
          </ac:spMkLst>
        </pc:spChg>
        <pc:spChg chg="add mod">
          <ac:chgData name="Nicolas  Robayo Pardo" userId="3dd790af-c4f1-4ae9-92ab-8fc8fe722260" providerId="ADAL" clId="{2237C5AA-1BEF-2E45-A948-1F02AE75C10C}" dt="2020-11-26T20:41:18.935" v="95"/>
          <ac:spMkLst>
            <pc:docMk/>
            <pc:sldMk cId="1310646303" sldId="261"/>
            <ac:spMk id="6" creationId="{C12E6406-95A2-094A-BCC2-D5868FF7D861}"/>
          </ac:spMkLst>
        </pc:spChg>
        <pc:picChg chg="add mod">
          <ac:chgData name="Nicolas  Robayo Pardo" userId="3dd790af-c4f1-4ae9-92ab-8fc8fe722260" providerId="ADAL" clId="{2237C5AA-1BEF-2E45-A948-1F02AE75C10C}" dt="2020-11-26T20:41:08.466" v="93" actId="962"/>
          <ac:picMkLst>
            <pc:docMk/>
            <pc:sldMk cId="1310646303" sldId="261"/>
            <ac:picMk id="5" creationId="{6FDAB087-43D5-CC49-9D37-995AC01E333C}"/>
          </ac:picMkLst>
        </pc:picChg>
        <pc:picChg chg="add mod">
          <ac:chgData name="Nicolas  Robayo Pardo" userId="3dd790af-c4f1-4ae9-92ab-8fc8fe722260" providerId="ADAL" clId="{2237C5AA-1BEF-2E45-A948-1F02AE75C10C}" dt="2020-11-26T20:41:34.233" v="98" actId="962"/>
          <ac:picMkLst>
            <pc:docMk/>
            <pc:sldMk cId="1310646303" sldId="261"/>
            <ac:picMk id="8" creationId="{5A073D39-1F56-CF4F-9E27-16E9D067774C}"/>
          </ac:picMkLst>
        </pc:picChg>
      </pc:sldChg>
      <pc:sldChg chg="modSp new mod">
        <pc:chgData name="Nicolas  Robayo Pardo" userId="3dd790af-c4f1-4ae9-92ab-8fc8fe722260" providerId="ADAL" clId="{2237C5AA-1BEF-2E45-A948-1F02AE75C10C}" dt="2020-11-26T20:35:44.857" v="28" actId="27636"/>
        <pc:sldMkLst>
          <pc:docMk/>
          <pc:sldMk cId="141992986" sldId="262"/>
        </pc:sldMkLst>
        <pc:spChg chg="mod">
          <ac:chgData name="Nicolas  Robayo Pardo" userId="3dd790af-c4f1-4ae9-92ab-8fc8fe722260" providerId="ADAL" clId="{2237C5AA-1BEF-2E45-A948-1F02AE75C10C}" dt="2020-11-26T20:34:23.874" v="23"/>
          <ac:spMkLst>
            <pc:docMk/>
            <pc:sldMk cId="141992986" sldId="262"/>
            <ac:spMk id="2" creationId="{CF75984F-7600-8948-943E-063885FE31BB}"/>
          </ac:spMkLst>
        </pc:spChg>
        <pc:spChg chg="mod">
          <ac:chgData name="Nicolas  Robayo Pardo" userId="3dd790af-c4f1-4ae9-92ab-8fc8fe722260" providerId="ADAL" clId="{2237C5AA-1BEF-2E45-A948-1F02AE75C10C}" dt="2020-11-26T20:35:44.857" v="28" actId="27636"/>
          <ac:spMkLst>
            <pc:docMk/>
            <pc:sldMk cId="141992986" sldId="262"/>
            <ac:spMk id="3" creationId="{95EF25C3-87A7-6E47-9D30-345045EE9F6D}"/>
          </ac:spMkLst>
        </pc:spChg>
      </pc:sldChg>
      <pc:sldChg chg="modSp new mod">
        <pc:chgData name="Nicolas  Robayo Pardo" userId="3dd790af-c4f1-4ae9-92ab-8fc8fe722260" providerId="ADAL" clId="{2237C5AA-1BEF-2E45-A948-1F02AE75C10C}" dt="2020-11-26T20:39:15.726" v="81" actId="27636"/>
        <pc:sldMkLst>
          <pc:docMk/>
          <pc:sldMk cId="2120374414" sldId="263"/>
        </pc:sldMkLst>
        <pc:spChg chg="mod">
          <ac:chgData name="Nicolas  Robayo Pardo" userId="3dd790af-c4f1-4ae9-92ab-8fc8fe722260" providerId="ADAL" clId="{2237C5AA-1BEF-2E45-A948-1F02AE75C10C}" dt="2020-11-26T20:39:15.726" v="81" actId="27636"/>
          <ac:spMkLst>
            <pc:docMk/>
            <pc:sldMk cId="2120374414" sldId="263"/>
            <ac:spMk id="3" creationId="{E8293FB6-AD65-6A4D-A40C-801BB98C3AAF}"/>
          </ac:spMkLst>
        </pc:spChg>
      </pc:sldChg>
      <pc:sldChg chg="modSp new mod">
        <pc:chgData name="Nicolas  Robayo Pardo" userId="3dd790af-c4f1-4ae9-92ab-8fc8fe722260" providerId="ADAL" clId="{2237C5AA-1BEF-2E45-A948-1F02AE75C10C}" dt="2020-11-26T20:38:35.541" v="65" actId="27636"/>
        <pc:sldMkLst>
          <pc:docMk/>
          <pc:sldMk cId="692027595" sldId="264"/>
        </pc:sldMkLst>
        <pc:spChg chg="mod">
          <ac:chgData name="Nicolas  Robayo Pardo" userId="3dd790af-c4f1-4ae9-92ab-8fc8fe722260" providerId="ADAL" clId="{2237C5AA-1BEF-2E45-A948-1F02AE75C10C}" dt="2020-11-26T20:38:35.541" v="65" actId="27636"/>
          <ac:spMkLst>
            <pc:docMk/>
            <pc:sldMk cId="692027595" sldId="264"/>
            <ac:spMk id="3" creationId="{E8B08CB9-27DB-C448-AD1A-441C99CD3210}"/>
          </ac:spMkLst>
        </pc:spChg>
      </pc:sldChg>
      <pc:sldChg chg="modSp new mod">
        <pc:chgData name="Nicolas  Robayo Pardo" userId="3dd790af-c4f1-4ae9-92ab-8fc8fe722260" providerId="ADAL" clId="{2237C5AA-1BEF-2E45-A948-1F02AE75C10C}" dt="2020-11-26T20:38:58.290" v="77" actId="27636"/>
        <pc:sldMkLst>
          <pc:docMk/>
          <pc:sldMk cId="3786859538" sldId="265"/>
        </pc:sldMkLst>
        <pc:spChg chg="mod">
          <ac:chgData name="Nicolas  Robayo Pardo" userId="3dd790af-c4f1-4ae9-92ab-8fc8fe722260" providerId="ADAL" clId="{2237C5AA-1BEF-2E45-A948-1F02AE75C10C}" dt="2020-11-26T20:38:44.064" v="74" actId="20577"/>
          <ac:spMkLst>
            <pc:docMk/>
            <pc:sldMk cId="3786859538" sldId="265"/>
            <ac:spMk id="2" creationId="{427AEBF5-2295-6F43-B090-4898E81AB634}"/>
          </ac:spMkLst>
        </pc:spChg>
        <pc:spChg chg="mod">
          <ac:chgData name="Nicolas  Robayo Pardo" userId="3dd790af-c4f1-4ae9-92ab-8fc8fe722260" providerId="ADAL" clId="{2237C5AA-1BEF-2E45-A948-1F02AE75C10C}" dt="2020-11-26T20:38:58.290" v="77" actId="27636"/>
          <ac:spMkLst>
            <pc:docMk/>
            <pc:sldMk cId="3786859538" sldId="265"/>
            <ac:spMk id="3" creationId="{0900623B-8C20-294E-A379-4A51A2CD31D2}"/>
          </ac:spMkLst>
        </pc:spChg>
      </pc:sldChg>
      <pc:sldChg chg="addSp modSp new mod">
        <pc:chgData name="Nicolas  Robayo Pardo" userId="3dd790af-c4f1-4ae9-92ab-8fc8fe722260" providerId="ADAL" clId="{2237C5AA-1BEF-2E45-A948-1F02AE75C10C}" dt="2020-11-26T20:42:08.401" v="105" actId="27636"/>
        <pc:sldMkLst>
          <pc:docMk/>
          <pc:sldMk cId="2571091296" sldId="266"/>
        </pc:sldMkLst>
        <pc:spChg chg="mod">
          <ac:chgData name="Nicolas  Robayo Pardo" userId="3dd790af-c4f1-4ae9-92ab-8fc8fe722260" providerId="ADAL" clId="{2237C5AA-1BEF-2E45-A948-1F02AE75C10C}" dt="2020-11-26T20:42:08.401" v="105" actId="27636"/>
          <ac:spMkLst>
            <pc:docMk/>
            <pc:sldMk cId="2571091296" sldId="266"/>
            <ac:spMk id="3" creationId="{B1C2097C-B09E-484C-9F4C-BCA0FBE269BC}"/>
          </ac:spMkLst>
        </pc:spChg>
        <pc:picChg chg="add mod">
          <ac:chgData name="Nicolas  Robayo Pardo" userId="3dd790af-c4f1-4ae9-92ab-8fc8fe722260" providerId="ADAL" clId="{2237C5AA-1BEF-2E45-A948-1F02AE75C10C}" dt="2020-11-26T20:41:52.195" v="101"/>
          <ac:picMkLst>
            <pc:docMk/>
            <pc:sldMk cId="2571091296" sldId="266"/>
            <ac:picMk id="5" creationId="{261B1339-D27F-1D42-9478-E9CE27A3E830}"/>
          </ac:picMkLst>
        </pc:picChg>
      </pc:sldChg>
      <pc:sldChg chg="modSp new mod">
        <pc:chgData name="Nicolas  Robayo Pardo" userId="3dd790af-c4f1-4ae9-92ab-8fc8fe722260" providerId="ADAL" clId="{2237C5AA-1BEF-2E45-A948-1F02AE75C10C}" dt="2020-11-26T20:42:58.928" v="116" actId="27636"/>
        <pc:sldMkLst>
          <pc:docMk/>
          <pc:sldMk cId="4047801466" sldId="267"/>
        </pc:sldMkLst>
        <pc:spChg chg="mod">
          <ac:chgData name="Nicolas  Robayo Pardo" userId="3dd790af-c4f1-4ae9-92ab-8fc8fe722260" providerId="ADAL" clId="{2237C5AA-1BEF-2E45-A948-1F02AE75C10C}" dt="2020-11-26T20:42:58.928" v="116" actId="27636"/>
          <ac:spMkLst>
            <pc:docMk/>
            <pc:sldMk cId="4047801466" sldId="267"/>
            <ac:spMk id="3" creationId="{BCF6FEF0-D612-F94F-8CB1-B993371D5B8F}"/>
          </ac:spMkLst>
        </pc:spChg>
      </pc:sldChg>
      <pc:sldChg chg="modSp new mod">
        <pc:chgData name="Nicolas  Robayo Pardo" userId="3dd790af-c4f1-4ae9-92ab-8fc8fe722260" providerId="ADAL" clId="{2237C5AA-1BEF-2E45-A948-1F02AE75C10C}" dt="2020-11-26T20:43:22.067" v="153" actId="20577"/>
        <pc:sldMkLst>
          <pc:docMk/>
          <pc:sldMk cId="2977938194" sldId="268"/>
        </pc:sldMkLst>
        <pc:spChg chg="mod">
          <ac:chgData name="Nicolas  Robayo Pardo" userId="3dd790af-c4f1-4ae9-92ab-8fc8fe722260" providerId="ADAL" clId="{2237C5AA-1BEF-2E45-A948-1F02AE75C10C}" dt="2020-11-26T20:43:22.067" v="153" actId="20577"/>
          <ac:spMkLst>
            <pc:docMk/>
            <pc:sldMk cId="2977938194" sldId="268"/>
            <ac:spMk id="2" creationId="{CD16051C-2A55-A14B-ACE4-6E949FE4A481}"/>
          </ac:spMkLst>
        </pc:spChg>
        <pc:spChg chg="mod">
          <ac:chgData name="Nicolas  Robayo Pardo" userId="3dd790af-c4f1-4ae9-92ab-8fc8fe722260" providerId="ADAL" clId="{2237C5AA-1BEF-2E45-A948-1F02AE75C10C}" dt="2020-11-26T20:43:16.062" v="119" actId="27636"/>
          <ac:spMkLst>
            <pc:docMk/>
            <pc:sldMk cId="2977938194" sldId="268"/>
            <ac:spMk id="3" creationId="{466EB45C-8CD6-1146-9598-E2C4CDB39916}"/>
          </ac:spMkLst>
        </pc:spChg>
      </pc:sldChg>
      <pc:sldChg chg="modSp new mod">
        <pc:chgData name="Nicolas  Robayo Pardo" userId="3dd790af-c4f1-4ae9-92ab-8fc8fe722260" providerId="ADAL" clId="{2237C5AA-1BEF-2E45-A948-1F02AE75C10C}" dt="2020-11-26T20:44:44.904" v="164" actId="27636"/>
        <pc:sldMkLst>
          <pc:docMk/>
          <pc:sldMk cId="2678781852" sldId="269"/>
        </pc:sldMkLst>
        <pc:spChg chg="mod">
          <ac:chgData name="Nicolas  Robayo Pardo" userId="3dd790af-c4f1-4ae9-92ab-8fc8fe722260" providerId="ADAL" clId="{2237C5AA-1BEF-2E45-A948-1F02AE75C10C}" dt="2020-11-26T20:44:44.904" v="164" actId="27636"/>
          <ac:spMkLst>
            <pc:docMk/>
            <pc:sldMk cId="2678781852" sldId="269"/>
            <ac:spMk id="3" creationId="{A4893A43-24A7-2B46-9D08-71AB2902DC5B}"/>
          </ac:spMkLst>
        </pc:spChg>
      </pc:sldChg>
      <pc:sldChg chg="modSp new mod modClrScheme chgLayout">
        <pc:chgData name="Nicolas  Robayo Pardo" userId="3dd790af-c4f1-4ae9-92ab-8fc8fe722260" providerId="ADAL" clId="{2237C5AA-1BEF-2E45-A948-1F02AE75C10C}" dt="2020-11-27T01:23:35.552" v="175" actId="700"/>
        <pc:sldMkLst>
          <pc:docMk/>
          <pc:sldMk cId="4081550076" sldId="270"/>
        </pc:sldMkLst>
        <pc:spChg chg="mod ord">
          <ac:chgData name="Nicolas  Robayo Pardo" userId="3dd790af-c4f1-4ae9-92ab-8fc8fe722260" providerId="ADAL" clId="{2237C5AA-1BEF-2E45-A948-1F02AE75C10C}" dt="2020-11-27T01:23:35.552" v="175" actId="700"/>
          <ac:spMkLst>
            <pc:docMk/>
            <pc:sldMk cId="4081550076" sldId="270"/>
            <ac:spMk id="2" creationId="{25674224-897C-D845-AED2-F224A83D1A1D}"/>
          </ac:spMkLst>
        </pc:spChg>
        <pc:spChg chg="mod ord">
          <ac:chgData name="Nicolas  Robayo Pardo" userId="3dd790af-c4f1-4ae9-92ab-8fc8fe722260" providerId="ADAL" clId="{2237C5AA-1BEF-2E45-A948-1F02AE75C10C}" dt="2020-11-27T01:23:35.552" v="175" actId="700"/>
          <ac:spMkLst>
            <pc:docMk/>
            <pc:sldMk cId="4081550076" sldId="270"/>
            <ac:spMk id="3" creationId="{F331E575-CB72-0F47-B092-72474E962085}"/>
          </ac:spMkLst>
        </pc:spChg>
      </pc:sldChg>
      <pc:sldChg chg="modSp new mod">
        <pc:chgData name="Nicolas  Robayo Pardo" userId="3dd790af-c4f1-4ae9-92ab-8fc8fe722260" providerId="ADAL" clId="{2237C5AA-1BEF-2E45-A948-1F02AE75C10C}" dt="2020-11-27T01:26:48.441" v="184" actId="20577"/>
        <pc:sldMkLst>
          <pc:docMk/>
          <pc:sldMk cId="609415478" sldId="271"/>
        </pc:sldMkLst>
        <pc:spChg chg="mod">
          <ac:chgData name="Nicolas  Robayo Pardo" userId="3dd790af-c4f1-4ae9-92ab-8fc8fe722260" providerId="ADAL" clId="{2237C5AA-1BEF-2E45-A948-1F02AE75C10C}" dt="2020-11-27T01:26:48.441" v="184" actId="20577"/>
          <ac:spMkLst>
            <pc:docMk/>
            <pc:sldMk cId="609415478" sldId="271"/>
            <ac:spMk id="2" creationId="{CAAE0D3D-818C-1B40-A74F-B703F1EC5849}"/>
          </ac:spMkLst>
        </pc:spChg>
      </pc:sldChg>
      <pc:sldChg chg="addSp delSp modSp mod setBg">
        <pc:chgData name="Nicolas  Robayo Pardo" userId="3dd790af-c4f1-4ae9-92ab-8fc8fe722260" providerId="ADAL" clId="{2237C5AA-1BEF-2E45-A948-1F02AE75C10C}" dt="2020-11-30T20:24:23.654" v="535" actId="20577"/>
        <pc:sldMkLst>
          <pc:docMk/>
          <pc:sldMk cId="2002381809" sldId="280"/>
        </pc:sldMkLst>
        <pc:spChg chg="mod ord">
          <ac:chgData name="Nicolas  Robayo Pardo" userId="3dd790af-c4f1-4ae9-92ab-8fc8fe722260" providerId="ADAL" clId="{2237C5AA-1BEF-2E45-A948-1F02AE75C10C}" dt="2020-11-30T20:21:14.385" v="478" actId="26606"/>
          <ac:spMkLst>
            <pc:docMk/>
            <pc:sldMk cId="2002381809" sldId="280"/>
            <ac:spMk id="2" creationId="{AC640AEC-44BB-481A-8074-2FEA60D79439}"/>
          </ac:spMkLst>
        </pc:spChg>
        <pc:spChg chg="add mod">
          <ac:chgData name="Nicolas  Robayo Pardo" userId="3dd790af-c4f1-4ae9-92ab-8fc8fe722260" providerId="ADAL" clId="{2237C5AA-1BEF-2E45-A948-1F02AE75C10C}" dt="2020-11-30T20:23:36.020" v="496" actId="207"/>
          <ac:spMkLst>
            <pc:docMk/>
            <pc:sldMk cId="2002381809" sldId="280"/>
            <ac:spMk id="3" creationId="{A488795C-79E3-B742-A130-D2AF90669508}"/>
          </ac:spMkLst>
        </pc:spChg>
        <pc:spChg chg="mod">
          <ac:chgData name="Nicolas  Robayo Pardo" userId="3dd790af-c4f1-4ae9-92ab-8fc8fe722260" providerId="ADAL" clId="{2237C5AA-1BEF-2E45-A948-1F02AE75C10C}" dt="2020-11-30T20:21:14.385" v="478" actId="26606"/>
          <ac:spMkLst>
            <pc:docMk/>
            <pc:sldMk cId="2002381809" sldId="280"/>
            <ac:spMk id="4" creationId="{B9E56BE7-6C28-404F-A774-6DF0D3D1CD9A}"/>
          </ac:spMkLst>
        </pc:spChg>
        <pc:spChg chg="add mod">
          <ac:chgData name="Nicolas  Robayo Pardo" userId="3dd790af-c4f1-4ae9-92ab-8fc8fe722260" providerId="ADAL" clId="{2237C5AA-1BEF-2E45-A948-1F02AE75C10C}" dt="2020-11-30T20:23:47.938" v="511" actId="404"/>
          <ac:spMkLst>
            <pc:docMk/>
            <pc:sldMk cId="2002381809" sldId="280"/>
            <ac:spMk id="6" creationId="{3FFE1589-DEC9-EF4D-BC39-11C842E3CD31}"/>
          </ac:spMkLst>
        </pc:spChg>
        <pc:spChg chg="add mod">
          <ac:chgData name="Nicolas  Robayo Pardo" userId="3dd790af-c4f1-4ae9-92ab-8fc8fe722260" providerId="ADAL" clId="{2237C5AA-1BEF-2E45-A948-1F02AE75C10C}" dt="2020-11-30T20:24:23.654" v="535" actId="20577"/>
          <ac:spMkLst>
            <pc:docMk/>
            <pc:sldMk cId="2002381809" sldId="280"/>
            <ac:spMk id="7" creationId="{8A2FB951-60D6-E34F-9DBD-99E0448F2666}"/>
          </ac:spMkLst>
        </pc:spChg>
        <pc:spChg chg="add mod">
          <ac:chgData name="Nicolas  Robayo Pardo" userId="3dd790af-c4f1-4ae9-92ab-8fc8fe722260" providerId="ADAL" clId="{2237C5AA-1BEF-2E45-A948-1F02AE75C10C}" dt="2020-11-30T20:23:31.506" v="495" actId="207"/>
          <ac:spMkLst>
            <pc:docMk/>
            <pc:sldMk cId="2002381809" sldId="280"/>
            <ac:spMk id="10" creationId="{B1FC4AEF-53B5-8A46-AF30-5441B104D371}"/>
          </ac:spMkLst>
        </pc:spChg>
        <pc:spChg chg="add mod">
          <ac:chgData name="Nicolas  Robayo Pardo" userId="3dd790af-c4f1-4ae9-92ab-8fc8fe722260" providerId="ADAL" clId="{2237C5AA-1BEF-2E45-A948-1F02AE75C10C}" dt="2020-11-30T20:23:54.591" v="519" actId="20577"/>
          <ac:spMkLst>
            <pc:docMk/>
            <pc:sldMk cId="2002381809" sldId="280"/>
            <ac:spMk id="12" creationId="{AACE7307-1DEA-4846-8E5A-3A1B397A7023}"/>
          </ac:spMkLst>
        </pc:spChg>
        <pc:spChg chg="add">
          <ac:chgData name="Nicolas  Robayo Pardo" userId="3dd790af-c4f1-4ae9-92ab-8fc8fe722260" providerId="ADAL" clId="{2237C5AA-1BEF-2E45-A948-1F02AE75C10C}" dt="2020-11-30T20:21:14.385" v="478" actId="26606"/>
          <ac:spMkLst>
            <pc:docMk/>
            <pc:sldMk cId="2002381809" sldId="280"/>
            <ac:spMk id="71" creationId="{987A0FBA-CC04-4256-A8EB-BB3C543E989C}"/>
          </ac:spMkLst>
        </pc:spChg>
        <pc:spChg chg="add">
          <ac:chgData name="Nicolas  Robayo Pardo" userId="3dd790af-c4f1-4ae9-92ab-8fc8fe722260" providerId="ADAL" clId="{2237C5AA-1BEF-2E45-A948-1F02AE75C10C}" dt="2020-11-30T20:21:14.385" v="478" actId="26606"/>
          <ac:spMkLst>
            <pc:docMk/>
            <pc:sldMk cId="2002381809" sldId="280"/>
            <ac:spMk id="73" creationId="{3D065C6D-EB42-400B-99C4-D0ACE936F6C3}"/>
          </ac:spMkLst>
        </pc:spChg>
        <pc:spChg chg="add">
          <ac:chgData name="Nicolas  Robayo Pardo" userId="3dd790af-c4f1-4ae9-92ab-8fc8fe722260" providerId="ADAL" clId="{2237C5AA-1BEF-2E45-A948-1F02AE75C10C}" dt="2020-11-30T20:21:14.385" v="478" actId="26606"/>
          <ac:spMkLst>
            <pc:docMk/>
            <pc:sldMk cId="2002381809" sldId="280"/>
            <ac:spMk id="75" creationId="{3362A0EA-3E81-4464-94B8-70BE5870EDC0}"/>
          </ac:spMkLst>
        </pc:spChg>
        <pc:picChg chg="del mod">
          <ac:chgData name="Nicolas  Robayo Pardo" userId="3dd790af-c4f1-4ae9-92ab-8fc8fe722260" providerId="ADAL" clId="{2237C5AA-1BEF-2E45-A948-1F02AE75C10C}" dt="2020-11-30T20:22:02.405" v="481" actId="478"/>
          <ac:picMkLst>
            <pc:docMk/>
            <pc:sldMk cId="2002381809" sldId="280"/>
            <ac:picMk id="5" creationId="{6DA0EB5F-05D2-45FE-85B1-B410B868B7C6}"/>
          </ac:picMkLst>
        </pc:picChg>
        <pc:picChg chg="add mod">
          <ac:chgData name="Nicolas  Robayo Pardo" userId="3dd790af-c4f1-4ae9-92ab-8fc8fe722260" providerId="ADAL" clId="{2237C5AA-1BEF-2E45-A948-1F02AE75C10C}" dt="2020-11-30T20:21:17.135" v="479" actId="1076"/>
          <ac:picMkLst>
            <pc:docMk/>
            <pc:sldMk cId="2002381809" sldId="280"/>
            <ac:picMk id="1026" creationId="{C0C8229B-8801-A643-8352-D585D5456C91}"/>
          </ac:picMkLst>
        </pc:picChg>
      </pc:sldChg>
      <pc:sldChg chg="modSp">
        <pc:chgData name="Nicolas  Robayo Pardo" userId="3dd790af-c4f1-4ae9-92ab-8fc8fe722260" providerId="ADAL" clId="{2237C5AA-1BEF-2E45-A948-1F02AE75C10C}" dt="2020-11-30T20:43:14.076" v="1554" actId="1957"/>
        <pc:sldMkLst>
          <pc:docMk/>
          <pc:sldMk cId="1571017713" sldId="286"/>
        </pc:sldMkLst>
        <pc:graphicFrameChg chg="mod">
          <ac:chgData name="Nicolas  Robayo Pardo" userId="3dd790af-c4f1-4ae9-92ab-8fc8fe722260" providerId="ADAL" clId="{2237C5AA-1BEF-2E45-A948-1F02AE75C10C}" dt="2020-11-30T20:43:14.076" v="1554" actId="1957"/>
          <ac:graphicFrameMkLst>
            <pc:docMk/>
            <pc:sldMk cId="1571017713" sldId="286"/>
            <ac:graphicFrameMk id="10" creationId="{00000000-0008-0000-0000-000004000000}"/>
          </ac:graphicFrameMkLst>
        </pc:graphicFrameChg>
      </pc:sldChg>
      <pc:sldChg chg="addSp delSp modSp mod">
        <pc:chgData name="Nicolas  Robayo Pardo" userId="3dd790af-c4f1-4ae9-92ab-8fc8fe722260" providerId="ADAL" clId="{2237C5AA-1BEF-2E45-A948-1F02AE75C10C}" dt="2020-11-30T20:18:13.885" v="425" actId="20577"/>
        <pc:sldMkLst>
          <pc:docMk/>
          <pc:sldMk cId="4054385679" sldId="299"/>
        </pc:sldMkLst>
        <pc:spChg chg="add mod">
          <ac:chgData name="Nicolas  Robayo Pardo" userId="3dd790af-c4f1-4ae9-92ab-8fc8fe722260" providerId="ADAL" clId="{2237C5AA-1BEF-2E45-A948-1F02AE75C10C}" dt="2020-11-30T20:18:13.885" v="425" actId="20577"/>
          <ac:spMkLst>
            <pc:docMk/>
            <pc:sldMk cId="4054385679" sldId="299"/>
            <ac:spMk id="2" creationId="{9E96A3FB-6EC4-2B4D-8F23-A8FF3D1E4C14}"/>
          </ac:spMkLst>
        </pc:spChg>
        <pc:spChg chg="mod">
          <ac:chgData name="Nicolas  Robayo Pardo" userId="3dd790af-c4f1-4ae9-92ab-8fc8fe722260" providerId="ADAL" clId="{2237C5AA-1BEF-2E45-A948-1F02AE75C10C}" dt="2020-11-30T20:16:20.633" v="259" actId="20577"/>
          <ac:spMkLst>
            <pc:docMk/>
            <pc:sldMk cId="4054385679" sldId="299"/>
            <ac:spMk id="5" creationId="{F82F6728-6C25-4C35-86A2-340ABD4DE144}"/>
          </ac:spMkLst>
        </pc:spChg>
        <pc:picChg chg="del">
          <ac:chgData name="Nicolas  Robayo Pardo" userId="3dd790af-c4f1-4ae9-92ab-8fc8fe722260" providerId="ADAL" clId="{2237C5AA-1BEF-2E45-A948-1F02AE75C10C}" dt="2020-11-30T20:15:16.095" v="190" actId="478"/>
          <ac:picMkLst>
            <pc:docMk/>
            <pc:sldMk cId="4054385679" sldId="299"/>
            <ac:picMk id="8" creationId="{736B88C4-E516-4421-BCF8-5BC99110CB56}"/>
          </ac:picMkLst>
        </pc:picChg>
      </pc:sldChg>
      <pc:sldChg chg="addSp delSp modSp mod">
        <pc:chgData name="Nicolas  Robayo Pardo" userId="3dd790af-c4f1-4ae9-92ab-8fc8fe722260" providerId="ADAL" clId="{2237C5AA-1BEF-2E45-A948-1F02AE75C10C}" dt="2020-11-30T20:40:55.100" v="1546" actId="14100"/>
        <pc:sldMkLst>
          <pc:docMk/>
          <pc:sldMk cId="989585253" sldId="300"/>
        </pc:sldMkLst>
        <pc:spChg chg="mod">
          <ac:chgData name="Nicolas  Robayo Pardo" userId="3dd790af-c4f1-4ae9-92ab-8fc8fe722260" providerId="ADAL" clId="{2237C5AA-1BEF-2E45-A948-1F02AE75C10C}" dt="2020-11-30T20:40:55.100" v="1546" actId="14100"/>
          <ac:spMkLst>
            <pc:docMk/>
            <pc:sldMk cId="989585253" sldId="300"/>
            <ac:spMk id="5" creationId="{559277B0-12C1-48F8-9321-6209D9636953}"/>
          </ac:spMkLst>
        </pc:spChg>
        <pc:spChg chg="add mod">
          <ac:chgData name="Nicolas  Robayo Pardo" userId="3dd790af-c4f1-4ae9-92ab-8fc8fe722260" providerId="ADAL" clId="{2237C5AA-1BEF-2E45-A948-1F02AE75C10C}" dt="2020-11-30T20:35:02.184" v="1236" actId="20577"/>
          <ac:spMkLst>
            <pc:docMk/>
            <pc:sldMk cId="989585253" sldId="300"/>
            <ac:spMk id="6" creationId="{0502734B-547D-684C-BE92-14F33CD94FBB}"/>
          </ac:spMkLst>
        </pc:spChg>
        <pc:picChg chg="del">
          <ac:chgData name="Nicolas  Robayo Pardo" userId="3dd790af-c4f1-4ae9-92ab-8fc8fe722260" providerId="ADAL" clId="{2237C5AA-1BEF-2E45-A948-1F02AE75C10C}" dt="2020-11-30T20:15:19.551" v="192" actId="478"/>
          <ac:picMkLst>
            <pc:docMk/>
            <pc:sldMk cId="989585253" sldId="300"/>
            <ac:picMk id="3" creationId="{6E0BB8CE-4B56-433F-A558-AAEC49649012}"/>
          </ac:picMkLst>
        </pc:picChg>
        <pc:picChg chg="add del mod">
          <ac:chgData name="Nicolas  Robayo Pardo" userId="3dd790af-c4f1-4ae9-92ab-8fc8fe722260" providerId="ADAL" clId="{2237C5AA-1BEF-2E45-A948-1F02AE75C10C}" dt="2020-11-30T20:40:29.350" v="1532" actId="478"/>
          <ac:picMkLst>
            <pc:docMk/>
            <pc:sldMk cId="989585253" sldId="300"/>
            <ac:picMk id="7" creationId="{A748A1AF-EC7E-5B48-A511-27896497DC8A}"/>
          </ac:picMkLst>
        </pc:picChg>
        <pc:picChg chg="add mod">
          <ac:chgData name="Nicolas  Robayo Pardo" userId="3dd790af-c4f1-4ae9-92ab-8fc8fe722260" providerId="ADAL" clId="{2237C5AA-1BEF-2E45-A948-1F02AE75C10C}" dt="2020-11-30T20:40:49.401" v="1543" actId="1076"/>
          <ac:picMkLst>
            <pc:docMk/>
            <pc:sldMk cId="989585253" sldId="300"/>
            <ac:picMk id="9" creationId="{A7130B83-04D4-3E40-A9A9-4B2DDB00816D}"/>
          </ac:picMkLst>
        </pc:picChg>
      </pc:sldChg>
      <pc:sldChg chg="addSp delSp modSp mod">
        <pc:chgData name="Nicolas  Robayo Pardo" userId="3dd790af-c4f1-4ae9-92ab-8fc8fe722260" providerId="ADAL" clId="{2237C5AA-1BEF-2E45-A948-1F02AE75C10C}" dt="2020-11-30T20:38:36.364" v="1525" actId="20577"/>
        <pc:sldMkLst>
          <pc:docMk/>
          <pc:sldMk cId="3279985411" sldId="301"/>
        </pc:sldMkLst>
        <pc:spChg chg="add del mod">
          <ac:chgData name="Nicolas  Robayo Pardo" userId="3dd790af-c4f1-4ae9-92ab-8fc8fe722260" providerId="ADAL" clId="{2237C5AA-1BEF-2E45-A948-1F02AE75C10C}" dt="2020-11-30T20:35:08.238" v="1237" actId="478"/>
          <ac:spMkLst>
            <pc:docMk/>
            <pc:sldMk cId="3279985411" sldId="301"/>
            <ac:spMk id="6" creationId="{83DF0376-18FE-0245-8F6F-9150E4A90C98}"/>
          </ac:spMkLst>
        </pc:spChg>
        <pc:spChg chg="add mod">
          <ac:chgData name="Nicolas  Robayo Pardo" userId="3dd790af-c4f1-4ae9-92ab-8fc8fe722260" providerId="ADAL" clId="{2237C5AA-1BEF-2E45-A948-1F02AE75C10C}" dt="2020-11-30T20:38:36.364" v="1525" actId="20577"/>
          <ac:spMkLst>
            <pc:docMk/>
            <pc:sldMk cId="3279985411" sldId="301"/>
            <ac:spMk id="7" creationId="{6628B7CB-23EC-234E-99C1-E6D4FB6259A3}"/>
          </ac:spMkLst>
        </pc:spChg>
        <pc:picChg chg="del">
          <ac:chgData name="Nicolas  Robayo Pardo" userId="3dd790af-c4f1-4ae9-92ab-8fc8fe722260" providerId="ADAL" clId="{2237C5AA-1BEF-2E45-A948-1F02AE75C10C}" dt="2020-11-30T20:15:20.708" v="193" actId="478"/>
          <ac:picMkLst>
            <pc:docMk/>
            <pc:sldMk cId="3279985411" sldId="301"/>
            <ac:picMk id="4" creationId="{C5F78184-F19E-46E5-9E22-1DC5847CA1F7}"/>
          </ac:picMkLst>
        </pc:picChg>
      </pc:sldChg>
      <pc:sldChg chg="addSp delSp modSp mod ord">
        <pc:chgData name="Nicolas  Robayo Pardo" userId="3dd790af-c4f1-4ae9-92ab-8fc8fe722260" providerId="ADAL" clId="{2237C5AA-1BEF-2E45-A948-1F02AE75C10C}" dt="2020-12-02T21:00:02.226" v="1946" actId="20578"/>
        <pc:sldMkLst>
          <pc:docMk/>
          <pc:sldMk cId="4180585622" sldId="302"/>
        </pc:sldMkLst>
        <pc:spChg chg="mod">
          <ac:chgData name="Nicolas  Robayo Pardo" userId="3dd790af-c4f1-4ae9-92ab-8fc8fe722260" providerId="ADAL" clId="{2237C5AA-1BEF-2E45-A948-1F02AE75C10C}" dt="2020-11-30T20:18:24.047" v="426" actId="1076"/>
          <ac:spMkLst>
            <pc:docMk/>
            <pc:sldMk cId="4180585622" sldId="302"/>
            <ac:spMk id="5" creationId="{E6C4B38E-35E1-47D6-961A-6F29FF8E2D4E}"/>
          </ac:spMkLst>
        </pc:spChg>
        <pc:spChg chg="add del mod">
          <ac:chgData name="Nicolas  Robayo Pardo" userId="3dd790af-c4f1-4ae9-92ab-8fc8fe722260" providerId="ADAL" clId="{2237C5AA-1BEF-2E45-A948-1F02AE75C10C}" dt="2020-11-30T20:25:20.323" v="541" actId="478"/>
          <ac:spMkLst>
            <pc:docMk/>
            <pc:sldMk cId="4180585622" sldId="302"/>
            <ac:spMk id="6" creationId="{4CD5F19D-028B-B941-ADCD-315303345CD0}"/>
          </ac:spMkLst>
        </pc:spChg>
        <pc:spChg chg="add del mod">
          <ac:chgData name="Nicolas  Robayo Pardo" userId="3dd790af-c4f1-4ae9-92ab-8fc8fe722260" providerId="ADAL" clId="{2237C5AA-1BEF-2E45-A948-1F02AE75C10C}" dt="2020-11-30T20:25:24.383" v="544" actId="478"/>
          <ac:spMkLst>
            <pc:docMk/>
            <pc:sldMk cId="4180585622" sldId="302"/>
            <ac:spMk id="8" creationId="{879D9541-5484-9C46-A4A5-E5EDA78F8088}"/>
          </ac:spMkLst>
        </pc:spChg>
        <pc:spChg chg="add mod">
          <ac:chgData name="Nicolas  Robayo Pardo" userId="3dd790af-c4f1-4ae9-92ab-8fc8fe722260" providerId="ADAL" clId="{2237C5AA-1BEF-2E45-A948-1F02AE75C10C}" dt="2020-11-30T20:29:29.828" v="1001" actId="20577"/>
          <ac:spMkLst>
            <pc:docMk/>
            <pc:sldMk cId="4180585622" sldId="302"/>
            <ac:spMk id="9" creationId="{10D9B8D8-B3B8-A04F-9D75-C6FA976C67F7}"/>
          </ac:spMkLst>
        </pc:spChg>
        <pc:picChg chg="del">
          <ac:chgData name="Nicolas  Robayo Pardo" userId="3dd790af-c4f1-4ae9-92ab-8fc8fe722260" providerId="ADAL" clId="{2237C5AA-1BEF-2E45-A948-1F02AE75C10C}" dt="2020-11-30T20:15:18.110" v="191" actId="478"/>
          <ac:picMkLst>
            <pc:docMk/>
            <pc:sldMk cId="4180585622" sldId="302"/>
            <ac:picMk id="4" creationId="{5A7D050F-52FD-4C9E-A12E-66F85030ED3B}"/>
          </ac:picMkLst>
        </pc:picChg>
      </pc:sldChg>
      <pc:sldChg chg="modSp mod">
        <pc:chgData name="Nicolas  Robayo Pardo" userId="3dd790af-c4f1-4ae9-92ab-8fc8fe722260" providerId="ADAL" clId="{2237C5AA-1BEF-2E45-A948-1F02AE75C10C}" dt="2020-11-30T17:25:28.232" v="189" actId="6549"/>
        <pc:sldMkLst>
          <pc:docMk/>
          <pc:sldMk cId="228001215" sldId="303"/>
        </pc:sldMkLst>
        <pc:spChg chg="mod">
          <ac:chgData name="Nicolas  Robayo Pardo" userId="3dd790af-c4f1-4ae9-92ab-8fc8fe722260" providerId="ADAL" clId="{2237C5AA-1BEF-2E45-A948-1F02AE75C10C}" dt="2020-11-30T17:25:28.232" v="189" actId="6549"/>
          <ac:spMkLst>
            <pc:docMk/>
            <pc:sldMk cId="228001215" sldId="303"/>
            <ac:spMk id="2" creationId="{78C216F4-67EF-4767-92BB-F306DD4191ED}"/>
          </ac:spMkLst>
        </pc:spChg>
      </pc:sldChg>
      <pc:sldChg chg="addSp modSp new mod setBg">
        <pc:chgData name="Nicolas  Robayo Pardo" userId="3dd790af-c4f1-4ae9-92ab-8fc8fe722260" providerId="ADAL" clId="{2237C5AA-1BEF-2E45-A948-1F02AE75C10C}" dt="2020-12-02T20:48:42.219" v="1652" actId="1076"/>
        <pc:sldMkLst>
          <pc:docMk/>
          <pc:sldMk cId="2876700691" sldId="307"/>
        </pc:sldMkLst>
        <pc:spChg chg="mod">
          <ac:chgData name="Nicolas  Robayo Pardo" userId="3dd790af-c4f1-4ae9-92ab-8fc8fe722260" providerId="ADAL" clId="{2237C5AA-1BEF-2E45-A948-1F02AE75C10C}" dt="2020-12-02T20:47:32.432" v="1632" actId="26606"/>
          <ac:spMkLst>
            <pc:docMk/>
            <pc:sldMk cId="2876700691" sldId="307"/>
            <ac:spMk id="2" creationId="{EA51D177-3CA7-0C4F-B1EC-A1B64C3F54E1}"/>
          </ac:spMkLst>
        </pc:spChg>
        <pc:spChg chg="mod">
          <ac:chgData name="Nicolas  Robayo Pardo" userId="3dd790af-c4f1-4ae9-92ab-8fc8fe722260" providerId="ADAL" clId="{2237C5AA-1BEF-2E45-A948-1F02AE75C10C}" dt="2020-12-02T20:48:38.699" v="1651" actId="14100"/>
          <ac:spMkLst>
            <pc:docMk/>
            <pc:sldMk cId="2876700691" sldId="307"/>
            <ac:spMk id="3" creationId="{7C4934D2-6CA6-E844-BDB7-8B89C23AD0E3}"/>
          </ac:spMkLst>
        </pc:spChg>
        <pc:spChg chg="add">
          <ac:chgData name="Nicolas  Robayo Pardo" userId="3dd790af-c4f1-4ae9-92ab-8fc8fe722260" providerId="ADAL" clId="{2237C5AA-1BEF-2E45-A948-1F02AE75C10C}" dt="2020-12-02T20:47:32.432" v="1632" actId="26606"/>
          <ac:spMkLst>
            <pc:docMk/>
            <pc:sldMk cId="2876700691" sldId="307"/>
            <ac:spMk id="9" creationId="{A6EF5A53-0A64-4CA5-B9C7-1CB97CB5CF1C}"/>
          </ac:spMkLst>
        </pc:spChg>
        <pc:spChg chg="add">
          <ac:chgData name="Nicolas  Robayo Pardo" userId="3dd790af-c4f1-4ae9-92ab-8fc8fe722260" providerId="ADAL" clId="{2237C5AA-1BEF-2E45-A948-1F02AE75C10C}" dt="2020-12-02T20:47:32.432" v="1632" actId="26606"/>
          <ac:spMkLst>
            <pc:docMk/>
            <pc:sldMk cId="2876700691" sldId="307"/>
            <ac:spMk id="11" creationId="{34ABFBEA-4EB0-4D02-A2C0-1733CD3D6F12}"/>
          </ac:spMkLst>
        </pc:spChg>
        <pc:spChg chg="add">
          <ac:chgData name="Nicolas  Robayo Pardo" userId="3dd790af-c4f1-4ae9-92ab-8fc8fe722260" providerId="ADAL" clId="{2237C5AA-1BEF-2E45-A948-1F02AE75C10C}" dt="2020-12-02T20:47:32.432" v="1632" actId="26606"/>
          <ac:spMkLst>
            <pc:docMk/>
            <pc:sldMk cId="2876700691" sldId="307"/>
            <ac:spMk id="13" creationId="{19E083F6-57F4-487B-A766-EA0462B1EED8}"/>
          </ac:spMkLst>
        </pc:spChg>
        <pc:spChg chg="add">
          <ac:chgData name="Nicolas  Robayo Pardo" userId="3dd790af-c4f1-4ae9-92ab-8fc8fe722260" providerId="ADAL" clId="{2237C5AA-1BEF-2E45-A948-1F02AE75C10C}" dt="2020-12-02T20:47:32.432" v="1632" actId="26606"/>
          <ac:spMkLst>
            <pc:docMk/>
            <pc:sldMk cId="2876700691" sldId="307"/>
            <ac:spMk id="15" creationId="{7A18C9FB-EC4C-4DAE-8F7D-C6E5AF607958}"/>
          </ac:spMkLst>
        </pc:spChg>
        <pc:spChg chg="add">
          <ac:chgData name="Nicolas  Robayo Pardo" userId="3dd790af-c4f1-4ae9-92ab-8fc8fe722260" providerId="ADAL" clId="{2237C5AA-1BEF-2E45-A948-1F02AE75C10C}" dt="2020-12-02T20:47:32.432" v="1632" actId="26606"/>
          <ac:spMkLst>
            <pc:docMk/>
            <pc:sldMk cId="2876700691" sldId="307"/>
            <ac:spMk id="17" creationId="{8C3ED992-EB89-4C2F-8A9A-947E91BC61F8}"/>
          </ac:spMkLst>
        </pc:spChg>
        <pc:spChg chg="add">
          <ac:chgData name="Nicolas  Robayo Pardo" userId="3dd790af-c4f1-4ae9-92ab-8fc8fe722260" providerId="ADAL" clId="{2237C5AA-1BEF-2E45-A948-1F02AE75C10C}" dt="2020-12-02T20:47:32.432" v="1632" actId="26606"/>
          <ac:spMkLst>
            <pc:docMk/>
            <pc:sldMk cId="2876700691" sldId="307"/>
            <ac:spMk id="19" creationId="{55F5D1E8-E605-4EFC-8912-6E191F84FE26}"/>
          </ac:spMkLst>
        </pc:spChg>
        <pc:graphicFrameChg chg="add mod modGraphic">
          <ac:chgData name="Nicolas  Robayo Pardo" userId="3dd790af-c4f1-4ae9-92ab-8fc8fe722260" providerId="ADAL" clId="{2237C5AA-1BEF-2E45-A948-1F02AE75C10C}" dt="2020-12-02T20:48:42.219" v="1652" actId="1076"/>
          <ac:graphicFrameMkLst>
            <pc:docMk/>
            <pc:sldMk cId="2876700691" sldId="307"/>
            <ac:graphicFrameMk id="5" creationId="{F0A5078E-4A8E-744F-971A-063633384012}"/>
          </ac:graphicFrameMkLst>
        </pc:graphicFrameChg>
        <pc:picChg chg="add mod">
          <ac:chgData name="Nicolas  Robayo Pardo" userId="3dd790af-c4f1-4ae9-92ab-8fc8fe722260" providerId="ADAL" clId="{2237C5AA-1BEF-2E45-A948-1F02AE75C10C}" dt="2020-12-02T20:47:47.491" v="1636"/>
          <ac:picMkLst>
            <pc:docMk/>
            <pc:sldMk cId="2876700691" sldId="307"/>
            <ac:picMk id="4" creationId="{39C546FE-9C44-534C-9F0F-D9F61EB181F6}"/>
          </ac:picMkLst>
        </pc:picChg>
        <pc:cxnChg chg="add">
          <ac:chgData name="Nicolas  Robayo Pardo" userId="3dd790af-c4f1-4ae9-92ab-8fc8fe722260" providerId="ADAL" clId="{2237C5AA-1BEF-2E45-A948-1F02AE75C10C}" dt="2020-12-02T20:48:29.132" v="1650" actId="11529"/>
          <ac:cxnSpMkLst>
            <pc:docMk/>
            <pc:sldMk cId="2876700691" sldId="307"/>
            <ac:cxnSpMk id="7" creationId="{E81995B3-EE8D-8C4D-B9DE-F1F16E837883}"/>
          </ac:cxnSpMkLst>
        </pc:cxnChg>
      </pc:sldChg>
      <pc:sldChg chg="addSp modSp new mod">
        <pc:chgData name="Nicolas  Robayo Pardo" userId="3dd790af-c4f1-4ae9-92ab-8fc8fe722260" providerId="ADAL" clId="{2237C5AA-1BEF-2E45-A948-1F02AE75C10C}" dt="2020-12-02T20:50:35.151" v="1945" actId="20577"/>
        <pc:sldMkLst>
          <pc:docMk/>
          <pc:sldMk cId="3775145370" sldId="308"/>
        </pc:sldMkLst>
        <pc:spChg chg="mod">
          <ac:chgData name="Nicolas  Robayo Pardo" userId="3dd790af-c4f1-4ae9-92ab-8fc8fe722260" providerId="ADAL" clId="{2237C5AA-1BEF-2E45-A948-1F02AE75C10C}" dt="2020-12-02T20:49:48.222" v="1774" actId="313"/>
          <ac:spMkLst>
            <pc:docMk/>
            <pc:sldMk cId="3775145370" sldId="308"/>
            <ac:spMk id="2" creationId="{046B6D07-8655-3446-AA50-0B048AB5A784}"/>
          </ac:spMkLst>
        </pc:spChg>
        <pc:spChg chg="mod">
          <ac:chgData name="Nicolas  Robayo Pardo" userId="3dd790af-c4f1-4ae9-92ab-8fc8fe722260" providerId="ADAL" clId="{2237C5AA-1BEF-2E45-A948-1F02AE75C10C}" dt="2020-12-02T20:50:12.091" v="1862" actId="20577"/>
          <ac:spMkLst>
            <pc:docMk/>
            <pc:sldMk cId="3775145370" sldId="308"/>
            <ac:spMk id="3" creationId="{315C77DD-5BB1-E14C-83D1-D3EDC7CB5803}"/>
          </ac:spMkLst>
        </pc:spChg>
        <pc:spChg chg="mod">
          <ac:chgData name="Nicolas  Robayo Pardo" userId="3dd790af-c4f1-4ae9-92ab-8fc8fe722260" providerId="ADAL" clId="{2237C5AA-1BEF-2E45-A948-1F02AE75C10C}" dt="2020-12-02T20:50:35.151" v="1945" actId="20577"/>
          <ac:spMkLst>
            <pc:docMk/>
            <pc:sldMk cId="3775145370" sldId="308"/>
            <ac:spMk id="4" creationId="{5B8167DB-8BE4-7D41-8723-CC0EC60E09C4}"/>
          </ac:spMkLst>
        </pc:spChg>
        <pc:spChg chg="add mod">
          <ac:chgData name="Nicolas  Robayo Pardo" userId="3dd790af-c4f1-4ae9-92ab-8fc8fe722260" providerId="ADAL" clId="{2237C5AA-1BEF-2E45-A948-1F02AE75C10C}" dt="2020-12-02T20:49:45.990" v="1773" actId="20577"/>
          <ac:spMkLst>
            <pc:docMk/>
            <pc:sldMk cId="3775145370" sldId="308"/>
            <ac:spMk id="5" creationId="{38DFE3A1-F9D2-6946-ABFA-A77C598D6B93}"/>
          </ac:spMkLst>
        </pc:spChg>
      </pc:sldChg>
    </pc:docChg>
  </pc:docChgLst>
  <pc:docChgLst>
    <pc:chgData name="David Andres Velandia Prieto" userId="S::d.velandiap@uniandes.edu.co::4380b2eb-f373-41eb-9c16-8ae0ecfc3c64" providerId="AD" clId="Web-{E5D5711A-C076-8CF2-6318-FA0066363C26}"/>
    <pc:docChg chg="modSld">
      <pc:chgData name="David Andres Velandia Prieto" userId="S::d.velandiap@uniandes.edu.co::4380b2eb-f373-41eb-9c16-8ae0ecfc3c64" providerId="AD" clId="Web-{E5D5711A-C076-8CF2-6318-FA0066363C26}" dt="2020-12-02T20:34:59.477" v="0" actId="1076"/>
      <pc:docMkLst>
        <pc:docMk/>
      </pc:docMkLst>
      <pc:sldChg chg="modSp">
        <pc:chgData name="David Andres Velandia Prieto" userId="S::d.velandiap@uniandes.edu.co::4380b2eb-f373-41eb-9c16-8ae0ecfc3c64" providerId="AD" clId="Web-{E5D5711A-C076-8CF2-6318-FA0066363C26}" dt="2020-12-02T20:34:59.477" v="0" actId="1076"/>
        <pc:sldMkLst>
          <pc:docMk/>
          <pc:sldMk cId="2429854724" sldId="305"/>
        </pc:sldMkLst>
        <pc:graphicFrameChg chg="mod">
          <ac:chgData name="David Andres Velandia Prieto" userId="S::d.velandiap@uniandes.edu.co::4380b2eb-f373-41eb-9c16-8ae0ecfc3c64" providerId="AD" clId="Web-{E5D5711A-C076-8CF2-6318-FA0066363C26}" dt="2020-12-02T20:34:59.477" v="0" actId="1076"/>
          <ac:graphicFrameMkLst>
            <pc:docMk/>
            <pc:sldMk cId="2429854724" sldId="305"/>
            <ac:graphicFrameMk id="4" creationId="{00000000-0008-0000-0000-000006000000}"/>
          </ac:graphicFrameMkLst>
        </pc:graphicFrameChg>
      </pc:sldChg>
    </pc:docChg>
  </pc:docChgLst>
  <pc:docChgLst>
    <pc:chgData name="Ana Maria Montes Franco" userId="S::a.montesf@uniandes.edu.co::35452752-d7b4-4655-b0ae-98e7a1f9c10c" providerId="AD" clId="Web-{E81C6741-65F5-C25F-9884-534AE9C50743}"/>
    <pc:docChg chg="modSld">
      <pc:chgData name="Ana Maria Montes Franco" userId="S::a.montesf@uniandes.edu.co::35452752-d7b4-4655-b0ae-98e7a1f9c10c" providerId="AD" clId="Web-{E81C6741-65F5-C25F-9884-534AE9C50743}" dt="2020-11-27T00:34:53.886" v="2" actId="1076"/>
      <pc:docMkLst>
        <pc:docMk/>
      </pc:docMkLst>
      <pc:sldChg chg="modSp">
        <pc:chgData name="Ana Maria Montes Franco" userId="S::a.montesf@uniandes.edu.co::35452752-d7b4-4655-b0ae-98e7a1f9c10c" providerId="AD" clId="Web-{E81C6741-65F5-C25F-9884-534AE9C50743}" dt="2020-11-27T00:34:53.886" v="2" actId="1076"/>
        <pc:sldMkLst>
          <pc:docMk/>
          <pc:sldMk cId="1026466581" sldId="257"/>
        </pc:sldMkLst>
        <pc:picChg chg="mod">
          <ac:chgData name="Ana Maria Montes Franco" userId="S::a.montesf@uniandes.edu.co::35452752-d7b4-4655-b0ae-98e7a1f9c10c" providerId="AD" clId="Web-{E81C6741-65F5-C25F-9884-534AE9C50743}" dt="2020-11-27T00:34:53.886" v="2" actId="1076"/>
          <ac:picMkLst>
            <pc:docMk/>
            <pc:sldMk cId="1026466581" sldId="257"/>
            <ac:picMk id="11" creationId="{C19098B6-9D66-9D48-9D00-4C31B808F2B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\Downloads\LNS%20Resultado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\Downloads\LNS%20Resultado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\Downloads\LNS%20Resultado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Número de</a:t>
            </a:r>
            <a:r>
              <a:rPr lang="es-CO" baseline="0"/>
              <a:t> Vehículos Promedio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Grafica!$C$3</c:f>
              <c:strCache>
                <c:ptCount val="1"/>
                <c:pt idx="0">
                  <c:v>Optimo # Vehículos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Grafica!$C$4:$C$59</c:f>
              <c:numCache>
                <c:formatCode>General</c:formatCode>
                <c:ptCount val="56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19</c:v>
                </c:pt>
                <c:pt idx="18">
                  <c:v>17</c:v>
                </c:pt>
                <c:pt idx="19">
                  <c:v>13</c:v>
                </c:pt>
                <c:pt idx="20">
                  <c:v>9</c:v>
                </c:pt>
                <c:pt idx="21">
                  <c:v>14</c:v>
                </c:pt>
                <c:pt idx="22">
                  <c:v>12</c:v>
                </c:pt>
                <c:pt idx="23">
                  <c:v>10</c:v>
                </c:pt>
                <c:pt idx="24">
                  <c:v>9</c:v>
                </c:pt>
                <c:pt idx="25">
                  <c:v>11</c:v>
                </c:pt>
                <c:pt idx="26">
                  <c:v>10</c:v>
                </c:pt>
                <c:pt idx="27">
                  <c:v>10</c:v>
                </c:pt>
                <c:pt idx="28">
                  <c:v>9</c:v>
                </c:pt>
                <c:pt idx="29">
                  <c:v>4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3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2</c:v>
                </c:pt>
                <c:pt idx="40">
                  <c:v>14</c:v>
                </c:pt>
                <c:pt idx="41">
                  <c:v>12</c:v>
                </c:pt>
                <c:pt idx="42">
                  <c:v>11</c:v>
                </c:pt>
                <c:pt idx="43">
                  <c:v>10</c:v>
                </c:pt>
                <c:pt idx="44">
                  <c:v>13</c:v>
                </c:pt>
                <c:pt idx="45">
                  <c:v>11</c:v>
                </c:pt>
                <c:pt idx="46">
                  <c:v>11</c:v>
                </c:pt>
                <c:pt idx="47">
                  <c:v>10</c:v>
                </c:pt>
                <c:pt idx="48">
                  <c:v>4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4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E7-4F34-925E-4980F8ADC585}"/>
            </c:ext>
          </c:extLst>
        </c:ser>
        <c:ser>
          <c:idx val="2"/>
          <c:order val="1"/>
          <c:tx>
            <c:strRef>
              <c:f>Grafica!$F$3</c:f>
              <c:strCache>
                <c:ptCount val="1"/>
                <c:pt idx="0">
                  <c:v>Implementación 1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Grafica!$F$4:$F$59</c:f>
              <c:numCache>
                <c:formatCode>General</c:formatCode>
                <c:ptCount val="5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19</c:v>
                </c:pt>
                <c:pt idx="18">
                  <c:v>18</c:v>
                </c:pt>
                <c:pt idx="19">
                  <c:v>13</c:v>
                </c:pt>
                <c:pt idx="20">
                  <c:v>12</c:v>
                </c:pt>
                <c:pt idx="21">
                  <c:v>14</c:v>
                </c:pt>
                <c:pt idx="22">
                  <c:v>13</c:v>
                </c:pt>
                <c:pt idx="23">
                  <c:v>11</c:v>
                </c:pt>
                <c:pt idx="24">
                  <c:v>11</c:v>
                </c:pt>
                <c:pt idx="25">
                  <c:v>14</c:v>
                </c:pt>
                <c:pt idx="26">
                  <c:v>13</c:v>
                </c:pt>
                <c:pt idx="27">
                  <c:v>12</c:v>
                </c:pt>
                <c:pt idx="28">
                  <c:v>11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3</c:v>
                </c:pt>
                <c:pt idx="33">
                  <c:v>5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5</c:v>
                </c:pt>
                <c:pt idx="38">
                  <c:v>4</c:v>
                </c:pt>
                <c:pt idx="39">
                  <c:v>3</c:v>
                </c:pt>
                <c:pt idx="40">
                  <c:v>15</c:v>
                </c:pt>
                <c:pt idx="41">
                  <c:v>15</c:v>
                </c:pt>
                <c:pt idx="42">
                  <c:v>12</c:v>
                </c:pt>
                <c:pt idx="43">
                  <c:v>12</c:v>
                </c:pt>
                <c:pt idx="44">
                  <c:v>15</c:v>
                </c:pt>
                <c:pt idx="45">
                  <c:v>14</c:v>
                </c:pt>
                <c:pt idx="46">
                  <c:v>13</c:v>
                </c:pt>
                <c:pt idx="47">
                  <c:v>11</c:v>
                </c:pt>
                <c:pt idx="48">
                  <c:v>6</c:v>
                </c:pt>
                <c:pt idx="49">
                  <c:v>5</c:v>
                </c:pt>
                <c:pt idx="50">
                  <c:v>5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E7-4F34-925E-4980F8ADC585}"/>
            </c:ext>
          </c:extLst>
        </c:ser>
        <c:ser>
          <c:idx val="4"/>
          <c:order val="3"/>
          <c:tx>
            <c:strRef>
              <c:f>Grafica!$I$3</c:f>
              <c:strCache>
                <c:ptCount val="1"/>
                <c:pt idx="0">
                  <c:v>Implementación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E7-4F34-925E-4980F8ADC585}"/>
              </c:ext>
            </c:extLst>
          </c:dPt>
          <c:val>
            <c:numRef>
              <c:f>Grafica!$I$4:$I$59</c:f>
              <c:numCache>
                <c:formatCode>General</c:formatCode>
                <c:ptCount val="56"/>
                <c:pt idx="0">
                  <c:v>12</c:v>
                </c:pt>
                <c:pt idx="1">
                  <c:v>11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13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6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6</c:v>
                </c:pt>
                <c:pt idx="17">
                  <c:v>21</c:v>
                </c:pt>
                <c:pt idx="18">
                  <c:v>21</c:v>
                </c:pt>
                <c:pt idx="19">
                  <c:v>15</c:v>
                </c:pt>
                <c:pt idx="20">
                  <c:v>13</c:v>
                </c:pt>
                <c:pt idx="21">
                  <c:v>17</c:v>
                </c:pt>
                <c:pt idx="22">
                  <c:v>16</c:v>
                </c:pt>
                <c:pt idx="23">
                  <c:v>14</c:v>
                </c:pt>
                <c:pt idx="24">
                  <c:v>12</c:v>
                </c:pt>
                <c:pt idx="25">
                  <c:v>17</c:v>
                </c:pt>
                <c:pt idx="26">
                  <c:v>16</c:v>
                </c:pt>
                <c:pt idx="27">
                  <c:v>13</c:v>
                </c:pt>
                <c:pt idx="28">
                  <c:v>12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6</c:v>
                </c:pt>
                <c:pt idx="33">
                  <c:v>6</c:v>
                </c:pt>
                <c:pt idx="34">
                  <c:v>4</c:v>
                </c:pt>
                <c:pt idx="35">
                  <c:v>4</c:v>
                </c:pt>
                <c:pt idx="36">
                  <c:v>6</c:v>
                </c:pt>
                <c:pt idx="37">
                  <c:v>7</c:v>
                </c:pt>
                <c:pt idx="38">
                  <c:v>5</c:v>
                </c:pt>
                <c:pt idx="39">
                  <c:v>6</c:v>
                </c:pt>
                <c:pt idx="40">
                  <c:v>18</c:v>
                </c:pt>
                <c:pt idx="41">
                  <c:v>16</c:v>
                </c:pt>
                <c:pt idx="42">
                  <c:v>14</c:v>
                </c:pt>
                <c:pt idx="43">
                  <c:v>13</c:v>
                </c:pt>
                <c:pt idx="44">
                  <c:v>16</c:v>
                </c:pt>
                <c:pt idx="45">
                  <c:v>15</c:v>
                </c:pt>
                <c:pt idx="46">
                  <c:v>15</c:v>
                </c:pt>
                <c:pt idx="47">
                  <c:v>12</c:v>
                </c:pt>
                <c:pt idx="48">
                  <c:v>7</c:v>
                </c:pt>
                <c:pt idx="49">
                  <c:v>7</c:v>
                </c:pt>
                <c:pt idx="50">
                  <c:v>6</c:v>
                </c:pt>
                <c:pt idx="51">
                  <c:v>5</c:v>
                </c:pt>
                <c:pt idx="52">
                  <c:v>8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E7-4F34-925E-4980F8ADC585}"/>
            </c:ext>
          </c:extLst>
        </c:ser>
        <c:ser>
          <c:idx val="6"/>
          <c:order val="5"/>
          <c:tx>
            <c:strRef>
              <c:f>Grafica!$L$3</c:f>
              <c:strCache>
                <c:ptCount val="1"/>
                <c:pt idx="0">
                  <c:v>Implementación 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F5E7-4F34-925E-4980F8ADC585}"/>
              </c:ext>
            </c:extLst>
          </c:dPt>
          <c:val>
            <c:numRef>
              <c:f>Grafica!$L$4:$L$59</c:f>
              <c:numCache>
                <c:formatCode>General</c:formatCode>
                <c:ptCount val="56"/>
                <c:pt idx="0">
                  <c:v>12</c:v>
                </c:pt>
                <c:pt idx="1">
                  <c:v>11</c:v>
                </c:pt>
                <c:pt idx="2">
                  <c:v>13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5</c:v>
                </c:pt>
                <c:pt idx="10">
                  <c:v>6</c:v>
                </c:pt>
                <c:pt idx="11">
                  <c:v>5</c:v>
                </c:pt>
                <c:pt idx="12">
                  <c:v>8</c:v>
                </c:pt>
                <c:pt idx="13">
                  <c:v>5</c:v>
                </c:pt>
                <c:pt idx="14">
                  <c:v>5</c:v>
                </c:pt>
                <c:pt idx="15">
                  <c:v>9</c:v>
                </c:pt>
                <c:pt idx="16">
                  <c:v>8</c:v>
                </c:pt>
                <c:pt idx="17">
                  <c:v>20</c:v>
                </c:pt>
                <c:pt idx="18">
                  <c:v>20</c:v>
                </c:pt>
                <c:pt idx="19">
                  <c:v>16</c:v>
                </c:pt>
                <c:pt idx="20">
                  <c:v>15</c:v>
                </c:pt>
                <c:pt idx="21">
                  <c:v>19</c:v>
                </c:pt>
                <c:pt idx="22">
                  <c:v>18</c:v>
                </c:pt>
                <c:pt idx="23">
                  <c:v>14</c:v>
                </c:pt>
                <c:pt idx="24">
                  <c:v>11</c:v>
                </c:pt>
                <c:pt idx="25">
                  <c:v>18</c:v>
                </c:pt>
                <c:pt idx="26">
                  <c:v>17</c:v>
                </c:pt>
                <c:pt idx="27">
                  <c:v>13</c:v>
                </c:pt>
                <c:pt idx="28">
                  <c:v>11</c:v>
                </c:pt>
                <c:pt idx="29">
                  <c:v>6</c:v>
                </c:pt>
                <c:pt idx="30">
                  <c:v>7</c:v>
                </c:pt>
                <c:pt idx="31">
                  <c:v>9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3</c:v>
                </c:pt>
                <c:pt idx="36">
                  <c:v>7</c:v>
                </c:pt>
                <c:pt idx="37">
                  <c:v>8</c:v>
                </c:pt>
                <c:pt idx="38">
                  <c:v>6</c:v>
                </c:pt>
                <c:pt idx="39">
                  <c:v>6</c:v>
                </c:pt>
                <c:pt idx="40">
                  <c:v>19</c:v>
                </c:pt>
                <c:pt idx="41">
                  <c:v>15</c:v>
                </c:pt>
                <c:pt idx="42">
                  <c:v>13</c:v>
                </c:pt>
                <c:pt idx="43">
                  <c:v>14</c:v>
                </c:pt>
                <c:pt idx="44">
                  <c:v>17</c:v>
                </c:pt>
                <c:pt idx="45">
                  <c:v>14</c:v>
                </c:pt>
                <c:pt idx="46">
                  <c:v>17</c:v>
                </c:pt>
                <c:pt idx="47">
                  <c:v>12</c:v>
                </c:pt>
                <c:pt idx="48">
                  <c:v>8</c:v>
                </c:pt>
                <c:pt idx="49">
                  <c:v>7</c:v>
                </c:pt>
                <c:pt idx="50">
                  <c:v>5</c:v>
                </c:pt>
                <c:pt idx="51">
                  <c:v>7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5E7-4F34-925E-4980F8ADC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880080"/>
        <c:axId val="342116608"/>
        <c:extLst>
          <c:ext xmlns:c15="http://schemas.microsoft.com/office/drawing/2012/chart" uri="{02D57815-91ED-43cb-92C2-25804820EDAC}">
            <c15:filteredLineSeries>
              <c15:ser>
                <c:idx val="3"/>
                <c:order val="2"/>
                <c:tx>
                  <c:strRef>
                    <c:extLst>
                      <c:ext uri="{02D57815-91ED-43cb-92C2-25804820EDAC}">
                        <c15:formulaRef>
                          <c15:sqref>Grafica!$G$3</c15:sqref>
                        </c15:formulaRef>
                      </c:ext>
                    </c:extLst>
                    <c:strCache>
                      <c:ptCount val="1"/>
                      <c:pt idx="0">
                        <c:v>Implementación 1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Grafica!$G$4:$G$59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15.259159999999998</c:v>
                      </c:pt>
                      <c:pt idx="1">
                        <c:v>18.344900000000003</c:v>
                      </c:pt>
                      <c:pt idx="2">
                        <c:v>40.670999999999999</c:v>
                      </c:pt>
                      <c:pt idx="3">
                        <c:v>74.304000000000002</c:v>
                      </c:pt>
                      <c:pt idx="4">
                        <c:v>29.885999999999999</c:v>
                      </c:pt>
                      <c:pt idx="5">
                        <c:v>31.350999999999999</c:v>
                      </c:pt>
                      <c:pt idx="6">
                        <c:v>32.412999999999997</c:v>
                      </c:pt>
                      <c:pt idx="7">
                        <c:v>37.46</c:v>
                      </c:pt>
                      <c:pt idx="8">
                        <c:v>49.703000000000003</c:v>
                      </c:pt>
                      <c:pt idx="9">
                        <c:v>114.658</c:v>
                      </c:pt>
                      <c:pt idx="10">
                        <c:v>180.035</c:v>
                      </c:pt>
                      <c:pt idx="11">
                        <c:v>256.06700000000001</c:v>
                      </c:pt>
                      <c:pt idx="12">
                        <c:v>366.065</c:v>
                      </c:pt>
                      <c:pt idx="13">
                        <c:v>136.697</c:v>
                      </c:pt>
                      <c:pt idx="14">
                        <c:v>185.29900000000001</c:v>
                      </c:pt>
                      <c:pt idx="15">
                        <c:v>96.138999999999996</c:v>
                      </c:pt>
                      <c:pt idx="16">
                        <c:v>109.399</c:v>
                      </c:pt>
                      <c:pt idx="17">
                        <c:v>8.0530000000000008</c:v>
                      </c:pt>
                      <c:pt idx="18">
                        <c:v>10.61</c:v>
                      </c:pt>
                      <c:pt idx="19">
                        <c:v>13.102</c:v>
                      </c:pt>
                      <c:pt idx="20">
                        <c:v>26.055</c:v>
                      </c:pt>
                      <c:pt idx="21">
                        <c:v>9.7889999999999997</c:v>
                      </c:pt>
                      <c:pt idx="22">
                        <c:v>13.074999999999999</c:v>
                      </c:pt>
                      <c:pt idx="23">
                        <c:v>18.332000000000001</c:v>
                      </c:pt>
                      <c:pt idx="24">
                        <c:v>26.402999999999999</c:v>
                      </c:pt>
                      <c:pt idx="25">
                        <c:v>15.760999999999999</c:v>
                      </c:pt>
                      <c:pt idx="26">
                        <c:v>18.440000000000001</c:v>
                      </c:pt>
                      <c:pt idx="27">
                        <c:v>19.937999999999999</c:v>
                      </c:pt>
                      <c:pt idx="28">
                        <c:v>32.451999999999998</c:v>
                      </c:pt>
                      <c:pt idx="29">
                        <c:v>51.546999999999997</c:v>
                      </c:pt>
                      <c:pt idx="30">
                        <c:v>62.616999999999997</c:v>
                      </c:pt>
                      <c:pt idx="31">
                        <c:v>120.773</c:v>
                      </c:pt>
                      <c:pt idx="32">
                        <c:v>228.697</c:v>
                      </c:pt>
                      <c:pt idx="33">
                        <c:v>89.183000000000007</c:v>
                      </c:pt>
                      <c:pt idx="34">
                        <c:v>138.339</c:v>
                      </c:pt>
                      <c:pt idx="35">
                        <c:v>202.75899999999999</c:v>
                      </c:pt>
                      <c:pt idx="36">
                        <c:v>394.125</c:v>
                      </c:pt>
                      <c:pt idx="37">
                        <c:v>104.07</c:v>
                      </c:pt>
                      <c:pt idx="38">
                        <c:v>117.843</c:v>
                      </c:pt>
                      <c:pt idx="39">
                        <c:v>218.51499999999999</c:v>
                      </c:pt>
                      <c:pt idx="40">
                        <c:v>8.4550000000000001</c:v>
                      </c:pt>
                      <c:pt idx="41">
                        <c:v>12.38</c:v>
                      </c:pt>
                      <c:pt idx="42">
                        <c:v>26.056999999999999</c:v>
                      </c:pt>
                      <c:pt idx="43">
                        <c:v>25.651</c:v>
                      </c:pt>
                      <c:pt idx="44">
                        <c:v>10.987</c:v>
                      </c:pt>
                      <c:pt idx="45">
                        <c:v>13.430999999999999</c:v>
                      </c:pt>
                      <c:pt idx="46">
                        <c:v>16.620999999999999</c:v>
                      </c:pt>
                      <c:pt idx="47">
                        <c:v>22.52</c:v>
                      </c:pt>
                      <c:pt idx="48">
                        <c:v>41.03</c:v>
                      </c:pt>
                      <c:pt idx="49">
                        <c:v>62.14</c:v>
                      </c:pt>
                      <c:pt idx="50">
                        <c:v>92.62</c:v>
                      </c:pt>
                      <c:pt idx="51">
                        <c:v>182.114</c:v>
                      </c:pt>
                      <c:pt idx="52">
                        <c:v>59.54</c:v>
                      </c:pt>
                      <c:pt idx="53">
                        <c:v>83.83</c:v>
                      </c:pt>
                      <c:pt idx="54">
                        <c:v>88.44</c:v>
                      </c:pt>
                      <c:pt idx="55">
                        <c:v>192.6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F5E7-4F34-925E-4980F8ADC585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Grafica!$J$3</c15:sqref>
                        </c15:formulaRef>
                      </c:ext>
                    </c:extLst>
                    <c:strCache>
                      <c:ptCount val="1"/>
                      <c:pt idx="0">
                        <c:v>Implementación 2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Grafica!$J$4:$J$59</c15:sqref>
                        </c15:formulaRef>
                      </c:ext>
                    </c:extLst>
                    <c:numCache>
                      <c:formatCode>General</c:formatCode>
                      <c:ptCount val="56"/>
                      <c:pt idx="0">
                        <c:v>13.351839999999996</c:v>
                      </c:pt>
                      <c:pt idx="1">
                        <c:v>13.166300000000001</c:v>
                      </c:pt>
                      <c:pt idx="2">
                        <c:v>53.297840000000001</c:v>
                      </c:pt>
                      <c:pt idx="3">
                        <c:v>101.79008</c:v>
                      </c:pt>
                      <c:pt idx="4">
                        <c:v>51.908799999999999</c:v>
                      </c:pt>
                      <c:pt idx="5">
                        <c:v>47.17259</c:v>
                      </c:pt>
                      <c:pt idx="6">
                        <c:v>49.033650000000002</c:v>
                      </c:pt>
                      <c:pt idx="7">
                        <c:v>68.206000000000003</c:v>
                      </c:pt>
                      <c:pt idx="8">
                        <c:v>76.235669999999999</c:v>
                      </c:pt>
                      <c:pt idx="9">
                        <c:v>147.00327999999999</c:v>
                      </c:pt>
                      <c:pt idx="10">
                        <c:v>201.23464999999999</c:v>
                      </c:pt>
                      <c:pt idx="11">
                        <c:v>248.33896000000001</c:v>
                      </c:pt>
                      <c:pt idx="12">
                        <c:v>434.67150000000004</c:v>
                      </c:pt>
                      <c:pt idx="13">
                        <c:v>142.29336000000001</c:v>
                      </c:pt>
                      <c:pt idx="14">
                        <c:v>230.53488000000002</c:v>
                      </c:pt>
                      <c:pt idx="15">
                        <c:v>142.55984999999998</c:v>
                      </c:pt>
                      <c:pt idx="16">
                        <c:v>137.399</c:v>
                      </c:pt>
                      <c:pt idx="17">
                        <c:v>26.603459999999998</c:v>
                      </c:pt>
                      <c:pt idx="18">
                        <c:v>32.230699999999999</c:v>
                      </c:pt>
                      <c:pt idx="19">
                        <c:v>26.39874</c:v>
                      </c:pt>
                      <c:pt idx="20">
                        <c:v>60.660499999999999</c:v>
                      </c:pt>
                      <c:pt idx="21">
                        <c:v>19.831199999999999</c:v>
                      </c:pt>
                      <c:pt idx="22">
                        <c:v>40.506</c:v>
                      </c:pt>
                      <c:pt idx="23">
                        <c:v>45.148679999999999</c:v>
                      </c:pt>
                      <c:pt idx="24">
                        <c:v>44.874939999999995</c:v>
                      </c:pt>
                      <c:pt idx="25">
                        <c:v>33.288170000000001</c:v>
                      </c:pt>
                      <c:pt idx="26">
                        <c:v>33.468400000000003</c:v>
                      </c:pt>
                      <c:pt idx="27">
                        <c:v>29.542339999999999</c:v>
                      </c:pt>
                      <c:pt idx="28">
                        <c:v>40.557760000000002</c:v>
                      </c:pt>
                      <c:pt idx="29">
                        <c:v>70.814949999999996</c:v>
                      </c:pt>
                      <c:pt idx="30">
                        <c:v>99.635719999999992</c:v>
                      </c:pt>
                      <c:pt idx="31">
                        <c:v>157.47348999999997</c:v>
                      </c:pt>
                      <c:pt idx="32">
                        <c:v>255.13185000000001</c:v>
                      </c:pt>
                      <c:pt idx="33">
                        <c:v>111.42581000000001</c:v>
                      </c:pt>
                      <c:pt idx="34">
                        <c:v>131.43797999999998</c:v>
                      </c:pt>
                      <c:pt idx="35">
                        <c:v>181.2072</c:v>
                      </c:pt>
                      <c:pt idx="36">
                        <c:v>354.94749999999999</c:v>
                      </c:pt>
                      <c:pt idx="37">
                        <c:v>98.296700000000001</c:v>
                      </c:pt>
                      <c:pt idx="38">
                        <c:v>126.52341</c:v>
                      </c:pt>
                      <c:pt idx="39">
                        <c:v>240.77439999999999</c:v>
                      </c:pt>
                      <c:pt idx="40">
                        <c:v>37.624099999999999</c:v>
                      </c:pt>
                      <c:pt idx="41">
                        <c:v>25.904000000000003</c:v>
                      </c:pt>
                      <c:pt idx="42">
                        <c:v>36.578139999999998</c:v>
                      </c:pt>
                      <c:pt idx="43">
                        <c:v>45.650999999999996</c:v>
                      </c:pt>
                      <c:pt idx="44">
                        <c:v>25.536349999999999</c:v>
                      </c:pt>
                      <c:pt idx="45">
                        <c:v>38.222210000000004</c:v>
                      </c:pt>
                      <c:pt idx="46">
                        <c:v>32.291319999999999</c:v>
                      </c:pt>
                      <c:pt idx="47">
                        <c:v>43.619199999999999</c:v>
                      </c:pt>
                      <c:pt idx="48">
                        <c:v>68.56819999999999</c:v>
                      </c:pt>
                      <c:pt idx="49">
                        <c:v>95.83959999999999</c:v>
                      </c:pt>
                      <c:pt idx="50">
                        <c:v>131.73439999999999</c:v>
                      </c:pt>
                      <c:pt idx="51">
                        <c:v>223.96768000000003</c:v>
                      </c:pt>
                      <c:pt idx="52">
                        <c:v>78.753799999999998</c:v>
                      </c:pt>
                      <c:pt idx="53">
                        <c:v>91.770399999999995</c:v>
                      </c:pt>
                      <c:pt idx="54">
                        <c:v>103.74640000000001</c:v>
                      </c:pt>
                      <c:pt idx="55">
                        <c:v>171.006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5E7-4F34-925E-4980F8ADC585}"/>
                  </c:ext>
                </c:extLst>
              </c15:ser>
            </c15:filteredLineSeries>
          </c:ext>
        </c:extLst>
      </c:lineChart>
      <c:catAx>
        <c:axId val="413880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116608"/>
        <c:crosses val="autoZero"/>
        <c:auto val="1"/>
        <c:lblAlgn val="ctr"/>
        <c:lblOffset val="100"/>
        <c:noMultiLvlLbl val="0"/>
      </c:catAx>
      <c:valAx>
        <c:axId val="34211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Tiempo promedio computacional por instancia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Grafica!$G$3</c:f>
              <c:strCache>
                <c:ptCount val="1"/>
                <c:pt idx="0">
                  <c:v>Implementación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Grafica!$G$4:$G$59</c:f>
              <c:numCache>
                <c:formatCode>General</c:formatCode>
                <c:ptCount val="56"/>
                <c:pt idx="0">
                  <c:v>15.259159999999998</c:v>
                </c:pt>
                <c:pt idx="1">
                  <c:v>18.344900000000003</c:v>
                </c:pt>
                <c:pt idx="2">
                  <c:v>40.670999999999999</c:v>
                </c:pt>
                <c:pt idx="3">
                  <c:v>74.304000000000002</c:v>
                </c:pt>
                <c:pt idx="4">
                  <c:v>29.885999999999999</c:v>
                </c:pt>
                <c:pt idx="5">
                  <c:v>31.350999999999999</c:v>
                </c:pt>
                <c:pt idx="6">
                  <c:v>32.412999999999997</c:v>
                </c:pt>
                <c:pt idx="7">
                  <c:v>37.46</c:v>
                </c:pt>
                <c:pt idx="8">
                  <c:v>49.703000000000003</c:v>
                </c:pt>
                <c:pt idx="9">
                  <c:v>114.658</c:v>
                </c:pt>
                <c:pt idx="10">
                  <c:v>180.035</c:v>
                </c:pt>
                <c:pt idx="11">
                  <c:v>256.06700000000001</c:v>
                </c:pt>
                <c:pt idx="12">
                  <c:v>366.065</c:v>
                </c:pt>
                <c:pt idx="13">
                  <c:v>136.697</c:v>
                </c:pt>
                <c:pt idx="14">
                  <c:v>185.29900000000001</c:v>
                </c:pt>
                <c:pt idx="15">
                  <c:v>96.138999999999996</c:v>
                </c:pt>
                <c:pt idx="16">
                  <c:v>109.399</c:v>
                </c:pt>
                <c:pt idx="17">
                  <c:v>8.0530000000000008</c:v>
                </c:pt>
                <c:pt idx="18">
                  <c:v>10.61</c:v>
                </c:pt>
                <c:pt idx="19">
                  <c:v>13.102</c:v>
                </c:pt>
                <c:pt idx="20">
                  <c:v>26.055</c:v>
                </c:pt>
                <c:pt idx="21">
                  <c:v>9.7889999999999997</c:v>
                </c:pt>
                <c:pt idx="22">
                  <c:v>13.074999999999999</c:v>
                </c:pt>
                <c:pt idx="23">
                  <c:v>18.332000000000001</c:v>
                </c:pt>
                <c:pt idx="24">
                  <c:v>26.402999999999999</c:v>
                </c:pt>
                <c:pt idx="25">
                  <c:v>15.760999999999999</c:v>
                </c:pt>
                <c:pt idx="26">
                  <c:v>18.440000000000001</c:v>
                </c:pt>
                <c:pt idx="27">
                  <c:v>19.937999999999999</c:v>
                </c:pt>
                <c:pt idx="28">
                  <c:v>32.451999999999998</c:v>
                </c:pt>
                <c:pt idx="29">
                  <c:v>51.546999999999997</c:v>
                </c:pt>
                <c:pt idx="30">
                  <c:v>62.616999999999997</c:v>
                </c:pt>
                <c:pt idx="31">
                  <c:v>120.773</c:v>
                </c:pt>
                <c:pt idx="32">
                  <c:v>228.697</c:v>
                </c:pt>
                <c:pt idx="33">
                  <c:v>89.183000000000007</c:v>
                </c:pt>
                <c:pt idx="34">
                  <c:v>138.339</c:v>
                </c:pt>
                <c:pt idx="35">
                  <c:v>202.75899999999999</c:v>
                </c:pt>
                <c:pt idx="36">
                  <c:v>394.125</c:v>
                </c:pt>
                <c:pt idx="37">
                  <c:v>104.07</c:v>
                </c:pt>
                <c:pt idx="38">
                  <c:v>117.843</c:v>
                </c:pt>
                <c:pt idx="39">
                  <c:v>218.51499999999999</c:v>
                </c:pt>
                <c:pt idx="40">
                  <c:v>8.4550000000000001</c:v>
                </c:pt>
                <c:pt idx="41">
                  <c:v>12.38</c:v>
                </c:pt>
                <c:pt idx="42">
                  <c:v>26.056999999999999</c:v>
                </c:pt>
                <c:pt idx="43">
                  <c:v>25.651</c:v>
                </c:pt>
                <c:pt idx="44">
                  <c:v>10.987</c:v>
                </c:pt>
                <c:pt idx="45">
                  <c:v>13.430999999999999</c:v>
                </c:pt>
                <c:pt idx="46">
                  <c:v>16.620999999999999</c:v>
                </c:pt>
                <c:pt idx="47">
                  <c:v>22.52</c:v>
                </c:pt>
                <c:pt idx="48">
                  <c:v>41.03</c:v>
                </c:pt>
                <c:pt idx="49">
                  <c:v>62.14</c:v>
                </c:pt>
                <c:pt idx="50">
                  <c:v>92.62</c:v>
                </c:pt>
                <c:pt idx="51">
                  <c:v>182.114</c:v>
                </c:pt>
                <c:pt idx="52">
                  <c:v>59.54</c:v>
                </c:pt>
                <c:pt idx="53">
                  <c:v>83.83</c:v>
                </c:pt>
                <c:pt idx="54">
                  <c:v>88.44</c:v>
                </c:pt>
                <c:pt idx="55">
                  <c:v>192.6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36-4579-BE23-D87EC6A10FE1}"/>
            </c:ext>
          </c:extLst>
        </c:ser>
        <c:ser>
          <c:idx val="2"/>
          <c:order val="1"/>
          <c:tx>
            <c:strRef>
              <c:f>Grafica!$J$3</c:f>
              <c:strCache>
                <c:ptCount val="1"/>
                <c:pt idx="0">
                  <c:v>Implementación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Grafica!$J$4:$J$59</c:f>
              <c:numCache>
                <c:formatCode>General</c:formatCode>
                <c:ptCount val="56"/>
                <c:pt idx="0">
                  <c:v>13.351839999999996</c:v>
                </c:pt>
                <c:pt idx="1">
                  <c:v>13.166300000000001</c:v>
                </c:pt>
                <c:pt idx="2">
                  <c:v>53.297840000000001</c:v>
                </c:pt>
                <c:pt idx="3">
                  <c:v>101.79008</c:v>
                </c:pt>
                <c:pt idx="4">
                  <c:v>51.908799999999999</c:v>
                </c:pt>
                <c:pt idx="5">
                  <c:v>47.17259</c:v>
                </c:pt>
                <c:pt idx="6">
                  <c:v>49.033650000000002</c:v>
                </c:pt>
                <c:pt idx="7">
                  <c:v>68.206000000000003</c:v>
                </c:pt>
                <c:pt idx="8">
                  <c:v>76.235669999999999</c:v>
                </c:pt>
                <c:pt idx="9">
                  <c:v>147.00327999999999</c:v>
                </c:pt>
                <c:pt idx="10">
                  <c:v>201.23464999999999</c:v>
                </c:pt>
                <c:pt idx="11">
                  <c:v>248.33896000000001</c:v>
                </c:pt>
                <c:pt idx="12">
                  <c:v>434.67150000000004</c:v>
                </c:pt>
                <c:pt idx="13">
                  <c:v>142.29336000000001</c:v>
                </c:pt>
                <c:pt idx="14">
                  <c:v>230.53488000000002</c:v>
                </c:pt>
                <c:pt idx="15">
                  <c:v>142.55984999999998</c:v>
                </c:pt>
                <c:pt idx="16">
                  <c:v>137.399</c:v>
                </c:pt>
                <c:pt idx="17">
                  <c:v>26.603459999999998</c:v>
                </c:pt>
                <c:pt idx="18">
                  <c:v>32.230699999999999</c:v>
                </c:pt>
                <c:pt idx="19">
                  <c:v>26.39874</c:v>
                </c:pt>
                <c:pt idx="20">
                  <c:v>60.660499999999999</c:v>
                </c:pt>
                <c:pt idx="21">
                  <c:v>19.831199999999999</c:v>
                </c:pt>
                <c:pt idx="22">
                  <c:v>40.506</c:v>
                </c:pt>
                <c:pt idx="23">
                  <c:v>45.148679999999999</c:v>
                </c:pt>
                <c:pt idx="24">
                  <c:v>44.874939999999995</c:v>
                </c:pt>
                <c:pt idx="25">
                  <c:v>33.288170000000001</c:v>
                </c:pt>
                <c:pt idx="26">
                  <c:v>33.468400000000003</c:v>
                </c:pt>
                <c:pt idx="27">
                  <c:v>29.542339999999999</c:v>
                </c:pt>
                <c:pt idx="28">
                  <c:v>40.557760000000002</c:v>
                </c:pt>
                <c:pt idx="29">
                  <c:v>70.814949999999996</c:v>
                </c:pt>
                <c:pt idx="30">
                  <c:v>99.635719999999992</c:v>
                </c:pt>
                <c:pt idx="31">
                  <c:v>157.47348999999997</c:v>
                </c:pt>
                <c:pt idx="32">
                  <c:v>255.13185000000001</c:v>
                </c:pt>
                <c:pt idx="33">
                  <c:v>111.42581000000001</c:v>
                </c:pt>
                <c:pt idx="34">
                  <c:v>131.43797999999998</c:v>
                </c:pt>
                <c:pt idx="35">
                  <c:v>181.2072</c:v>
                </c:pt>
                <c:pt idx="36">
                  <c:v>354.94749999999999</c:v>
                </c:pt>
                <c:pt idx="37">
                  <c:v>98.296700000000001</c:v>
                </c:pt>
                <c:pt idx="38">
                  <c:v>126.52341</c:v>
                </c:pt>
                <c:pt idx="39">
                  <c:v>240.77439999999999</c:v>
                </c:pt>
                <c:pt idx="40">
                  <c:v>37.624099999999999</c:v>
                </c:pt>
                <c:pt idx="41">
                  <c:v>25.904000000000003</c:v>
                </c:pt>
                <c:pt idx="42">
                  <c:v>36.578139999999998</c:v>
                </c:pt>
                <c:pt idx="43">
                  <c:v>45.650999999999996</c:v>
                </c:pt>
                <c:pt idx="44">
                  <c:v>25.536349999999999</c:v>
                </c:pt>
                <c:pt idx="45">
                  <c:v>38.222210000000004</c:v>
                </c:pt>
                <c:pt idx="46">
                  <c:v>32.291319999999999</c:v>
                </c:pt>
                <c:pt idx="47">
                  <c:v>43.619199999999999</c:v>
                </c:pt>
                <c:pt idx="48">
                  <c:v>68.56819999999999</c:v>
                </c:pt>
                <c:pt idx="49">
                  <c:v>95.83959999999999</c:v>
                </c:pt>
                <c:pt idx="50">
                  <c:v>131.73439999999999</c:v>
                </c:pt>
                <c:pt idx="51">
                  <c:v>223.96768000000003</c:v>
                </c:pt>
                <c:pt idx="52">
                  <c:v>78.753799999999998</c:v>
                </c:pt>
                <c:pt idx="53">
                  <c:v>91.770399999999995</c:v>
                </c:pt>
                <c:pt idx="54">
                  <c:v>103.74640000000001</c:v>
                </c:pt>
                <c:pt idx="55">
                  <c:v>171.006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36-4579-BE23-D87EC6A10FE1}"/>
            </c:ext>
          </c:extLst>
        </c:ser>
        <c:ser>
          <c:idx val="3"/>
          <c:order val="2"/>
          <c:tx>
            <c:strRef>
              <c:f>Grafica!$M$2</c:f>
              <c:strCache>
                <c:ptCount val="1"/>
                <c:pt idx="0">
                  <c:v>Tiempo PC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Grafica!$M$3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36-4579-BE23-D87EC6A10FE1}"/>
            </c:ext>
          </c:extLst>
        </c:ser>
        <c:ser>
          <c:idx val="4"/>
          <c:order val="3"/>
          <c:tx>
            <c:strRef>
              <c:f>Grafica!$M$3</c:f>
              <c:strCache>
                <c:ptCount val="1"/>
                <c:pt idx="0">
                  <c:v>Implementación 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Grafica!$M$4:$M$59</c:f>
              <c:numCache>
                <c:formatCode>General</c:formatCode>
                <c:ptCount val="56"/>
                <c:pt idx="0">
                  <c:v>4.6550199999999995</c:v>
                </c:pt>
                <c:pt idx="1">
                  <c:v>13.250899999999998</c:v>
                </c:pt>
                <c:pt idx="2">
                  <c:v>88.221235199999995</c:v>
                </c:pt>
                <c:pt idx="3">
                  <c:v>134.00488960000001</c:v>
                </c:pt>
                <c:pt idx="4">
                  <c:v>79.695120000000003</c:v>
                </c:pt>
                <c:pt idx="5">
                  <c:v>80.8526411</c:v>
                </c:pt>
                <c:pt idx="6">
                  <c:v>75.408024499999996</c:v>
                </c:pt>
                <c:pt idx="7">
                  <c:v>105.93956</c:v>
                </c:pt>
                <c:pt idx="8">
                  <c:v>104.62159370000001</c:v>
                </c:pt>
                <c:pt idx="9">
                  <c:v>209.63423119999999</c:v>
                </c:pt>
                <c:pt idx="10">
                  <c:v>265.50627299999996</c:v>
                </c:pt>
                <c:pt idx="11">
                  <c:v>327.94031040000004</c:v>
                </c:pt>
                <c:pt idx="12">
                  <c:v>554.64594499999998</c:v>
                </c:pt>
                <c:pt idx="13">
                  <c:v>204.981368</c:v>
                </c:pt>
                <c:pt idx="14">
                  <c:v>308.16860000000003</c:v>
                </c:pt>
                <c:pt idx="15">
                  <c:v>199.62541099999999</c:v>
                </c:pt>
                <c:pt idx="16">
                  <c:v>178.00885</c:v>
                </c:pt>
                <c:pt idx="17">
                  <c:v>49.263806000000002</c:v>
                </c:pt>
                <c:pt idx="18">
                  <c:v>56.420690999999998</c:v>
                </c:pt>
                <c:pt idx="19">
                  <c:v>51.942475399999999</c:v>
                </c:pt>
                <c:pt idx="20">
                  <c:v>88.546364999999994</c:v>
                </c:pt>
                <c:pt idx="21">
                  <c:v>45.383935999999999</c:v>
                </c:pt>
                <c:pt idx="22">
                  <c:v>69.417319999999989</c:v>
                </c:pt>
                <c:pt idx="23">
                  <c:v>78.241797200000008</c:v>
                </c:pt>
                <c:pt idx="24">
                  <c:v>77.439923199999996</c:v>
                </c:pt>
                <c:pt idx="25">
                  <c:v>61.610212500000003</c:v>
                </c:pt>
                <c:pt idx="26">
                  <c:v>59.827396</c:v>
                </c:pt>
                <c:pt idx="27">
                  <c:v>53.973690999999995</c:v>
                </c:pt>
                <c:pt idx="28">
                  <c:v>66.235846400000014</c:v>
                </c:pt>
                <c:pt idx="29">
                  <c:v>111.3512855</c:v>
                </c:pt>
                <c:pt idx="30">
                  <c:v>144.54464999999999</c:v>
                </c:pt>
                <c:pt idx="31">
                  <c:v>210.54292289999995</c:v>
                </c:pt>
                <c:pt idx="32">
                  <c:v>313.40162750000002</c:v>
                </c:pt>
                <c:pt idx="33">
                  <c:v>144.79690720000002</c:v>
                </c:pt>
                <c:pt idx="34">
                  <c:v>179.03995579999997</c:v>
                </c:pt>
                <c:pt idx="35">
                  <c:v>233.82449599999998</c:v>
                </c:pt>
                <c:pt idx="36">
                  <c:v>435.28857499999998</c:v>
                </c:pt>
                <c:pt idx="37">
                  <c:v>129.10933700000001</c:v>
                </c:pt>
                <c:pt idx="38">
                  <c:v>169.2976238</c:v>
                </c:pt>
                <c:pt idx="39">
                  <c:v>325.78348799999998</c:v>
                </c:pt>
                <c:pt idx="40">
                  <c:v>63.643955999999996</c:v>
                </c:pt>
                <c:pt idx="41">
                  <c:v>52.38</c:v>
                </c:pt>
                <c:pt idx="42">
                  <c:v>66.82001919999999</c:v>
                </c:pt>
                <c:pt idx="43">
                  <c:v>78.433279999999996</c:v>
                </c:pt>
                <c:pt idx="44">
                  <c:v>52.686527999999996</c:v>
                </c:pt>
                <c:pt idx="45">
                  <c:v>65.102207800000002</c:v>
                </c:pt>
                <c:pt idx="46">
                  <c:v>55.520451999999999</c:v>
                </c:pt>
                <c:pt idx="47">
                  <c:v>75.396383999999998</c:v>
                </c:pt>
                <c:pt idx="48">
                  <c:v>104.33888599999999</c:v>
                </c:pt>
                <c:pt idx="49">
                  <c:v>142.674688</c:v>
                </c:pt>
                <c:pt idx="50">
                  <c:v>185.985344</c:v>
                </c:pt>
                <c:pt idx="51">
                  <c:v>286.52153920000001</c:v>
                </c:pt>
                <c:pt idx="52">
                  <c:v>117.654712</c:v>
                </c:pt>
                <c:pt idx="53">
                  <c:v>127.37136799999999</c:v>
                </c:pt>
                <c:pt idx="54">
                  <c:v>137.23343199999999</c:v>
                </c:pt>
                <c:pt idx="55">
                  <c:v>225.2072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36-4579-BE23-D87EC6A10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4931072"/>
        <c:axId val="415232544"/>
      </c:lineChart>
      <c:catAx>
        <c:axId val="414931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232544"/>
        <c:crosses val="autoZero"/>
        <c:auto val="1"/>
        <c:lblAlgn val="ctr"/>
        <c:lblOffset val="100"/>
        <c:noMultiLvlLbl val="0"/>
      </c:catAx>
      <c:valAx>
        <c:axId val="41523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Tiempo promedio (seg)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3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Distancia Encontrada</a:t>
            </a:r>
            <a:r>
              <a:rPr lang="es-CO" baseline="0"/>
              <a:t> con el número de vehículos óptimos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'Solo con OP'!$C$1</c:f>
              <c:strCache>
                <c:ptCount val="1"/>
                <c:pt idx="0">
                  <c:v>Distancia Op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'Solo con OP'!$B$2:$B$14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10</c:v>
                </c:pt>
                <c:pt idx="7">
                  <c:v>11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35</c:v>
                </c:pt>
              </c:numCache>
            </c:numRef>
          </c:cat>
          <c:val>
            <c:numRef>
              <c:f>'Solo con OP'!$C$2:$C$14</c:f>
              <c:numCache>
                <c:formatCode>General</c:formatCode>
                <c:ptCount val="13"/>
                <c:pt idx="0">
                  <c:v>828.94</c:v>
                </c:pt>
                <c:pt idx="1">
                  <c:v>828.94</c:v>
                </c:pt>
                <c:pt idx="2">
                  <c:v>828.94</c:v>
                </c:pt>
                <c:pt idx="3">
                  <c:v>828.94</c:v>
                </c:pt>
                <c:pt idx="4">
                  <c:v>828.94</c:v>
                </c:pt>
                <c:pt idx="5">
                  <c:v>826.44</c:v>
                </c:pt>
                <c:pt idx="6">
                  <c:v>591.55999999999995</c:v>
                </c:pt>
                <c:pt idx="7">
                  <c:v>591.55999999999995</c:v>
                </c:pt>
                <c:pt idx="8">
                  <c:v>588.29</c:v>
                </c:pt>
                <c:pt idx="9">
                  <c:v>1487.57</c:v>
                </c:pt>
                <c:pt idx="10">
                  <c:v>1013.39</c:v>
                </c:pt>
                <c:pt idx="11">
                  <c:v>1252.6199999999999</c:v>
                </c:pt>
                <c:pt idx="12">
                  <c:v>903.06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F6-4E48-A1C7-639E2079C24A}"/>
            </c:ext>
          </c:extLst>
        </c:ser>
        <c:ser>
          <c:idx val="0"/>
          <c:order val="1"/>
          <c:tx>
            <c:v>Implementación 1</c:v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'Solo con OP'!$D$2:$D$14</c:f>
              <c:numCache>
                <c:formatCode>General</c:formatCode>
                <c:ptCount val="13"/>
                <c:pt idx="0">
                  <c:v>828.94</c:v>
                </c:pt>
                <c:pt idx="1">
                  <c:v>828.94</c:v>
                </c:pt>
                <c:pt idx="2">
                  <c:v>828.94</c:v>
                </c:pt>
                <c:pt idx="3">
                  <c:v>877.23</c:v>
                </c:pt>
                <c:pt idx="4">
                  <c:v>828.94</c:v>
                </c:pt>
                <c:pt idx="5">
                  <c:v>826.44</c:v>
                </c:pt>
                <c:pt idx="6">
                  <c:v>591.54999999999995</c:v>
                </c:pt>
                <c:pt idx="7">
                  <c:v>591.54999999999995</c:v>
                </c:pt>
                <c:pt idx="8">
                  <c:v>592.21</c:v>
                </c:pt>
                <c:pt idx="9">
                  <c:v>1736.04</c:v>
                </c:pt>
                <c:pt idx="10">
                  <c:v>1379.09</c:v>
                </c:pt>
                <c:pt idx="11">
                  <c:v>1412.69</c:v>
                </c:pt>
                <c:pt idx="12">
                  <c:v>1385.9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F6-4E48-A1C7-639E2079C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4479679"/>
        <c:axId val="1754481343"/>
      </c:lineChart>
      <c:catAx>
        <c:axId val="175447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481343"/>
        <c:crosses val="autoZero"/>
        <c:auto val="1"/>
        <c:lblAlgn val="ctr"/>
        <c:lblOffset val="100"/>
        <c:noMultiLvlLbl val="0"/>
      </c:catAx>
      <c:valAx>
        <c:axId val="175448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47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8734A-CD39-4D69-9081-7A118EF1E0D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3AB25044-1DA3-46DF-9036-B62DD492F900}">
      <dgm:prSet phldrT="[Texto]"/>
      <dgm:spPr/>
      <dgm:t>
        <a:bodyPr/>
        <a:lstStyle/>
        <a:p>
          <a:r>
            <a:rPr lang="es-CO"/>
            <a:t>Introducción LNS  </a:t>
          </a:r>
        </a:p>
      </dgm:t>
    </dgm:pt>
    <dgm:pt modelId="{E1790935-B4B2-40E3-89B0-A1B233FCA547}" type="parTrans" cxnId="{65105C44-AD3C-4293-82EB-C67977CF6171}">
      <dgm:prSet/>
      <dgm:spPr/>
      <dgm:t>
        <a:bodyPr/>
        <a:lstStyle/>
        <a:p>
          <a:endParaRPr lang="es-CO"/>
        </a:p>
      </dgm:t>
    </dgm:pt>
    <dgm:pt modelId="{0E4CA377-1A95-492E-84AB-FA7BE409C8C1}" type="sibTrans" cxnId="{65105C44-AD3C-4293-82EB-C67977CF6171}">
      <dgm:prSet/>
      <dgm:spPr/>
      <dgm:t>
        <a:bodyPr/>
        <a:lstStyle/>
        <a:p>
          <a:endParaRPr lang="es-CO"/>
        </a:p>
      </dgm:t>
    </dgm:pt>
    <dgm:pt modelId="{06F7BD41-4999-4763-B365-6E52AAC2D45B}">
      <dgm:prSet phldrT="[Texto]"/>
      <dgm:spPr/>
      <dgm:t>
        <a:bodyPr/>
        <a:lstStyle/>
        <a:p>
          <a:r>
            <a:rPr lang="es-CO"/>
            <a:t>Fundamentos y descripción del problema </a:t>
          </a:r>
        </a:p>
      </dgm:t>
    </dgm:pt>
    <dgm:pt modelId="{A6461187-C7AE-40C0-B30C-CD88F5F6570D}" type="parTrans" cxnId="{14E918FB-0A5B-42BB-8150-E242CE855CDF}">
      <dgm:prSet/>
      <dgm:spPr/>
      <dgm:t>
        <a:bodyPr/>
        <a:lstStyle/>
        <a:p>
          <a:endParaRPr lang="es-CO"/>
        </a:p>
      </dgm:t>
    </dgm:pt>
    <dgm:pt modelId="{9AB6F672-CDC9-47A9-B426-3D9F6F461DE3}" type="sibTrans" cxnId="{14E918FB-0A5B-42BB-8150-E242CE855CDF}">
      <dgm:prSet/>
      <dgm:spPr/>
      <dgm:t>
        <a:bodyPr/>
        <a:lstStyle/>
        <a:p>
          <a:endParaRPr lang="es-CO"/>
        </a:p>
      </dgm:t>
    </dgm:pt>
    <dgm:pt modelId="{50573A6C-658B-4773-A6BD-8B3460F9D3D4}">
      <dgm:prSet phldrT="[Texto]"/>
      <dgm:spPr/>
      <dgm:t>
        <a:bodyPr/>
        <a:lstStyle/>
        <a:p>
          <a:r>
            <a:rPr lang="es-CO"/>
            <a:t>Implementaciones</a:t>
          </a:r>
        </a:p>
      </dgm:t>
    </dgm:pt>
    <dgm:pt modelId="{25822C4D-E82E-477E-807A-3E1AE8D90F45}" type="parTrans" cxnId="{0FA9508C-46CA-4FBF-91A7-1C52452F8AEE}">
      <dgm:prSet/>
      <dgm:spPr/>
      <dgm:t>
        <a:bodyPr/>
        <a:lstStyle/>
        <a:p>
          <a:endParaRPr lang="es-CO"/>
        </a:p>
      </dgm:t>
    </dgm:pt>
    <dgm:pt modelId="{B59066AE-33D6-428F-9224-C2222FD081E4}" type="sibTrans" cxnId="{0FA9508C-46CA-4FBF-91A7-1C52452F8AEE}">
      <dgm:prSet/>
      <dgm:spPr/>
      <dgm:t>
        <a:bodyPr/>
        <a:lstStyle/>
        <a:p>
          <a:endParaRPr lang="es-CO"/>
        </a:p>
      </dgm:t>
    </dgm:pt>
    <dgm:pt modelId="{7AE8F0B5-ACDE-4BE1-9B7A-D957914C1EB2}">
      <dgm:prSet phldrT="[Texto]"/>
      <dgm:spPr/>
      <dgm:t>
        <a:bodyPr/>
        <a:lstStyle/>
        <a:p>
          <a:r>
            <a:rPr lang="es-CO"/>
            <a:t>Análisis de resultados </a:t>
          </a:r>
        </a:p>
      </dgm:t>
    </dgm:pt>
    <dgm:pt modelId="{AE5714BD-CFD5-4689-86DD-63C6E44B52DC}" type="parTrans" cxnId="{AA208A58-0714-4A5C-B907-188BA6BAB1D1}">
      <dgm:prSet/>
      <dgm:spPr/>
      <dgm:t>
        <a:bodyPr/>
        <a:lstStyle/>
        <a:p>
          <a:endParaRPr lang="es-CO"/>
        </a:p>
      </dgm:t>
    </dgm:pt>
    <dgm:pt modelId="{A358D24E-83AC-4CB0-9D17-DAEA78218568}" type="sibTrans" cxnId="{AA208A58-0714-4A5C-B907-188BA6BAB1D1}">
      <dgm:prSet/>
      <dgm:spPr/>
      <dgm:t>
        <a:bodyPr/>
        <a:lstStyle/>
        <a:p>
          <a:endParaRPr lang="es-CO"/>
        </a:p>
      </dgm:t>
    </dgm:pt>
    <dgm:pt modelId="{1D7276DC-F4A7-4A9F-93F8-6C10CBE5B625}">
      <dgm:prSet phldrT="[Texto]"/>
      <dgm:spPr/>
      <dgm:t>
        <a:bodyPr/>
        <a:lstStyle/>
        <a:p>
          <a:r>
            <a:rPr lang="es-CO"/>
            <a:t>Conclusiones </a:t>
          </a:r>
        </a:p>
      </dgm:t>
    </dgm:pt>
    <dgm:pt modelId="{6DD70932-7471-4015-A7CC-924BD7264B28}" type="parTrans" cxnId="{3EAE3AD8-C7AE-4CDE-9105-B73106D406B2}">
      <dgm:prSet/>
      <dgm:spPr/>
      <dgm:t>
        <a:bodyPr/>
        <a:lstStyle/>
        <a:p>
          <a:endParaRPr lang="es-CO"/>
        </a:p>
      </dgm:t>
    </dgm:pt>
    <dgm:pt modelId="{356B9847-AA70-4D6F-BA47-63D5F82F0A06}" type="sibTrans" cxnId="{3EAE3AD8-C7AE-4CDE-9105-B73106D406B2}">
      <dgm:prSet/>
      <dgm:spPr/>
      <dgm:t>
        <a:bodyPr/>
        <a:lstStyle/>
        <a:p>
          <a:endParaRPr lang="es-CO"/>
        </a:p>
      </dgm:t>
    </dgm:pt>
    <dgm:pt modelId="{9A4B9433-DAD9-460D-B8E5-AD32F171061C}" type="pres">
      <dgm:prSet presAssocID="{DAA8734A-CD39-4D69-9081-7A118EF1E0DA}" presName="linear" presStyleCnt="0">
        <dgm:presLayoutVars>
          <dgm:dir/>
          <dgm:animLvl val="lvl"/>
          <dgm:resizeHandles val="exact"/>
        </dgm:presLayoutVars>
      </dgm:prSet>
      <dgm:spPr/>
    </dgm:pt>
    <dgm:pt modelId="{8A73F753-1654-46C8-8C1A-DAE38C94D783}" type="pres">
      <dgm:prSet presAssocID="{3AB25044-1DA3-46DF-9036-B62DD492F900}" presName="parentLin" presStyleCnt="0"/>
      <dgm:spPr/>
    </dgm:pt>
    <dgm:pt modelId="{3EAFCA3A-E910-40A7-A277-E0A97957C782}" type="pres">
      <dgm:prSet presAssocID="{3AB25044-1DA3-46DF-9036-B62DD492F900}" presName="parentLeftMargin" presStyleLbl="node1" presStyleIdx="0" presStyleCnt="5"/>
      <dgm:spPr/>
    </dgm:pt>
    <dgm:pt modelId="{C3A1328F-95BD-4166-9707-9E60BA90920D}" type="pres">
      <dgm:prSet presAssocID="{3AB25044-1DA3-46DF-9036-B62DD492F900}" presName="parentText" presStyleLbl="node1" presStyleIdx="0" presStyleCnt="5" custLinFactNeighborX="-2639" custLinFactNeighborY="-515">
        <dgm:presLayoutVars>
          <dgm:chMax val="0"/>
          <dgm:bulletEnabled val="1"/>
        </dgm:presLayoutVars>
      </dgm:prSet>
      <dgm:spPr/>
    </dgm:pt>
    <dgm:pt modelId="{E80DAA4E-4D60-4CDE-B66D-34C62D26254D}" type="pres">
      <dgm:prSet presAssocID="{3AB25044-1DA3-46DF-9036-B62DD492F900}" presName="negativeSpace" presStyleCnt="0"/>
      <dgm:spPr/>
    </dgm:pt>
    <dgm:pt modelId="{809CB945-0880-46C2-8ACF-1A555397B98C}" type="pres">
      <dgm:prSet presAssocID="{3AB25044-1DA3-46DF-9036-B62DD492F900}" presName="childText" presStyleLbl="conFgAcc1" presStyleIdx="0" presStyleCnt="5" custLinFactNeighborX="-1255" custLinFactNeighborY="-40829">
        <dgm:presLayoutVars>
          <dgm:bulletEnabled val="1"/>
        </dgm:presLayoutVars>
      </dgm:prSet>
      <dgm:spPr/>
    </dgm:pt>
    <dgm:pt modelId="{21875FC6-F6B4-4B81-BD28-0059970AC70D}" type="pres">
      <dgm:prSet presAssocID="{0E4CA377-1A95-492E-84AB-FA7BE409C8C1}" presName="spaceBetweenRectangles" presStyleCnt="0"/>
      <dgm:spPr/>
    </dgm:pt>
    <dgm:pt modelId="{7127FB00-40B1-44A0-9799-352D1E516230}" type="pres">
      <dgm:prSet presAssocID="{06F7BD41-4999-4763-B365-6E52AAC2D45B}" presName="parentLin" presStyleCnt="0"/>
      <dgm:spPr/>
    </dgm:pt>
    <dgm:pt modelId="{75541F0E-7440-4605-8F26-63F5A4258739}" type="pres">
      <dgm:prSet presAssocID="{06F7BD41-4999-4763-B365-6E52AAC2D45B}" presName="parentLeftMargin" presStyleLbl="node1" presStyleIdx="0" presStyleCnt="5"/>
      <dgm:spPr/>
    </dgm:pt>
    <dgm:pt modelId="{0DE9AA70-E1F6-42EC-8C14-03C59FB7D4DD}" type="pres">
      <dgm:prSet presAssocID="{06F7BD41-4999-4763-B365-6E52AAC2D45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AC4459-04A1-4282-B91C-B63EE7D9BE88}" type="pres">
      <dgm:prSet presAssocID="{06F7BD41-4999-4763-B365-6E52AAC2D45B}" presName="negativeSpace" presStyleCnt="0"/>
      <dgm:spPr/>
    </dgm:pt>
    <dgm:pt modelId="{8947CD75-C2A5-4D04-A2A2-A872D1F26640}" type="pres">
      <dgm:prSet presAssocID="{06F7BD41-4999-4763-B365-6E52AAC2D45B}" presName="childText" presStyleLbl="conFgAcc1" presStyleIdx="1" presStyleCnt="5">
        <dgm:presLayoutVars>
          <dgm:bulletEnabled val="1"/>
        </dgm:presLayoutVars>
      </dgm:prSet>
      <dgm:spPr/>
    </dgm:pt>
    <dgm:pt modelId="{425FA550-FEA4-457F-B3BC-63EC45FAD88D}" type="pres">
      <dgm:prSet presAssocID="{9AB6F672-CDC9-47A9-B426-3D9F6F461DE3}" presName="spaceBetweenRectangles" presStyleCnt="0"/>
      <dgm:spPr/>
    </dgm:pt>
    <dgm:pt modelId="{4EDDA7FC-D6A8-494A-BADD-274B0FD89E53}" type="pres">
      <dgm:prSet presAssocID="{50573A6C-658B-4773-A6BD-8B3460F9D3D4}" presName="parentLin" presStyleCnt="0"/>
      <dgm:spPr/>
    </dgm:pt>
    <dgm:pt modelId="{5F39BEA7-72DE-443B-9ACA-277168EF188A}" type="pres">
      <dgm:prSet presAssocID="{50573A6C-658B-4773-A6BD-8B3460F9D3D4}" presName="parentLeftMargin" presStyleLbl="node1" presStyleIdx="1" presStyleCnt="5"/>
      <dgm:spPr/>
    </dgm:pt>
    <dgm:pt modelId="{7980B2F2-1E14-4842-9533-0108CD078E61}" type="pres">
      <dgm:prSet presAssocID="{50573A6C-658B-4773-A6BD-8B3460F9D3D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00B229-65D9-40EE-AB05-A89BFB50FDA9}" type="pres">
      <dgm:prSet presAssocID="{50573A6C-658B-4773-A6BD-8B3460F9D3D4}" presName="negativeSpace" presStyleCnt="0"/>
      <dgm:spPr/>
    </dgm:pt>
    <dgm:pt modelId="{2045EF16-8C7D-43B9-92B9-AFE67C2A18F4}" type="pres">
      <dgm:prSet presAssocID="{50573A6C-658B-4773-A6BD-8B3460F9D3D4}" presName="childText" presStyleLbl="conFgAcc1" presStyleIdx="2" presStyleCnt="5">
        <dgm:presLayoutVars>
          <dgm:bulletEnabled val="1"/>
        </dgm:presLayoutVars>
      </dgm:prSet>
      <dgm:spPr/>
    </dgm:pt>
    <dgm:pt modelId="{79E74BE8-A8F0-42C7-9A8D-EE3347A5298E}" type="pres">
      <dgm:prSet presAssocID="{B59066AE-33D6-428F-9224-C2222FD081E4}" presName="spaceBetweenRectangles" presStyleCnt="0"/>
      <dgm:spPr/>
    </dgm:pt>
    <dgm:pt modelId="{4DCBC6A4-B3E3-4630-849C-01C0451EF4E1}" type="pres">
      <dgm:prSet presAssocID="{7AE8F0B5-ACDE-4BE1-9B7A-D957914C1EB2}" presName="parentLin" presStyleCnt="0"/>
      <dgm:spPr/>
    </dgm:pt>
    <dgm:pt modelId="{1E998325-11D0-4E90-BE89-CE0077A8361E}" type="pres">
      <dgm:prSet presAssocID="{7AE8F0B5-ACDE-4BE1-9B7A-D957914C1EB2}" presName="parentLeftMargin" presStyleLbl="node1" presStyleIdx="2" presStyleCnt="5"/>
      <dgm:spPr/>
    </dgm:pt>
    <dgm:pt modelId="{EE2CA12A-BACD-44B8-9332-D86760D1F783}" type="pres">
      <dgm:prSet presAssocID="{7AE8F0B5-ACDE-4BE1-9B7A-D957914C1E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647D506-E396-4EE5-8569-ED3C488A1CBA}" type="pres">
      <dgm:prSet presAssocID="{7AE8F0B5-ACDE-4BE1-9B7A-D957914C1EB2}" presName="negativeSpace" presStyleCnt="0"/>
      <dgm:spPr/>
    </dgm:pt>
    <dgm:pt modelId="{E4A45F7A-A381-401A-8F51-19F4ABED69F5}" type="pres">
      <dgm:prSet presAssocID="{7AE8F0B5-ACDE-4BE1-9B7A-D957914C1EB2}" presName="childText" presStyleLbl="conFgAcc1" presStyleIdx="3" presStyleCnt="5">
        <dgm:presLayoutVars>
          <dgm:bulletEnabled val="1"/>
        </dgm:presLayoutVars>
      </dgm:prSet>
      <dgm:spPr/>
    </dgm:pt>
    <dgm:pt modelId="{5B98A98F-9816-40F5-A3F4-34850C353674}" type="pres">
      <dgm:prSet presAssocID="{A358D24E-83AC-4CB0-9D17-DAEA78218568}" presName="spaceBetweenRectangles" presStyleCnt="0"/>
      <dgm:spPr/>
    </dgm:pt>
    <dgm:pt modelId="{13787681-0EC0-45C3-B275-2942892929AF}" type="pres">
      <dgm:prSet presAssocID="{1D7276DC-F4A7-4A9F-93F8-6C10CBE5B625}" presName="parentLin" presStyleCnt="0"/>
      <dgm:spPr/>
    </dgm:pt>
    <dgm:pt modelId="{178C25E5-6BC4-47BB-9B53-878A185B5D81}" type="pres">
      <dgm:prSet presAssocID="{1D7276DC-F4A7-4A9F-93F8-6C10CBE5B625}" presName="parentLeftMargin" presStyleLbl="node1" presStyleIdx="3" presStyleCnt="5"/>
      <dgm:spPr/>
    </dgm:pt>
    <dgm:pt modelId="{1F498956-EFAF-4DCE-8279-376DC5041338}" type="pres">
      <dgm:prSet presAssocID="{1D7276DC-F4A7-4A9F-93F8-6C10CBE5B62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0F5B917-F2A5-4074-B08D-8BD6B2D60AB5}" type="pres">
      <dgm:prSet presAssocID="{1D7276DC-F4A7-4A9F-93F8-6C10CBE5B625}" presName="negativeSpace" presStyleCnt="0"/>
      <dgm:spPr/>
    </dgm:pt>
    <dgm:pt modelId="{FDEEFC5C-6A01-4F70-A829-606652BBB08B}" type="pres">
      <dgm:prSet presAssocID="{1D7276DC-F4A7-4A9F-93F8-6C10CBE5B62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2C57601-2724-49AB-AC74-CF80EDB518F0}" type="presOf" srcId="{1D7276DC-F4A7-4A9F-93F8-6C10CBE5B625}" destId="{178C25E5-6BC4-47BB-9B53-878A185B5D81}" srcOrd="0" destOrd="0" presId="urn:microsoft.com/office/officeart/2005/8/layout/list1"/>
    <dgm:cxn modelId="{83F01204-C819-45C0-A7F5-77E22415B144}" type="presOf" srcId="{06F7BD41-4999-4763-B365-6E52AAC2D45B}" destId="{75541F0E-7440-4605-8F26-63F5A4258739}" srcOrd="0" destOrd="0" presId="urn:microsoft.com/office/officeart/2005/8/layout/list1"/>
    <dgm:cxn modelId="{2D0AB61D-FEAF-4C35-8E62-160A2DB53A26}" type="presOf" srcId="{06F7BD41-4999-4763-B365-6E52AAC2D45B}" destId="{0DE9AA70-E1F6-42EC-8C14-03C59FB7D4DD}" srcOrd="1" destOrd="0" presId="urn:microsoft.com/office/officeart/2005/8/layout/list1"/>
    <dgm:cxn modelId="{65105C44-AD3C-4293-82EB-C67977CF6171}" srcId="{DAA8734A-CD39-4D69-9081-7A118EF1E0DA}" destId="{3AB25044-1DA3-46DF-9036-B62DD492F900}" srcOrd="0" destOrd="0" parTransId="{E1790935-B4B2-40E3-89B0-A1B233FCA547}" sibTransId="{0E4CA377-1A95-492E-84AB-FA7BE409C8C1}"/>
    <dgm:cxn modelId="{AA208A58-0714-4A5C-B907-188BA6BAB1D1}" srcId="{DAA8734A-CD39-4D69-9081-7A118EF1E0DA}" destId="{7AE8F0B5-ACDE-4BE1-9B7A-D957914C1EB2}" srcOrd="3" destOrd="0" parTransId="{AE5714BD-CFD5-4689-86DD-63C6E44B52DC}" sibTransId="{A358D24E-83AC-4CB0-9D17-DAEA78218568}"/>
    <dgm:cxn modelId="{D2B5757B-B91F-40D6-AA17-4930C4A4C629}" type="presOf" srcId="{50573A6C-658B-4773-A6BD-8B3460F9D3D4}" destId="{5F39BEA7-72DE-443B-9ACA-277168EF188A}" srcOrd="0" destOrd="0" presId="urn:microsoft.com/office/officeart/2005/8/layout/list1"/>
    <dgm:cxn modelId="{0FA9508C-46CA-4FBF-91A7-1C52452F8AEE}" srcId="{DAA8734A-CD39-4D69-9081-7A118EF1E0DA}" destId="{50573A6C-658B-4773-A6BD-8B3460F9D3D4}" srcOrd="2" destOrd="0" parTransId="{25822C4D-E82E-477E-807A-3E1AE8D90F45}" sibTransId="{B59066AE-33D6-428F-9224-C2222FD081E4}"/>
    <dgm:cxn modelId="{B678688F-EC77-41C3-BCE3-3AF9206DD9B0}" type="presOf" srcId="{3AB25044-1DA3-46DF-9036-B62DD492F900}" destId="{C3A1328F-95BD-4166-9707-9E60BA90920D}" srcOrd="1" destOrd="0" presId="urn:microsoft.com/office/officeart/2005/8/layout/list1"/>
    <dgm:cxn modelId="{5A2949C0-F0A3-4B4D-BFB5-28529450BBB4}" type="presOf" srcId="{7AE8F0B5-ACDE-4BE1-9B7A-D957914C1EB2}" destId="{1E998325-11D0-4E90-BE89-CE0077A8361E}" srcOrd="0" destOrd="0" presId="urn:microsoft.com/office/officeart/2005/8/layout/list1"/>
    <dgm:cxn modelId="{A45672C5-BCC1-4476-92D8-B6EF63EBBA13}" type="presOf" srcId="{DAA8734A-CD39-4D69-9081-7A118EF1E0DA}" destId="{9A4B9433-DAD9-460D-B8E5-AD32F171061C}" srcOrd="0" destOrd="0" presId="urn:microsoft.com/office/officeart/2005/8/layout/list1"/>
    <dgm:cxn modelId="{BCD4F2D4-E1E2-483F-8690-5B537ED1031D}" type="presOf" srcId="{1D7276DC-F4A7-4A9F-93F8-6C10CBE5B625}" destId="{1F498956-EFAF-4DCE-8279-376DC5041338}" srcOrd="1" destOrd="0" presId="urn:microsoft.com/office/officeart/2005/8/layout/list1"/>
    <dgm:cxn modelId="{3EAE3AD8-C7AE-4CDE-9105-B73106D406B2}" srcId="{DAA8734A-CD39-4D69-9081-7A118EF1E0DA}" destId="{1D7276DC-F4A7-4A9F-93F8-6C10CBE5B625}" srcOrd="4" destOrd="0" parTransId="{6DD70932-7471-4015-A7CC-924BD7264B28}" sibTransId="{356B9847-AA70-4D6F-BA47-63D5F82F0A06}"/>
    <dgm:cxn modelId="{39A797DB-7A6C-4C94-902B-E4E9AED16CDE}" type="presOf" srcId="{3AB25044-1DA3-46DF-9036-B62DD492F900}" destId="{3EAFCA3A-E910-40A7-A277-E0A97957C782}" srcOrd="0" destOrd="0" presId="urn:microsoft.com/office/officeart/2005/8/layout/list1"/>
    <dgm:cxn modelId="{4BCFAFEF-AEAE-417B-B033-52DAE0147B15}" type="presOf" srcId="{50573A6C-658B-4773-A6BD-8B3460F9D3D4}" destId="{7980B2F2-1E14-4842-9533-0108CD078E61}" srcOrd="1" destOrd="0" presId="urn:microsoft.com/office/officeart/2005/8/layout/list1"/>
    <dgm:cxn modelId="{14E918FB-0A5B-42BB-8150-E242CE855CDF}" srcId="{DAA8734A-CD39-4D69-9081-7A118EF1E0DA}" destId="{06F7BD41-4999-4763-B365-6E52AAC2D45B}" srcOrd="1" destOrd="0" parTransId="{A6461187-C7AE-40C0-B30C-CD88F5F6570D}" sibTransId="{9AB6F672-CDC9-47A9-B426-3D9F6F461DE3}"/>
    <dgm:cxn modelId="{1583FEFD-7753-4E46-A1F4-7EBC74B5DD22}" type="presOf" srcId="{7AE8F0B5-ACDE-4BE1-9B7A-D957914C1EB2}" destId="{EE2CA12A-BACD-44B8-9332-D86760D1F783}" srcOrd="1" destOrd="0" presId="urn:microsoft.com/office/officeart/2005/8/layout/list1"/>
    <dgm:cxn modelId="{3DCD528C-255E-4748-9E08-DC7D7491DBAB}" type="presParOf" srcId="{9A4B9433-DAD9-460D-B8E5-AD32F171061C}" destId="{8A73F753-1654-46C8-8C1A-DAE38C94D783}" srcOrd="0" destOrd="0" presId="urn:microsoft.com/office/officeart/2005/8/layout/list1"/>
    <dgm:cxn modelId="{40645AAF-8332-4824-962F-40FC54A49846}" type="presParOf" srcId="{8A73F753-1654-46C8-8C1A-DAE38C94D783}" destId="{3EAFCA3A-E910-40A7-A277-E0A97957C782}" srcOrd="0" destOrd="0" presId="urn:microsoft.com/office/officeart/2005/8/layout/list1"/>
    <dgm:cxn modelId="{A9F3C0C6-83AA-4370-A1C0-53EF86A4D986}" type="presParOf" srcId="{8A73F753-1654-46C8-8C1A-DAE38C94D783}" destId="{C3A1328F-95BD-4166-9707-9E60BA90920D}" srcOrd="1" destOrd="0" presId="urn:microsoft.com/office/officeart/2005/8/layout/list1"/>
    <dgm:cxn modelId="{C3F796A1-B4DB-405E-8025-5F1B54B1681A}" type="presParOf" srcId="{9A4B9433-DAD9-460D-B8E5-AD32F171061C}" destId="{E80DAA4E-4D60-4CDE-B66D-34C62D26254D}" srcOrd="1" destOrd="0" presId="urn:microsoft.com/office/officeart/2005/8/layout/list1"/>
    <dgm:cxn modelId="{EA864C15-5C67-4781-871D-2A1D79D5F7DF}" type="presParOf" srcId="{9A4B9433-DAD9-460D-B8E5-AD32F171061C}" destId="{809CB945-0880-46C2-8ACF-1A555397B98C}" srcOrd="2" destOrd="0" presId="urn:microsoft.com/office/officeart/2005/8/layout/list1"/>
    <dgm:cxn modelId="{579D4D4C-DB98-434C-B1DE-C5CAC52A9E20}" type="presParOf" srcId="{9A4B9433-DAD9-460D-B8E5-AD32F171061C}" destId="{21875FC6-F6B4-4B81-BD28-0059970AC70D}" srcOrd="3" destOrd="0" presId="urn:microsoft.com/office/officeart/2005/8/layout/list1"/>
    <dgm:cxn modelId="{B48B84DD-AE34-4386-A5D1-BEC2134A4497}" type="presParOf" srcId="{9A4B9433-DAD9-460D-B8E5-AD32F171061C}" destId="{7127FB00-40B1-44A0-9799-352D1E516230}" srcOrd="4" destOrd="0" presId="urn:microsoft.com/office/officeart/2005/8/layout/list1"/>
    <dgm:cxn modelId="{3295D15D-9A8D-4739-A3E3-A4C2D8C8160F}" type="presParOf" srcId="{7127FB00-40B1-44A0-9799-352D1E516230}" destId="{75541F0E-7440-4605-8F26-63F5A4258739}" srcOrd="0" destOrd="0" presId="urn:microsoft.com/office/officeart/2005/8/layout/list1"/>
    <dgm:cxn modelId="{F91533A2-470A-4D95-89D7-73A5D9502B9A}" type="presParOf" srcId="{7127FB00-40B1-44A0-9799-352D1E516230}" destId="{0DE9AA70-E1F6-42EC-8C14-03C59FB7D4DD}" srcOrd="1" destOrd="0" presId="urn:microsoft.com/office/officeart/2005/8/layout/list1"/>
    <dgm:cxn modelId="{3B230BCC-6FA9-4BF1-AE57-B845D76D6F4F}" type="presParOf" srcId="{9A4B9433-DAD9-460D-B8E5-AD32F171061C}" destId="{13AC4459-04A1-4282-B91C-B63EE7D9BE88}" srcOrd="5" destOrd="0" presId="urn:microsoft.com/office/officeart/2005/8/layout/list1"/>
    <dgm:cxn modelId="{EA3930DF-8A17-4CF9-B340-39FC8D989807}" type="presParOf" srcId="{9A4B9433-DAD9-460D-B8E5-AD32F171061C}" destId="{8947CD75-C2A5-4D04-A2A2-A872D1F26640}" srcOrd="6" destOrd="0" presId="urn:microsoft.com/office/officeart/2005/8/layout/list1"/>
    <dgm:cxn modelId="{DC21031D-1467-493D-B253-8302C7CE5CD2}" type="presParOf" srcId="{9A4B9433-DAD9-460D-B8E5-AD32F171061C}" destId="{425FA550-FEA4-457F-B3BC-63EC45FAD88D}" srcOrd="7" destOrd="0" presId="urn:microsoft.com/office/officeart/2005/8/layout/list1"/>
    <dgm:cxn modelId="{1F5FFCA6-8701-4C22-A61C-A4F9D01F6FAD}" type="presParOf" srcId="{9A4B9433-DAD9-460D-B8E5-AD32F171061C}" destId="{4EDDA7FC-D6A8-494A-BADD-274B0FD89E53}" srcOrd="8" destOrd="0" presId="urn:microsoft.com/office/officeart/2005/8/layout/list1"/>
    <dgm:cxn modelId="{5088BBD8-972B-45EC-B94D-42C8283A1456}" type="presParOf" srcId="{4EDDA7FC-D6A8-494A-BADD-274B0FD89E53}" destId="{5F39BEA7-72DE-443B-9ACA-277168EF188A}" srcOrd="0" destOrd="0" presId="urn:microsoft.com/office/officeart/2005/8/layout/list1"/>
    <dgm:cxn modelId="{4EF3C420-F2E2-4791-A1DF-229800DE8135}" type="presParOf" srcId="{4EDDA7FC-D6A8-494A-BADD-274B0FD89E53}" destId="{7980B2F2-1E14-4842-9533-0108CD078E61}" srcOrd="1" destOrd="0" presId="urn:microsoft.com/office/officeart/2005/8/layout/list1"/>
    <dgm:cxn modelId="{51E80BAC-698F-4185-A102-D30BC297CE41}" type="presParOf" srcId="{9A4B9433-DAD9-460D-B8E5-AD32F171061C}" destId="{0200B229-65D9-40EE-AB05-A89BFB50FDA9}" srcOrd="9" destOrd="0" presId="urn:microsoft.com/office/officeart/2005/8/layout/list1"/>
    <dgm:cxn modelId="{B4D64D7A-7FB0-461A-8288-9AD66300F85A}" type="presParOf" srcId="{9A4B9433-DAD9-460D-B8E5-AD32F171061C}" destId="{2045EF16-8C7D-43B9-92B9-AFE67C2A18F4}" srcOrd="10" destOrd="0" presId="urn:microsoft.com/office/officeart/2005/8/layout/list1"/>
    <dgm:cxn modelId="{CCE7191E-A229-4E51-88A7-943B116C0456}" type="presParOf" srcId="{9A4B9433-DAD9-460D-B8E5-AD32F171061C}" destId="{79E74BE8-A8F0-42C7-9A8D-EE3347A5298E}" srcOrd="11" destOrd="0" presId="urn:microsoft.com/office/officeart/2005/8/layout/list1"/>
    <dgm:cxn modelId="{51DA319E-1BEB-47FB-A246-11348B69D4C3}" type="presParOf" srcId="{9A4B9433-DAD9-460D-B8E5-AD32F171061C}" destId="{4DCBC6A4-B3E3-4630-849C-01C0451EF4E1}" srcOrd="12" destOrd="0" presId="urn:microsoft.com/office/officeart/2005/8/layout/list1"/>
    <dgm:cxn modelId="{E6AF9A15-8413-4AB4-AC68-1C10F483B3F5}" type="presParOf" srcId="{4DCBC6A4-B3E3-4630-849C-01C0451EF4E1}" destId="{1E998325-11D0-4E90-BE89-CE0077A8361E}" srcOrd="0" destOrd="0" presId="urn:microsoft.com/office/officeart/2005/8/layout/list1"/>
    <dgm:cxn modelId="{B4D20D4C-1262-4098-9B15-8A6DDF50A3FA}" type="presParOf" srcId="{4DCBC6A4-B3E3-4630-849C-01C0451EF4E1}" destId="{EE2CA12A-BACD-44B8-9332-D86760D1F783}" srcOrd="1" destOrd="0" presId="urn:microsoft.com/office/officeart/2005/8/layout/list1"/>
    <dgm:cxn modelId="{1B16DD8D-8BD4-4A8C-A376-C31BA37CE315}" type="presParOf" srcId="{9A4B9433-DAD9-460D-B8E5-AD32F171061C}" destId="{6647D506-E396-4EE5-8569-ED3C488A1CBA}" srcOrd="13" destOrd="0" presId="urn:microsoft.com/office/officeart/2005/8/layout/list1"/>
    <dgm:cxn modelId="{6E6EA005-3D5B-4BAC-B2A4-E652547DD99E}" type="presParOf" srcId="{9A4B9433-DAD9-460D-B8E5-AD32F171061C}" destId="{E4A45F7A-A381-401A-8F51-19F4ABED69F5}" srcOrd="14" destOrd="0" presId="urn:microsoft.com/office/officeart/2005/8/layout/list1"/>
    <dgm:cxn modelId="{EEADC5EF-3519-46F4-9CD3-4B54DD509DDB}" type="presParOf" srcId="{9A4B9433-DAD9-460D-B8E5-AD32F171061C}" destId="{5B98A98F-9816-40F5-A3F4-34850C353674}" srcOrd="15" destOrd="0" presId="urn:microsoft.com/office/officeart/2005/8/layout/list1"/>
    <dgm:cxn modelId="{38F1985E-BC52-4B67-ADA9-9BEFB2A9EAA2}" type="presParOf" srcId="{9A4B9433-DAD9-460D-B8E5-AD32F171061C}" destId="{13787681-0EC0-45C3-B275-2942892929AF}" srcOrd="16" destOrd="0" presId="urn:microsoft.com/office/officeart/2005/8/layout/list1"/>
    <dgm:cxn modelId="{062AEDBA-9FF5-48BC-8E2B-4B458C3822F8}" type="presParOf" srcId="{13787681-0EC0-45C3-B275-2942892929AF}" destId="{178C25E5-6BC4-47BB-9B53-878A185B5D81}" srcOrd="0" destOrd="0" presId="urn:microsoft.com/office/officeart/2005/8/layout/list1"/>
    <dgm:cxn modelId="{A220CCA9-BFA3-45CA-929A-990107B31C2A}" type="presParOf" srcId="{13787681-0EC0-45C3-B275-2942892929AF}" destId="{1F498956-EFAF-4DCE-8279-376DC5041338}" srcOrd="1" destOrd="0" presId="urn:microsoft.com/office/officeart/2005/8/layout/list1"/>
    <dgm:cxn modelId="{FF7E4891-A334-4CFB-BE95-196F20DDF557}" type="presParOf" srcId="{9A4B9433-DAD9-460D-B8E5-AD32F171061C}" destId="{F0F5B917-F2A5-4074-B08D-8BD6B2D60AB5}" srcOrd="17" destOrd="0" presId="urn:microsoft.com/office/officeart/2005/8/layout/list1"/>
    <dgm:cxn modelId="{583B68C7-6F14-496C-A80B-B36CBCF728CA}" type="presParOf" srcId="{9A4B9433-DAD9-460D-B8E5-AD32F171061C}" destId="{FDEEFC5C-6A01-4F70-A829-606652BBB08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FD056-F53C-4298-8A3D-95D7D0E3785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BA96BEA-1E6D-42DD-B356-7A64FAFD6787}">
      <dgm:prSet phldrT="[Texto]" phldr="0"/>
      <dgm:spPr/>
      <dgm:t>
        <a:bodyPr/>
        <a:lstStyle/>
        <a:p>
          <a:r>
            <a:rPr lang="es-ES">
              <a:latin typeface="Sitka Subheading"/>
            </a:rPr>
            <a:t>1998</a:t>
          </a:r>
          <a:endParaRPr lang="es-ES"/>
        </a:p>
      </dgm:t>
    </dgm:pt>
    <dgm:pt modelId="{1A4124B7-782D-4295-AFBA-798AC0C1B1EA}" type="parTrans" cxnId="{8931AD9D-61C3-41D9-8C52-8E227E65FF5F}">
      <dgm:prSet/>
      <dgm:spPr/>
      <dgm:t>
        <a:bodyPr/>
        <a:lstStyle/>
        <a:p>
          <a:endParaRPr lang="es-ES"/>
        </a:p>
      </dgm:t>
    </dgm:pt>
    <dgm:pt modelId="{B558E747-5514-4E50-8EC1-BF17111CFC9D}" type="sibTrans" cxnId="{8931AD9D-61C3-41D9-8C52-8E227E65FF5F}">
      <dgm:prSet/>
      <dgm:spPr/>
      <dgm:t>
        <a:bodyPr/>
        <a:lstStyle/>
        <a:p>
          <a:endParaRPr lang="es-ES"/>
        </a:p>
      </dgm:t>
    </dgm:pt>
    <dgm:pt modelId="{751C7EC9-D2C2-4311-98A0-7D316AF26C1A}">
      <dgm:prSet phldrT="[Texto]" phldr="0"/>
      <dgm:spPr/>
      <dgm:t>
        <a:bodyPr/>
        <a:lstStyle/>
        <a:p>
          <a:pPr rtl="0"/>
          <a:r>
            <a:rPr lang="es-ES">
              <a:latin typeface="Sitka Subheading"/>
            </a:rPr>
            <a:t>Paul Shaw</a:t>
          </a:r>
          <a:endParaRPr lang="es-ES"/>
        </a:p>
      </dgm:t>
    </dgm:pt>
    <dgm:pt modelId="{E9C40C6B-C341-42A3-934D-38AD43267647}" type="parTrans" cxnId="{5A58171D-3A43-449E-84AE-A925C05B9B2B}">
      <dgm:prSet/>
      <dgm:spPr/>
      <dgm:t>
        <a:bodyPr/>
        <a:lstStyle/>
        <a:p>
          <a:endParaRPr lang="es-ES"/>
        </a:p>
      </dgm:t>
    </dgm:pt>
    <dgm:pt modelId="{0C1C1A59-02DB-4903-BF0A-F98B427D9FEB}" type="sibTrans" cxnId="{5A58171D-3A43-449E-84AE-A925C05B9B2B}">
      <dgm:prSet/>
      <dgm:spPr/>
      <dgm:t>
        <a:bodyPr/>
        <a:lstStyle/>
        <a:p>
          <a:endParaRPr lang="es-ES"/>
        </a:p>
      </dgm:t>
    </dgm:pt>
    <dgm:pt modelId="{FD3FE084-C9A2-47E1-9AA1-E9B1BA35C4D2}">
      <dgm:prSet phldrT="[Texto]" phldr="0"/>
      <dgm:spPr/>
      <dgm:t>
        <a:bodyPr/>
        <a:lstStyle/>
        <a:p>
          <a:pPr rtl="0"/>
          <a:r>
            <a:rPr lang="es-ES">
              <a:latin typeface="Sitka Subheading"/>
            </a:rPr>
            <a:t>Programación de restricciones para resolver VRP</a:t>
          </a:r>
          <a:endParaRPr lang="es-ES"/>
        </a:p>
      </dgm:t>
    </dgm:pt>
    <dgm:pt modelId="{2D83D15B-5086-425B-A61E-0DF0B8B675CD}" type="parTrans" cxnId="{27CB33F5-5A59-47EA-877F-E26B5E3D4AB1}">
      <dgm:prSet/>
      <dgm:spPr/>
      <dgm:t>
        <a:bodyPr/>
        <a:lstStyle/>
        <a:p>
          <a:endParaRPr lang="es-ES"/>
        </a:p>
      </dgm:t>
    </dgm:pt>
    <dgm:pt modelId="{A696E68D-1389-406F-A469-5DC7B37F3D33}" type="sibTrans" cxnId="{27CB33F5-5A59-47EA-877F-E26B5E3D4AB1}">
      <dgm:prSet/>
      <dgm:spPr/>
      <dgm:t>
        <a:bodyPr/>
        <a:lstStyle/>
        <a:p>
          <a:endParaRPr lang="es-ES"/>
        </a:p>
      </dgm:t>
    </dgm:pt>
    <dgm:pt modelId="{FF58C14F-0040-4741-90AD-88A1ACE1220F}">
      <dgm:prSet phldrT="[Texto]" phldr="0"/>
      <dgm:spPr/>
      <dgm:t>
        <a:bodyPr/>
        <a:lstStyle/>
        <a:p>
          <a:pPr rtl="0"/>
          <a:r>
            <a:rPr lang="es-ES">
              <a:latin typeface="Sitka Subheading"/>
            </a:rPr>
            <a:t>Citado 1543 veces</a:t>
          </a:r>
          <a:endParaRPr lang="es-ES"/>
        </a:p>
      </dgm:t>
    </dgm:pt>
    <dgm:pt modelId="{5CE8E531-0791-4B90-8817-E43C11C1EB9C}" type="parTrans" cxnId="{8BA9F051-66F4-4AA0-B2A0-0E00D63BB569}">
      <dgm:prSet/>
      <dgm:spPr/>
      <dgm:t>
        <a:bodyPr/>
        <a:lstStyle/>
        <a:p>
          <a:endParaRPr lang="es-ES"/>
        </a:p>
      </dgm:t>
    </dgm:pt>
    <dgm:pt modelId="{18329026-7E9E-4B07-9428-790C0671E531}" type="sibTrans" cxnId="{8BA9F051-66F4-4AA0-B2A0-0E00D63BB569}">
      <dgm:prSet/>
      <dgm:spPr/>
      <dgm:t>
        <a:bodyPr/>
        <a:lstStyle/>
        <a:p>
          <a:endParaRPr lang="es-ES"/>
        </a:p>
      </dgm:t>
    </dgm:pt>
    <dgm:pt modelId="{CCDFC579-7052-4040-9F83-9C601EE01DF7}">
      <dgm:prSet phldrT="[Texto]"/>
      <dgm:spPr/>
      <dgm:t>
        <a:bodyPr/>
        <a:lstStyle/>
        <a:p>
          <a:r>
            <a:rPr lang="es-ES">
              <a:latin typeface="Sitka Subheading"/>
            </a:rPr>
            <a:t>2006</a:t>
          </a:r>
          <a:endParaRPr lang="es-ES"/>
        </a:p>
      </dgm:t>
    </dgm:pt>
    <dgm:pt modelId="{13D99F36-E00A-4E18-9A86-B192A41C7ED0}" type="parTrans" cxnId="{6F141CAD-682B-4C1B-93E1-69255DE3BDDF}">
      <dgm:prSet/>
      <dgm:spPr/>
      <dgm:t>
        <a:bodyPr/>
        <a:lstStyle/>
        <a:p>
          <a:endParaRPr lang="es-ES"/>
        </a:p>
      </dgm:t>
    </dgm:pt>
    <dgm:pt modelId="{8F8DC639-F9E5-453E-A228-7B49669968B8}" type="sibTrans" cxnId="{6F141CAD-682B-4C1B-93E1-69255DE3BDDF}">
      <dgm:prSet/>
      <dgm:spPr/>
      <dgm:t>
        <a:bodyPr/>
        <a:lstStyle/>
        <a:p>
          <a:endParaRPr lang="es-ES"/>
        </a:p>
      </dgm:t>
    </dgm:pt>
    <dgm:pt modelId="{C5637FE6-A54A-4F26-8E33-3DCF2B348BE5}">
      <dgm:prSet phldrT="[Texto]"/>
      <dgm:spPr/>
      <dgm:t>
        <a:bodyPr/>
        <a:lstStyle/>
        <a:p>
          <a:pPr rtl="0"/>
          <a:r>
            <a:rPr lang="es-ES">
              <a:latin typeface="Sitka Subheading"/>
            </a:rPr>
            <a:t>Ropke y Pisinger</a:t>
          </a:r>
          <a:endParaRPr lang="es-ES"/>
        </a:p>
      </dgm:t>
    </dgm:pt>
    <dgm:pt modelId="{B8F96462-206C-49EC-8D2E-4173F85E3DE6}" type="parTrans" cxnId="{B38A0785-57D1-4ACF-AD52-89867C9768A7}">
      <dgm:prSet/>
      <dgm:spPr/>
      <dgm:t>
        <a:bodyPr/>
        <a:lstStyle/>
        <a:p>
          <a:endParaRPr lang="es-ES"/>
        </a:p>
      </dgm:t>
    </dgm:pt>
    <dgm:pt modelId="{214B486F-C48A-43D6-BFC7-43D3E37290CF}" type="sibTrans" cxnId="{B38A0785-57D1-4ACF-AD52-89867C9768A7}">
      <dgm:prSet/>
      <dgm:spPr/>
      <dgm:t>
        <a:bodyPr/>
        <a:lstStyle/>
        <a:p>
          <a:endParaRPr lang="es-ES"/>
        </a:p>
      </dgm:t>
    </dgm:pt>
    <dgm:pt modelId="{38758C6D-7212-49FA-8F71-A2030E26A650}">
      <dgm:prSet phldrT="[Texto]"/>
      <dgm:spPr/>
      <dgm:t>
        <a:bodyPr/>
        <a:lstStyle/>
        <a:p>
          <a:pPr rtl="0"/>
          <a:r>
            <a:rPr lang="es-ES">
              <a:latin typeface="Sitka Subheading"/>
            </a:rPr>
            <a:t>Pickup and Delivery problem WTW</a:t>
          </a:r>
          <a:endParaRPr lang="es-ES"/>
        </a:p>
      </dgm:t>
    </dgm:pt>
    <dgm:pt modelId="{AFE06ACE-7964-444F-A7C4-3236ACDED739}" type="parTrans" cxnId="{3A612795-8AAC-4794-AAA5-58C1A9F8A55B}">
      <dgm:prSet/>
      <dgm:spPr/>
      <dgm:t>
        <a:bodyPr/>
        <a:lstStyle/>
        <a:p>
          <a:endParaRPr lang="es-ES"/>
        </a:p>
      </dgm:t>
    </dgm:pt>
    <dgm:pt modelId="{8E964190-0E47-4B20-BDD6-E059260F936A}" type="sibTrans" cxnId="{3A612795-8AAC-4794-AAA5-58C1A9F8A55B}">
      <dgm:prSet/>
      <dgm:spPr/>
      <dgm:t>
        <a:bodyPr/>
        <a:lstStyle/>
        <a:p>
          <a:endParaRPr lang="es-ES"/>
        </a:p>
      </dgm:t>
    </dgm:pt>
    <dgm:pt modelId="{1E0D2AC1-98CF-4EE2-93D8-F02914A2AA36}">
      <dgm:prSet phldrT="[Texto]"/>
      <dgm:spPr/>
      <dgm:t>
        <a:bodyPr/>
        <a:lstStyle/>
        <a:p>
          <a:r>
            <a:rPr lang="es-ES">
              <a:latin typeface="Sitka Subheading"/>
            </a:rPr>
            <a:t>2014</a:t>
          </a:r>
          <a:endParaRPr lang="es-ES"/>
        </a:p>
      </dgm:t>
    </dgm:pt>
    <dgm:pt modelId="{35A21C8F-71E5-44F7-8A64-1A7C9D56D110}" type="parTrans" cxnId="{72B9628D-1862-429E-9845-92F732BF6A4F}">
      <dgm:prSet/>
      <dgm:spPr/>
      <dgm:t>
        <a:bodyPr/>
        <a:lstStyle/>
        <a:p>
          <a:endParaRPr lang="es-ES"/>
        </a:p>
      </dgm:t>
    </dgm:pt>
    <dgm:pt modelId="{AFE6EA2E-4C3A-4097-A03B-E581DAC7DED6}" type="sibTrans" cxnId="{72B9628D-1862-429E-9845-92F732BF6A4F}">
      <dgm:prSet/>
      <dgm:spPr/>
      <dgm:t>
        <a:bodyPr/>
        <a:lstStyle/>
        <a:p>
          <a:endParaRPr lang="es-ES"/>
        </a:p>
      </dgm:t>
    </dgm:pt>
    <dgm:pt modelId="{C670EA56-2DCE-42AA-AF8C-BBEC95E4E942}">
      <dgm:prSet phldrT="[Texto]"/>
      <dgm:spPr/>
      <dgm:t>
        <a:bodyPr/>
        <a:lstStyle/>
        <a:p>
          <a:pPr rtl="0"/>
          <a:r>
            <a:rPr lang="es-ES">
              <a:latin typeface="Sitka Subheading"/>
            </a:rPr>
            <a:t>Oliver Péton</a:t>
          </a:r>
          <a:endParaRPr lang="es-ES" err="1"/>
        </a:p>
      </dgm:t>
    </dgm:pt>
    <dgm:pt modelId="{C113C82C-70B3-433B-8BB6-99E0A343C0F7}" type="parTrans" cxnId="{3C5BC3AC-E40F-4534-A5DC-0B6F121B642B}">
      <dgm:prSet/>
      <dgm:spPr/>
      <dgm:t>
        <a:bodyPr/>
        <a:lstStyle/>
        <a:p>
          <a:endParaRPr lang="es-ES"/>
        </a:p>
      </dgm:t>
    </dgm:pt>
    <dgm:pt modelId="{CE778C01-550D-4B2D-B49E-343D55A7BBF1}" type="sibTrans" cxnId="{3C5BC3AC-E40F-4534-A5DC-0B6F121B642B}">
      <dgm:prSet/>
      <dgm:spPr/>
      <dgm:t>
        <a:bodyPr/>
        <a:lstStyle/>
        <a:p>
          <a:endParaRPr lang="es-ES"/>
        </a:p>
      </dgm:t>
    </dgm:pt>
    <dgm:pt modelId="{B11351AC-0A7A-4E77-AA78-05D5530B3AEC}">
      <dgm:prSet phldr="0"/>
      <dgm:spPr/>
      <dgm:t>
        <a:bodyPr/>
        <a:lstStyle/>
        <a:p>
          <a:pPr rtl="0"/>
          <a:r>
            <a:rPr lang="es-ES">
              <a:latin typeface="Sitka Subheading"/>
            </a:rPr>
            <a:t>Consolidación de múltiples operadores</a:t>
          </a:r>
        </a:p>
      </dgm:t>
    </dgm:pt>
    <dgm:pt modelId="{999008E8-CDBA-4BBD-952B-FF5C19DA16ED}" type="parTrans" cxnId="{3CCA7559-3EA8-465D-AAB1-47B02DF3A32D}">
      <dgm:prSet/>
      <dgm:spPr/>
    </dgm:pt>
    <dgm:pt modelId="{1C12D3DD-B53B-44AA-8C38-98299173FF73}" type="sibTrans" cxnId="{3CCA7559-3EA8-465D-AAB1-47B02DF3A32D}">
      <dgm:prSet/>
      <dgm:spPr/>
    </dgm:pt>
    <dgm:pt modelId="{73CBD9F8-C9CD-4929-8757-A8A30E71FA54}" type="pres">
      <dgm:prSet presAssocID="{4BBFD056-F53C-4298-8A3D-95D7D0E37856}" presName="linearFlow" presStyleCnt="0">
        <dgm:presLayoutVars>
          <dgm:dir/>
          <dgm:animLvl val="lvl"/>
          <dgm:resizeHandles val="exact"/>
        </dgm:presLayoutVars>
      </dgm:prSet>
      <dgm:spPr/>
    </dgm:pt>
    <dgm:pt modelId="{18966353-5D48-4C8A-A118-988FF2071862}" type="pres">
      <dgm:prSet presAssocID="{EBA96BEA-1E6D-42DD-B356-7A64FAFD6787}" presName="composite" presStyleCnt="0"/>
      <dgm:spPr/>
    </dgm:pt>
    <dgm:pt modelId="{938E5B0F-D31F-4AC9-BA78-5787BED79391}" type="pres">
      <dgm:prSet presAssocID="{EBA96BEA-1E6D-42DD-B356-7A64FAFD678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01E79B0-F0A4-4DDA-8849-15D9AA8E8671}" type="pres">
      <dgm:prSet presAssocID="{EBA96BEA-1E6D-42DD-B356-7A64FAFD6787}" presName="descendantText" presStyleLbl="alignAcc1" presStyleIdx="0" presStyleCnt="3">
        <dgm:presLayoutVars>
          <dgm:bulletEnabled val="1"/>
        </dgm:presLayoutVars>
      </dgm:prSet>
      <dgm:spPr/>
    </dgm:pt>
    <dgm:pt modelId="{DC66F7E0-9795-47CC-84AF-315B1AF04871}" type="pres">
      <dgm:prSet presAssocID="{B558E747-5514-4E50-8EC1-BF17111CFC9D}" presName="sp" presStyleCnt="0"/>
      <dgm:spPr/>
    </dgm:pt>
    <dgm:pt modelId="{F054083E-6E7B-4DAE-88B0-81B2498A1001}" type="pres">
      <dgm:prSet presAssocID="{CCDFC579-7052-4040-9F83-9C601EE01DF7}" presName="composite" presStyleCnt="0"/>
      <dgm:spPr/>
    </dgm:pt>
    <dgm:pt modelId="{5A52C615-7D54-453F-AD84-4F369C804719}" type="pres">
      <dgm:prSet presAssocID="{CCDFC579-7052-4040-9F83-9C601EE01DF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1A73955-02C2-4A11-907A-DDBFE183412C}" type="pres">
      <dgm:prSet presAssocID="{CCDFC579-7052-4040-9F83-9C601EE01DF7}" presName="descendantText" presStyleLbl="alignAcc1" presStyleIdx="1" presStyleCnt="3">
        <dgm:presLayoutVars>
          <dgm:bulletEnabled val="1"/>
        </dgm:presLayoutVars>
      </dgm:prSet>
      <dgm:spPr/>
    </dgm:pt>
    <dgm:pt modelId="{759A39DB-7B27-4DD4-9610-12D30295EE85}" type="pres">
      <dgm:prSet presAssocID="{8F8DC639-F9E5-453E-A228-7B49669968B8}" presName="sp" presStyleCnt="0"/>
      <dgm:spPr/>
    </dgm:pt>
    <dgm:pt modelId="{4082839C-E2F8-489B-8743-38E3F8047290}" type="pres">
      <dgm:prSet presAssocID="{1E0D2AC1-98CF-4EE2-93D8-F02914A2AA36}" presName="composite" presStyleCnt="0"/>
      <dgm:spPr/>
    </dgm:pt>
    <dgm:pt modelId="{7AE1820C-44D7-4D2F-B0A1-D02A6514F8C7}" type="pres">
      <dgm:prSet presAssocID="{1E0D2AC1-98CF-4EE2-93D8-F02914A2AA3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98E7EF3-6230-4583-879A-E7DF6451D20C}" type="pres">
      <dgm:prSet presAssocID="{1E0D2AC1-98CF-4EE2-93D8-F02914A2AA3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6BDFD04-7248-40E4-B903-0815D7D2C35E}" type="presOf" srcId="{EBA96BEA-1E6D-42DD-B356-7A64FAFD6787}" destId="{938E5B0F-D31F-4AC9-BA78-5787BED79391}" srcOrd="0" destOrd="0" presId="urn:microsoft.com/office/officeart/2005/8/layout/chevron2"/>
    <dgm:cxn modelId="{F68E981A-60E9-43E6-919D-6EAD40D49B75}" type="presOf" srcId="{38758C6D-7212-49FA-8F71-A2030E26A650}" destId="{61A73955-02C2-4A11-907A-DDBFE183412C}" srcOrd="0" destOrd="1" presId="urn:microsoft.com/office/officeart/2005/8/layout/chevron2"/>
    <dgm:cxn modelId="{5A58171D-3A43-449E-84AE-A925C05B9B2B}" srcId="{EBA96BEA-1E6D-42DD-B356-7A64FAFD6787}" destId="{751C7EC9-D2C2-4311-98A0-7D316AF26C1A}" srcOrd="0" destOrd="0" parTransId="{E9C40C6B-C341-42A3-934D-38AD43267647}" sibTransId="{0C1C1A59-02DB-4903-BF0A-F98B427D9FEB}"/>
    <dgm:cxn modelId="{3C1A3929-60D3-430F-8BA2-26502375D370}" type="presOf" srcId="{751C7EC9-D2C2-4311-98A0-7D316AF26C1A}" destId="{101E79B0-F0A4-4DDA-8849-15D9AA8E8671}" srcOrd="0" destOrd="0" presId="urn:microsoft.com/office/officeart/2005/8/layout/chevron2"/>
    <dgm:cxn modelId="{4A37093E-E3C2-4AA5-A7AC-B61BE6B285DA}" type="presOf" srcId="{C5637FE6-A54A-4F26-8E33-3DCF2B348BE5}" destId="{61A73955-02C2-4A11-907A-DDBFE183412C}" srcOrd="0" destOrd="0" presId="urn:microsoft.com/office/officeart/2005/8/layout/chevron2"/>
    <dgm:cxn modelId="{030DC360-65AE-4354-A227-8FA260F24884}" type="presOf" srcId="{4BBFD056-F53C-4298-8A3D-95D7D0E37856}" destId="{73CBD9F8-C9CD-4929-8757-A8A30E71FA54}" srcOrd="0" destOrd="0" presId="urn:microsoft.com/office/officeart/2005/8/layout/chevron2"/>
    <dgm:cxn modelId="{1A602C64-1DC2-4582-A3CB-3D657D839BDF}" type="presOf" srcId="{B11351AC-0A7A-4E77-AA78-05D5530B3AEC}" destId="{C98E7EF3-6230-4583-879A-E7DF6451D20C}" srcOrd="0" destOrd="1" presId="urn:microsoft.com/office/officeart/2005/8/layout/chevron2"/>
    <dgm:cxn modelId="{8BA9F051-66F4-4AA0-B2A0-0E00D63BB569}" srcId="{EBA96BEA-1E6D-42DD-B356-7A64FAFD6787}" destId="{FF58C14F-0040-4741-90AD-88A1ACE1220F}" srcOrd="2" destOrd="0" parTransId="{5CE8E531-0791-4B90-8817-E43C11C1EB9C}" sibTransId="{18329026-7E9E-4B07-9428-790C0671E531}"/>
    <dgm:cxn modelId="{3C66B474-4071-4E69-A2C5-08190EB19A54}" type="presOf" srcId="{FF58C14F-0040-4741-90AD-88A1ACE1220F}" destId="{101E79B0-F0A4-4DDA-8849-15D9AA8E8671}" srcOrd="0" destOrd="2" presId="urn:microsoft.com/office/officeart/2005/8/layout/chevron2"/>
    <dgm:cxn modelId="{3CCA7559-3EA8-465D-AAB1-47B02DF3A32D}" srcId="{1E0D2AC1-98CF-4EE2-93D8-F02914A2AA36}" destId="{B11351AC-0A7A-4E77-AA78-05D5530B3AEC}" srcOrd="1" destOrd="0" parTransId="{999008E8-CDBA-4BBD-952B-FF5C19DA16ED}" sibTransId="{1C12D3DD-B53B-44AA-8C38-98299173FF73}"/>
    <dgm:cxn modelId="{B38A0785-57D1-4ACF-AD52-89867C9768A7}" srcId="{CCDFC579-7052-4040-9F83-9C601EE01DF7}" destId="{C5637FE6-A54A-4F26-8E33-3DCF2B348BE5}" srcOrd="0" destOrd="0" parTransId="{B8F96462-206C-49EC-8D2E-4173F85E3DE6}" sibTransId="{214B486F-C48A-43D6-BFC7-43D3E37290CF}"/>
    <dgm:cxn modelId="{72B9628D-1862-429E-9845-92F732BF6A4F}" srcId="{4BBFD056-F53C-4298-8A3D-95D7D0E37856}" destId="{1E0D2AC1-98CF-4EE2-93D8-F02914A2AA36}" srcOrd="2" destOrd="0" parTransId="{35A21C8F-71E5-44F7-8A64-1A7C9D56D110}" sibTransId="{AFE6EA2E-4C3A-4097-A03B-E581DAC7DED6}"/>
    <dgm:cxn modelId="{3A612795-8AAC-4794-AAA5-58C1A9F8A55B}" srcId="{CCDFC579-7052-4040-9F83-9C601EE01DF7}" destId="{38758C6D-7212-49FA-8F71-A2030E26A650}" srcOrd="1" destOrd="0" parTransId="{AFE06ACE-7964-444F-A7C4-3236ACDED739}" sibTransId="{8E964190-0E47-4B20-BDD6-E059260F936A}"/>
    <dgm:cxn modelId="{8931AD9D-61C3-41D9-8C52-8E227E65FF5F}" srcId="{4BBFD056-F53C-4298-8A3D-95D7D0E37856}" destId="{EBA96BEA-1E6D-42DD-B356-7A64FAFD6787}" srcOrd="0" destOrd="0" parTransId="{1A4124B7-782D-4295-AFBA-798AC0C1B1EA}" sibTransId="{B558E747-5514-4E50-8EC1-BF17111CFC9D}"/>
    <dgm:cxn modelId="{3C5BC3AC-E40F-4534-A5DC-0B6F121B642B}" srcId="{1E0D2AC1-98CF-4EE2-93D8-F02914A2AA36}" destId="{C670EA56-2DCE-42AA-AF8C-BBEC95E4E942}" srcOrd="0" destOrd="0" parTransId="{C113C82C-70B3-433B-8BB6-99E0A343C0F7}" sibTransId="{CE778C01-550D-4B2D-B49E-343D55A7BBF1}"/>
    <dgm:cxn modelId="{6F141CAD-682B-4C1B-93E1-69255DE3BDDF}" srcId="{4BBFD056-F53C-4298-8A3D-95D7D0E37856}" destId="{CCDFC579-7052-4040-9F83-9C601EE01DF7}" srcOrd="1" destOrd="0" parTransId="{13D99F36-E00A-4E18-9A86-B192A41C7ED0}" sibTransId="{8F8DC639-F9E5-453E-A228-7B49669968B8}"/>
    <dgm:cxn modelId="{C0ACAAB2-0BEE-4977-9687-D41DB5E189FB}" type="presOf" srcId="{FD3FE084-C9A2-47E1-9AA1-E9B1BA35C4D2}" destId="{101E79B0-F0A4-4DDA-8849-15D9AA8E8671}" srcOrd="0" destOrd="1" presId="urn:microsoft.com/office/officeart/2005/8/layout/chevron2"/>
    <dgm:cxn modelId="{A518A2B6-C7C7-44F0-9A59-2C7A37C055D6}" type="presOf" srcId="{1E0D2AC1-98CF-4EE2-93D8-F02914A2AA36}" destId="{7AE1820C-44D7-4D2F-B0A1-D02A6514F8C7}" srcOrd="0" destOrd="0" presId="urn:microsoft.com/office/officeart/2005/8/layout/chevron2"/>
    <dgm:cxn modelId="{B84DC5BB-ED07-42BE-8190-B63426BB990D}" type="presOf" srcId="{CCDFC579-7052-4040-9F83-9C601EE01DF7}" destId="{5A52C615-7D54-453F-AD84-4F369C804719}" srcOrd="0" destOrd="0" presId="urn:microsoft.com/office/officeart/2005/8/layout/chevron2"/>
    <dgm:cxn modelId="{6E56C7DF-EA29-4D8C-BE00-8A3C32B91741}" type="presOf" srcId="{C670EA56-2DCE-42AA-AF8C-BBEC95E4E942}" destId="{C98E7EF3-6230-4583-879A-E7DF6451D20C}" srcOrd="0" destOrd="0" presId="urn:microsoft.com/office/officeart/2005/8/layout/chevron2"/>
    <dgm:cxn modelId="{27CB33F5-5A59-47EA-877F-E26B5E3D4AB1}" srcId="{EBA96BEA-1E6D-42DD-B356-7A64FAFD6787}" destId="{FD3FE084-C9A2-47E1-9AA1-E9B1BA35C4D2}" srcOrd="1" destOrd="0" parTransId="{2D83D15B-5086-425B-A61E-0DF0B8B675CD}" sibTransId="{A696E68D-1389-406F-A469-5DC7B37F3D33}"/>
    <dgm:cxn modelId="{C05817DA-E8E9-4BB4-A28D-544A01AA06A9}" type="presParOf" srcId="{73CBD9F8-C9CD-4929-8757-A8A30E71FA54}" destId="{18966353-5D48-4C8A-A118-988FF2071862}" srcOrd="0" destOrd="0" presId="urn:microsoft.com/office/officeart/2005/8/layout/chevron2"/>
    <dgm:cxn modelId="{44ED68ED-4CD3-476C-A62A-BD1753CEE8A3}" type="presParOf" srcId="{18966353-5D48-4C8A-A118-988FF2071862}" destId="{938E5B0F-D31F-4AC9-BA78-5787BED79391}" srcOrd="0" destOrd="0" presId="urn:microsoft.com/office/officeart/2005/8/layout/chevron2"/>
    <dgm:cxn modelId="{72A1F117-3663-414A-90F1-083343173241}" type="presParOf" srcId="{18966353-5D48-4C8A-A118-988FF2071862}" destId="{101E79B0-F0A4-4DDA-8849-15D9AA8E8671}" srcOrd="1" destOrd="0" presId="urn:microsoft.com/office/officeart/2005/8/layout/chevron2"/>
    <dgm:cxn modelId="{E5C0F795-C5DC-4992-82E0-31C7970BD115}" type="presParOf" srcId="{73CBD9F8-C9CD-4929-8757-A8A30E71FA54}" destId="{DC66F7E0-9795-47CC-84AF-315B1AF04871}" srcOrd="1" destOrd="0" presId="urn:microsoft.com/office/officeart/2005/8/layout/chevron2"/>
    <dgm:cxn modelId="{DE926FB9-E5DB-4701-A686-560E8AE613D8}" type="presParOf" srcId="{73CBD9F8-C9CD-4929-8757-A8A30E71FA54}" destId="{F054083E-6E7B-4DAE-88B0-81B2498A1001}" srcOrd="2" destOrd="0" presId="urn:microsoft.com/office/officeart/2005/8/layout/chevron2"/>
    <dgm:cxn modelId="{4FCE68FE-2836-4ED2-9E60-13F518DC8741}" type="presParOf" srcId="{F054083E-6E7B-4DAE-88B0-81B2498A1001}" destId="{5A52C615-7D54-453F-AD84-4F369C804719}" srcOrd="0" destOrd="0" presId="urn:microsoft.com/office/officeart/2005/8/layout/chevron2"/>
    <dgm:cxn modelId="{8E176453-EEAE-4A7E-9C6A-527336C96FD9}" type="presParOf" srcId="{F054083E-6E7B-4DAE-88B0-81B2498A1001}" destId="{61A73955-02C2-4A11-907A-DDBFE183412C}" srcOrd="1" destOrd="0" presId="urn:microsoft.com/office/officeart/2005/8/layout/chevron2"/>
    <dgm:cxn modelId="{1D5EB682-3414-451A-B380-1A6D4CF38C81}" type="presParOf" srcId="{73CBD9F8-C9CD-4929-8757-A8A30E71FA54}" destId="{759A39DB-7B27-4DD4-9610-12D30295EE85}" srcOrd="3" destOrd="0" presId="urn:microsoft.com/office/officeart/2005/8/layout/chevron2"/>
    <dgm:cxn modelId="{4EF6A58E-5B47-4F0B-AB95-3CA4AA6C6C82}" type="presParOf" srcId="{73CBD9F8-C9CD-4929-8757-A8A30E71FA54}" destId="{4082839C-E2F8-489B-8743-38E3F8047290}" srcOrd="4" destOrd="0" presId="urn:microsoft.com/office/officeart/2005/8/layout/chevron2"/>
    <dgm:cxn modelId="{BA5D0ECD-7CBE-41C5-80A4-811B5F4D76C0}" type="presParOf" srcId="{4082839C-E2F8-489B-8743-38E3F8047290}" destId="{7AE1820C-44D7-4D2F-B0A1-D02A6514F8C7}" srcOrd="0" destOrd="0" presId="urn:microsoft.com/office/officeart/2005/8/layout/chevron2"/>
    <dgm:cxn modelId="{447EF10F-8C5A-40F9-929C-26A64CCD5D07}" type="presParOf" srcId="{4082839C-E2F8-489B-8743-38E3F8047290}" destId="{C98E7EF3-6230-4583-879A-E7DF6451D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DC8BD-3DC6-4222-9B78-ED1D7CAB1125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93647D61-DE95-488E-9A8C-79398156BF83}">
      <dgm:prSet phldrT="[Texto]"/>
      <dgm:spPr/>
      <dgm:t>
        <a:bodyPr/>
        <a:lstStyle/>
        <a:p>
          <a:r>
            <a:rPr lang="en-US"/>
            <a:t>Random destroy. </a:t>
          </a:r>
          <a:endParaRPr lang="es-CO"/>
        </a:p>
      </dgm:t>
    </dgm:pt>
    <dgm:pt modelId="{AA409158-FF35-4A5D-BB8B-7BFC09D7CDCA}" type="parTrans" cxnId="{A548C3D4-BC43-4BDC-9222-62B291D2E826}">
      <dgm:prSet/>
      <dgm:spPr/>
      <dgm:t>
        <a:bodyPr/>
        <a:lstStyle/>
        <a:p>
          <a:endParaRPr lang="es-CO"/>
        </a:p>
      </dgm:t>
    </dgm:pt>
    <dgm:pt modelId="{B87E2367-B49D-41FF-92F5-114678CC8991}" type="sibTrans" cxnId="{A548C3D4-BC43-4BDC-9222-62B291D2E826}">
      <dgm:prSet/>
      <dgm:spPr/>
      <dgm:t>
        <a:bodyPr/>
        <a:lstStyle/>
        <a:p>
          <a:endParaRPr lang="es-CO"/>
        </a:p>
      </dgm:t>
    </dgm:pt>
    <dgm:pt modelId="{0F896C50-8CC3-4BA5-8455-474A425FF4D0}">
      <dgm:prSet phldrT="[Texto]"/>
      <dgm:spPr/>
      <dgm:t>
        <a:bodyPr/>
        <a:lstStyle/>
        <a:p>
          <a:r>
            <a:rPr lang="en-US"/>
            <a:t>Worst destroy or Critical destroy. </a:t>
          </a:r>
          <a:endParaRPr lang="es-CO"/>
        </a:p>
      </dgm:t>
    </dgm:pt>
    <dgm:pt modelId="{969F1E74-01B2-4188-AEBB-DF94604802D0}" type="parTrans" cxnId="{650D6C5C-2095-43FC-A7FF-7DBEC2E7EE7D}">
      <dgm:prSet/>
      <dgm:spPr/>
      <dgm:t>
        <a:bodyPr/>
        <a:lstStyle/>
        <a:p>
          <a:endParaRPr lang="es-CO"/>
        </a:p>
      </dgm:t>
    </dgm:pt>
    <dgm:pt modelId="{E185C947-8790-42E9-A571-2CF83E07F017}" type="sibTrans" cxnId="{650D6C5C-2095-43FC-A7FF-7DBEC2E7EE7D}">
      <dgm:prSet/>
      <dgm:spPr/>
      <dgm:t>
        <a:bodyPr/>
        <a:lstStyle/>
        <a:p>
          <a:endParaRPr lang="es-CO"/>
        </a:p>
      </dgm:t>
    </dgm:pt>
    <dgm:pt modelId="{D0563FB5-DADF-40DA-BE35-CB02AF01BE80}">
      <dgm:prSet/>
      <dgm:spPr/>
      <dgm:t>
        <a:bodyPr/>
        <a:lstStyle/>
        <a:p>
          <a:r>
            <a:rPr lang="en-US"/>
            <a:t>Related destroy. </a:t>
          </a:r>
          <a:endParaRPr lang="es-CO"/>
        </a:p>
      </dgm:t>
    </dgm:pt>
    <dgm:pt modelId="{0569C70F-BDFB-423E-9379-859C3A146605}" type="parTrans" cxnId="{27B18035-D0CC-444A-805D-8C736FCE50AC}">
      <dgm:prSet/>
      <dgm:spPr/>
      <dgm:t>
        <a:bodyPr/>
        <a:lstStyle/>
        <a:p>
          <a:endParaRPr lang="es-CO"/>
        </a:p>
      </dgm:t>
    </dgm:pt>
    <dgm:pt modelId="{C2492B8A-F652-4873-A18B-43A14857B12A}" type="sibTrans" cxnId="{27B18035-D0CC-444A-805D-8C736FCE50AC}">
      <dgm:prSet/>
      <dgm:spPr/>
      <dgm:t>
        <a:bodyPr/>
        <a:lstStyle/>
        <a:p>
          <a:endParaRPr lang="es-CO"/>
        </a:p>
      </dgm:t>
    </dgm:pt>
    <dgm:pt modelId="{522A7D0F-395F-4CA0-99AF-2054E5A99EBB}">
      <dgm:prSet/>
      <dgm:spPr/>
      <dgm:t>
        <a:bodyPr/>
        <a:lstStyle/>
        <a:p>
          <a:r>
            <a:rPr lang="en-US"/>
            <a:t>History based destroy</a:t>
          </a:r>
          <a:endParaRPr lang="es-CO"/>
        </a:p>
      </dgm:t>
    </dgm:pt>
    <dgm:pt modelId="{56A9131D-C3DF-411B-9B9E-63132CC5B030}" type="parTrans" cxnId="{8961DC0E-8A9C-4D4C-814F-078E98A74CB1}">
      <dgm:prSet/>
      <dgm:spPr/>
      <dgm:t>
        <a:bodyPr/>
        <a:lstStyle/>
        <a:p>
          <a:endParaRPr lang="es-CO"/>
        </a:p>
      </dgm:t>
    </dgm:pt>
    <dgm:pt modelId="{29AA9E88-EE3F-41F8-A55B-100767B2768F}" type="sibTrans" cxnId="{8961DC0E-8A9C-4D4C-814F-078E98A74CB1}">
      <dgm:prSet/>
      <dgm:spPr/>
      <dgm:t>
        <a:bodyPr/>
        <a:lstStyle/>
        <a:p>
          <a:endParaRPr lang="es-CO"/>
        </a:p>
      </dgm:t>
    </dgm:pt>
    <dgm:pt modelId="{7BD1A62D-5CA0-418E-9B9B-0B8F49DA9A32}" type="pres">
      <dgm:prSet presAssocID="{557DC8BD-3DC6-4222-9B78-ED1D7CAB1125}" presName="cycle" presStyleCnt="0">
        <dgm:presLayoutVars>
          <dgm:dir/>
          <dgm:resizeHandles val="exact"/>
        </dgm:presLayoutVars>
      </dgm:prSet>
      <dgm:spPr/>
    </dgm:pt>
    <dgm:pt modelId="{487C0811-5DE8-4AD1-A4E8-39D6F2FC1CC7}" type="pres">
      <dgm:prSet presAssocID="{93647D61-DE95-488E-9A8C-79398156BF83}" presName="node" presStyleLbl="node1" presStyleIdx="0" presStyleCnt="4">
        <dgm:presLayoutVars>
          <dgm:bulletEnabled val="1"/>
        </dgm:presLayoutVars>
      </dgm:prSet>
      <dgm:spPr/>
    </dgm:pt>
    <dgm:pt modelId="{1A54B4EB-1561-4A73-8206-3339ED67A793}" type="pres">
      <dgm:prSet presAssocID="{93647D61-DE95-488E-9A8C-79398156BF83}" presName="spNode" presStyleCnt="0"/>
      <dgm:spPr/>
    </dgm:pt>
    <dgm:pt modelId="{CD8D693F-1080-4F0C-A8F1-4058DC37F29C}" type="pres">
      <dgm:prSet presAssocID="{B87E2367-B49D-41FF-92F5-114678CC8991}" presName="sibTrans" presStyleLbl="sibTrans1D1" presStyleIdx="0" presStyleCnt="4"/>
      <dgm:spPr/>
    </dgm:pt>
    <dgm:pt modelId="{F93792FB-BE64-4D90-89F8-E09C286E6C19}" type="pres">
      <dgm:prSet presAssocID="{D0563FB5-DADF-40DA-BE35-CB02AF01BE80}" presName="node" presStyleLbl="node1" presStyleIdx="1" presStyleCnt="4">
        <dgm:presLayoutVars>
          <dgm:bulletEnabled val="1"/>
        </dgm:presLayoutVars>
      </dgm:prSet>
      <dgm:spPr/>
    </dgm:pt>
    <dgm:pt modelId="{E0B40EC0-260B-4557-91EE-25DFE7FEA48F}" type="pres">
      <dgm:prSet presAssocID="{D0563FB5-DADF-40DA-BE35-CB02AF01BE80}" presName="spNode" presStyleCnt="0"/>
      <dgm:spPr/>
    </dgm:pt>
    <dgm:pt modelId="{772CC30C-EE4A-4BE0-BE2D-25A14B9A11DF}" type="pres">
      <dgm:prSet presAssocID="{C2492B8A-F652-4873-A18B-43A14857B12A}" presName="sibTrans" presStyleLbl="sibTrans1D1" presStyleIdx="1" presStyleCnt="4"/>
      <dgm:spPr/>
    </dgm:pt>
    <dgm:pt modelId="{2E5E2423-0249-487B-BD59-9C981465C29E}" type="pres">
      <dgm:prSet presAssocID="{522A7D0F-395F-4CA0-99AF-2054E5A99EBB}" presName="node" presStyleLbl="node1" presStyleIdx="2" presStyleCnt="4">
        <dgm:presLayoutVars>
          <dgm:bulletEnabled val="1"/>
        </dgm:presLayoutVars>
      </dgm:prSet>
      <dgm:spPr/>
    </dgm:pt>
    <dgm:pt modelId="{AC908A6C-80CC-40D4-A946-4957D272F888}" type="pres">
      <dgm:prSet presAssocID="{522A7D0F-395F-4CA0-99AF-2054E5A99EBB}" presName="spNode" presStyleCnt="0"/>
      <dgm:spPr/>
    </dgm:pt>
    <dgm:pt modelId="{5ACCDF2F-EB37-436F-BA0F-B2FF611B2C6B}" type="pres">
      <dgm:prSet presAssocID="{29AA9E88-EE3F-41F8-A55B-100767B2768F}" presName="sibTrans" presStyleLbl="sibTrans1D1" presStyleIdx="2" presStyleCnt="4"/>
      <dgm:spPr/>
    </dgm:pt>
    <dgm:pt modelId="{11C49F9C-51B4-4C34-8EB1-705DF437925C}" type="pres">
      <dgm:prSet presAssocID="{0F896C50-8CC3-4BA5-8455-474A425FF4D0}" presName="node" presStyleLbl="node1" presStyleIdx="3" presStyleCnt="4">
        <dgm:presLayoutVars>
          <dgm:bulletEnabled val="1"/>
        </dgm:presLayoutVars>
      </dgm:prSet>
      <dgm:spPr/>
    </dgm:pt>
    <dgm:pt modelId="{C98F335B-00C4-4CD8-8054-9E9A9655C329}" type="pres">
      <dgm:prSet presAssocID="{0F896C50-8CC3-4BA5-8455-474A425FF4D0}" presName="spNode" presStyleCnt="0"/>
      <dgm:spPr/>
    </dgm:pt>
    <dgm:pt modelId="{517FEAD8-F53A-49B9-884F-0D05ADE522AD}" type="pres">
      <dgm:prSet presAssocID="{E185C947-8790-42E9-A571-2CF83E07F017}" presName="sibTrans" presStyleLbl="sibTrans1D1" presStyleIdx="3" presStyleCnt="4"/>
      <dgm:spPr/>
    </dgm:pt>
  </dgm:ptLst>
  <dgm:cxnLst>
    <dgm:cxn modelId="{8961DC0E-8A9C-4D4C-814F-078E98A74CB1}" srcId="{557DC8BD-3DC6-4222-9B78-ED1D7CAB1125}" destId="{522A7D0F-395F-4CA0-99AF-2054E5A99EBB}" srcOrd="2" destOrd="0" parTransId="{56A9131D-C3DF-411B-9B9E-63132CC5B030}" sibTransId="{29AA9E88-EE3F-41F8-A55B-100767B2768F}"/>
    <dgm:cxn modelId="{E1657433-58FA-4FA2-B6CC-8302A35CA239}" type="presOf" srcId="{0F896C50-8CC3-4BA5-8455-474A425FF4D0}" destId="{11C49F9C-51B4-4C34-8EB1-705DF437925C}" srcOrd="0" destOrd="0" presId="urn:microsoft.com/office/officeart/2005/8/layout/cycle6"/>
    <dgm:cxn modelId="{27B18035-D0CC-444A-805D-8C736FCE50AC}" srcId="{557DC8BD-3DC6-4222-9B78-ED1D7CAB1125}" destId="{D0563FB5-DADF-40DA-BE35-CB02AF01BE80}" srcOrd="1" destOrd="0" parTransId="{0569C70F-BDFB-423E-9379-859C3A146605}" sibTransId="{C2492B8A-F652-4873-A18B-43A14857B12A}"/>
    <dgm:cxn modelId="{650D6C5C-2095-43FC-A7FF-7DBEC2E7EE7D}" srcId="{557DC8BD-3DC6-4222-9B78-ED1D7CAB1125}" destId="{0F896C50-8CC3-4BA5-8455-474A425FF4D0}" srcOrd="3" destOrd="0" parTransId="{969F1E74-01B2-4188-AEBB-DF94604802D0}" sibTransId="{E185C947-8790-42E9-A571-2CF83E07F017}"/>
    <dgm:cxn modelId="{D3DF024A-7255-4A03-8B3F-5B970D26AB22}" type="presOf" srcId="{557DC8BD-3DC6-4222-9B78-ED1D7CAB1125}" destId="{7BD1A62D-5CA0-418E-9B9B-0B8F49DA9A32}" srcOrd="0" destOrd="0" presId="urn:microsoft.com/office/officeart/2005/8/layout/cycle6"/>
    <dgm:cxn modelId="{9B5AC570-EAF8-483B-946D-255F71E616FB}" type="presOf" srcId="{C2492B8A-F652-4873-A18B-43A14857B12A}" destId="{772CC30C-EE4A-4BE0-BE2D-25A14B9A11DF}" srcOrd="0" destOrd="0" presId="urn:microsoft.com/office/officeart/2005/8/layout/cycle6"/>
    <dgm:cxn modelId="{B709B654-0925-458A-89F6-F8ED854ED8A8}" type="presOf" srcId="{B87E2367-B49D-41FF-92F5-114678CC8991}" destId="{CD8D693F-1080-4F0C-A8F1-4058DC37F29C}" srcOrd="0" destOrd="0" presId="urn:microsoft.com/office/officeart/2005/8/layout/cycle6"/>
    <dgm:cxn modelId="{345CA689-2AF2-4B65-BBD3-6EF38EF23E30}" type="presOf" srcId="{29AA9E88-EE3F-41F8-A55B-100767B2768F}" destId="{5ACCDF2F-EB37-436F-BA0F-B2FF611B2C6B}" srcOrd="0" destOrd="0" presId="urn:microsoft.com/office/officeart/2005/8/layout/cycle6"/>
    <dgm:cxn modelId="{CBDDBBA4-2B4E-4281-801F-C48D3F21BC68}" type="presOf" srcId="{93647D61-DE95-488E-9A8C-79398156BF83}" destId="{487C0811-5DE8-4AD1-A4E8-39D6F2FC1CC7}" srcOrd="0" destOrd="0" presId="urn:microsoft.com/office/officeart/2005/8/layout/cycle6"/>
    <dgm:cxn modelId="{04CCA0A5-E4C7-4FD3-A401-12175AC45B5C}" type="presOf" srcId="{D0563FB5-DADF-40DA-BE35-CB02AF01BE80}" destId="{F93792FB-BE64-4D90-89F8-E09C286E6C19}" srcOrd="0" destOrd="0" presId="urn:microsoft.com/office/officeart/2005/8/layout/cycle6"/>
    <dgm:cxn modelId="{A548C3D4-BC43-4BDC-9222-62B291D2E826}" srcId="{557DC8BD-3DC6-4222-9B78-ED1D7CAB1125}" destId="{93647D61-DE95-488E-9A8C-79398156BF83}" srcOrd="0" destOrd="0" parTransId="{AA409158-FF35-4A5D-BB8B-7BFC09D7CDCA}" sibTransId="{B87E2367-B49D-41FF-92F5-114678CC8991}"/>
    <dgm:cxn modelId="{DF4B66EB-BC55-4DCE-8D7C-303881196D3E}" type="presOf" srcId="{522A7D0F-395F-4CA0-99AF-2054E5A99EBB}" destId="{2E5E2423-0249-487B-BD59-9C981465C29E}" srcOrd="0" destOrd="0" presId="urn:microsoft.com/office/officeart/2005/8/layout/cycle6"/>
    <dgm:cxn modelId="{BAE6B7F5-5092-4F16-9F49-7B8CA8F19F60}" type="presOf" srcId="{E185C947-8790-42E9-A571-2CF83E07F017}" destId="{517FEAD8-F53A-49B9-884F-0D05ADE522AD}" srcOrd="0" destOrd="0" presId="urn:microsoft.com/office/officeart/2005/8/layout/cycle6"/>
    <dgm:cxn modelId="{0B83468B-D637-4EC3-BA43-9FC907151729}" type="presParOf" srcId="{7BD1A62D-5CA0-418E-9B9B-0B8F49DA9A32}" destId="{487C0811-5DE8-4AD1-A4E8-39D6F2FC1CC7}" srcOrd="0" destOrd="0" presId="urn:microsoft.com/office/officeart/2005/8/layout/cycle6"/>
    <dgm:cxn modelId="{AC68326D-FA3D-4C87-A487-88A1477B0AB9}" type="presParOf" srcId="{7BD1A62D-5CA0-418E-9B9B-0B8F49DA9A32}" destId="{1A54B4EB-1561-4A73-8206-3339ED67A793}" srcOrd="1" destOrd="0" presId="urn:microsoft.com/office/officeart/2005/8/layout/cycle6"/>
    <dgm:cxn modelId="{8860FD04-C441-4B0F-A53F-485DA34A0E5E}" type="presParOf" srcId="{7BD1A62D-5CA0-418E-9B9B-0B8F49DA9A32}" destId="{CD8D693F-1080-4F0C-A8F1-4058DC37F29C}" srcOrd="2" destOrd="0" presId="urn:microsoft.com/office/officeart/2005/8/layout/cycle6"/>
    <dgm:cxn modelId="{2C37C005-23CC-4CCA-827B-B23030FEE7FD}" type="presParOf" srcId="{7BD1A62D-5CA0-418E-9B9B-0B8F49DA9A32}" destId="{F93792FB-BE64-4D90-89F8-E09C286E6C19}" srcOrd="3" destOrd="0" presId="urn:microsoft.com/office/officeart/2005/8/layout/cycle6"/>
    <dgm:cxn modelId="{7711D295-6DE2-4A13-9337-67E8071FB423}" type="presParOf" srcId="{7BD1A62D-5CA0-418E-9B9B-0B8F49DA9A32}" destId="{E0B40EC0-260B-4557-91EE-25DFE7FEA48F}" srcOrd="4" destOrd="0" presId="urn:microsoft.com/office/officeart/2005/8/layout/cycle6"/>
    <dgm:cxn modelId="{8A15FAA7-283C-40FB-B090-671A186E1181}" type="presParOf" srcId="{7BD1A62D-5CA0-418E-9B9B-0B8F49DA9A32}" destId="{772CC30C-EE4A-4BE0-BE2D-25A14B9A11DF}" srcOrd="5" destOrd="0" presId="urn:microsoft.com/office/officeart/2005/8/layout/cycle6"/>
    <dgm:cxn modelId="{DC07DC21-BAB3-4679-8CC1-42E6518C6A15}" type="presParOf" srcId="{7BD1A62D-5CA0-418E-9B9B-0B8F49DA9A32}" destId="{2E5E2423-0249-487B-BD59-9C981465C29E}" srcOrd="6" destOrd="0" presId="urn:microsoft.com/office/officeart/2005/8/layout/cycle6"/>
    <dgm:cxn modelId="{6C398B50-A94A-4CBC-913A-EB1FC6503AFB}" type="presParOf" srcId="{7BD1A62D-5CA0-418E-9B9B-0B8F49DA9A32}" destId="{AC908A6C-80CC-40D4-A946-4957D272F888}" srcOrd="7" destOrd="0" presId="urn:microsoft.com/office/officeart/2005/8/layout/cycle6"/>
    <dgm:cxn modelId="{BF183EE4-0953-452A-BE40-5197DBF70086}" type="presParOf" srcId="{7BD1A62D-5CA0-418E-9B9B-0B8F49DA9A32}" destId="{5ACCDF2F-EB37-436F-BA0F-B2FF611B2C6B}" srcOrd="8" destOrd="0" presId="urn:microsoft.com/office/officeart/2005/8/layout/cycle6"/>
    <dgm:cxn modelId="{81BA5351-BC55-4377-A4FE-C6FD1DD915A6}" type="presParOf" srcId="{7BD1A62D-5CA0-418E-9B9B-0B8F49DA9A32}" destId="{11C49F9C-51B4-4C34-8EB1-705DF437925C}" srcOrd="9" destOrd="0" presId="urn:microsoft.com/office/officeart/2005/8/layout/cycle6"/>
    <dgm:cxn modelId="{8414436E-0590-4E06-8178-6BB48FA424A5}" type="presParOf" srcId="{7BD1A62D-5CA0-418E-9B9B-0B8F49DA9A32}" destId="{C98F335B-00C4-4CD8-8054-9E9A9655C329}" srcOrd="10" destOrd="0" presId="urn:microsoft.com/office/officeart/2005/8/layout/cycle6"/>
    <dgm:cxn modelId="{E12479D8-727E-4D1E-BD03-BBD7D211A802}" type="presParOf" srcId="{7BD1A62D-5CA0-418E-9B9B-0B8F49DA9A32}" destId="{517FEAD8-F53A-49B9-884F-0D05ADE522AD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7DC8BD-3DC6-4222-9B78-ED1D7CAB1125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93647D61-DE95-488E-9A8C-79398156BF83}">
      <dgm:prSet phldrT="[Texto]"/>
      <dgm:spPr/>
      <dgm:t>
        <a:bodyPr/>
        <a:lstStyle/>
        <a:p>
          <a:r>
            <a:rPr lang="en-US"/>
            <a:t>Basic Greedy Heuristic </a:t>
          </a:r>
          <a:endParaRPr lang="es-CO"/>
        </a:p>
      </dgm:t>
    </dgm:pt>
    <dgm:pt modelId="{AA409158-FF35-4A5D-BB8B-7BFC09D7CDCA}" type="parTrans" cxnId="{A548C3D4-BC43-4BDC-9222-62B291D2E826}">
      <dgm:prSet/>
      <dgm:spPr/>
      <dgm:t>
        <a:bodyPr/>
        <a:lstStyle/>
        <a:p>
          <a:endParaRPr lang="es-CO"/>
        </a:p>
      </dgm:t>
    </dgm:pt>
    <dgm:pt modelId="{B87E2367-B49D-41FF-92F5-114678CC8991}" type="sibTrans" cxnId="{A548C3D4-BC43-4BDC-9222-62B291D2E826}">
      <dgm:prSet/>
      <dgm:spPr/>
      <dgm:t>
        <a:bodyPr/>
        <a:lstStyle/>
        <a:p>
          <a:endParaRPr lang="es-CO"/>
        </a:p>
      </dgm:t>
    </dgm:pt>
    <dgm:pt modelId="{D0563FB5-DADF-40DA-BE35-CB02AF01BE80}">
      <dgm:prSet/>
      <dgm:spPr/>
      <dgm:t>
        <a:bodyPr/>
        <a:lstStyle/>
        <a:p>
          <a:r>
            <a:rPr lang="en-US"/>
            <a:t>Regret Heuristic  </a:t>
          </a:r>
          <a:endParaRPr lang="es-CO"/>
        </a:p>
      </dgm:t>
    </dgm:pt>
    <dgm:pt modelId="{0569C70F-BDFB-423E-9379-859C3A146605}" type="parTrans" cxnId="{27B18035-D0CC-444A-805D-8C736FCE50AC}">
      <dgm:prSet/>
      <dgm:spPr/>
      <dgm:t>
        <a:bodyPr/>
        <a:lstStyle/>
        <a:p>
          <a:endParaRPr lang="es-CO"/>
        </a:p>
      </dgm:t>
    </dgm:pt>
    <dgm:pt modelId="{C2492B8A-F652-4873-A18B-43A14857B12A}" type="sibTrans" cxnId="{27B18035-D0CC-444A-805D-8C736FCE50AC}">
      <dgm:prSet/>
      <dgm:spPr/>
      <dgm:t>
        <a:bodyPr/>
        <a:lstStyle/>
        <a:p>
          <a:endParaRPr lang="es-CO"/>
        </a:p>
      </dgm:t>
    </dgm:pt>
    <dgm:pt modelId="{522A7D0F-395F-4CA0-99AF-2054E5A99EBB}">
      <dgm:prSet/>
      <dgm:spPr/>
      <dgm:t>
        <a:bodyPr/>
        <a:lstStyle/>
        <a:p>
          <a:r>
            <a:rPr lang="es-CO"/>
            <a:t>Exact repair</a:t>
          </a:r>
          <a:r>
            <a:rPr lang="es-CO" baseline="0"/>
            <a:t> </a:t>
          </a:r>
          <a:endParaRPr lang="es-CO"/>
        </a:p>
      </dgm:t>
    </dgm:pt>
    <dgm:pt modelId="{56A9131D-C3DF-411B-9B9E-63132CC5B030}" type="parTrans" cxnId="{8961DC0E-8A9C-4D4C-814F-078E98A74CB1}">
      <dgm:prSet/>
      <dgm:spPr/>
      <dgm:t>
        <a:bodyPr/>
        <a:lstStyle/>
        <a:p>
          <a:endParaRPr lang="es-CO"/>
        </a:p>
      </dgm:t>
    </dgm:pt>
    <dgm:pt modelId="{29AA9E88-EE3F-41F8-A55B-100767B2768F}" type="sibTrans" cxnId="{8961DC0E-8A9C-4D4C-814F-078E98A74CB1}">
      <dgm:prSet/>
      <dgm:spPr/>
      <dgm:t>
        <a:bodyPr/>
        <a:lstStyle/>
        <a:p>
          <a:endParaRPr lang="es-CO"/>
        </a:p>
      </dgm:t>
    </dgm:pt>
    <dgm:pt modelId="{7BD1A62D-5CA0-418E-9B9B-0B8F49DA9A32}" type="pres">
      <dgm:prSet presAssocID="{557DC8BD-3DC6-4222-9B78-ED1D7CAB1125}" presName="cycle" presStyleCnt="0">
        <dgm:presLayoutVars>
          <dgm:dir/>
          <dgm:resizeHandles val="exact"/>
        </dgm:presLayoutVars>
      </dgm:prSet>
      <dgm:spPr/>
    </dgm:pt>
    <dgm:pt modelId="{487C0811-5DE8-4AD1-A4E8-39D6F2FC1CC7}" type="pres">
      <dgm:prSet presAssocID="{93647D61-DE95-488E-9A8C-79398156BF83}" presName="node" presStyleLbl="node1" presStyleIdx="0" presStyleCnt="3">
        <dgm:presLayoutVars>
          <dgm:bulletEnabled val="1"/>
        </dgm:presLayoutVars>
      </dgm:prSet>
      <dgm:spPr/>
    </dgm:pt>
    <dgm:pt modelId="{1A54B4EB-1561-4A73-8206-3339ED67A793}" type="pres">
      <dgm:prSet presAssocID="{93647D61-DE95-488E-9A8C-79398156BF83}" presName="spNode" presStyleCnt="0"/>
      <dgm:spPr/>
    </dgm:pt>
    <dgm:pt modelId="{CD8D693F-1080-4F0C-A8F1-4058DC37F29C}" type="pres">
      <dgm:prSet presAssocID="{B87E2367-B49D-41FF-92F5-114678CC8991}" presName="sibTrans" presStyleLbl="sibTrans1D1" presStyleIdx="0" presStyleCnt="3"/>
      <dgm:spPr/>
    </dgm:pt>
    <dgm:pt modelId="{F93792FB-BE64-4D90-89F8-E09C286E6C19}" type="pres">
      <dgm:prSet presAssocID="{D0563FB5-DADF-40DA-BE35-CB02AF01BE80}" presName="node" presStyleLbl="node1" presStyleIdx="1" presStyleCnt="3">
        <dgm:presLayoutVars>
          <dgm:bulletEnabled val="1"/>
        </dgm:presLayoutVars>
      </dgm:prSet>
      <dgm:spPr/>
    </dgm:pt>
    <dgm:pt modelId="{E0B40EC0-260B-4557-91EE-25DFE7FEA48F}" type="pres">
      <dgm:prSet presAssocID="{D0563FB5-DADF-40DA-BE35-CB02AF01BE80}" presName="spNode" presStyleCnt="0"/>
      <dgm:spPr/>
    </dgm:pt>
    <dgm:pt modelId="{772CC30C-EE4A-4BE0-BE2D-25A14B9A11DF}" type="pres">
      <dgm:prSet presAssocID="{C2492B8A-F652-4873-A18B-43A14857B12A}" presName="sibTrans" presStyleLbl="sibTrans1D1" presStyleIdx="1" presStyleCnt="3"/>
      <dgm:spPr/>
    </dgm:pt>
    <dgm:pt modelId="{2E5E2423-0249-487B-BD59-9C981465C29E}" type="pres">
      <dgm:prSet presAssocID="{522A7D0F-395F-4CA0-99AF-2054E5A99EBB}" presName="node" presStyleLbl="node1" presStyleIdx="2" presStyleCnt="3">
        <dgm:presLayoutVars>
          <dgm:bulletEnabled val="1"/>
        </dgm:presLayoutVars>
      </dgm:prSet>
      <dgm:spPr/>
    </dgm:pt>
    <dgm:pt modelId="{AC908A6C-80CC-40D4-A946-4957D272F888}" type="pres">
      <dgm:prSet presAssocID="{522A7D0F-395F-4CA0-99AF-2054E5A99EBB}" presName="spNode" presStyleCnt="0"/>
      <dgm:spPr/>
    </dgm:pt>
    <dgm:pt modelId="{5ACCDF2F-EB37-436F-BA0F-B2FF611B2C6B}" type="pres">
      <dgm:prSet presAssocID="{29AA9E88-EE3F-41F8-A55B-100767B2768F}" presName="sibTrans" presStyleLbl="sibTrans1D1" presStyleIdx="2" presStyleCnt="3"/>
      <dgm:spPr/>
    </dgm:pt>
  </dgm:ptLst>
  <dgm:cxnLst>
    <dgm:cxn modelId="{8961DC0E-8A9C-4D4C-814F-078E98A74CB1}" srcId="{557DC8BD-3DC6-4222-9B78-ED1D7CAB1125}" destId="{522A7D0F-395F-4CA0-99AF-2054E5A99EBB}" srcOrd="2" destOrd="0" parTransId="{56A9131D-C3DF-411B-9B9E-63132CC5B030}" sibTransId="{29AA9E88-EE3F-41F8-A55B-100767B2768F}"/>
    <dgm:cxn modelId="{27B18035-D0CC-444A-805D-8C736FCE50AC}" srcId="{557DC8BD-3DC6-4222-9B78-ED1D7CAB1125}" destId="{D0563FB5-DADF-40DA-BE35-CB02AF01BE80}" srcOrd="1" destOrd="0" parTransId="{0569C70F-BDFB-423E-9379-859C3A146605}" sibTransId="{C2492B8A-F652-4873-A18B-43A14857B12A}"/>
    <dgm:cxn modelId="{D3DF024A-7255-4A03-8B3F-5B970D26AB22}" type="presOf" srcId="{557DC8BD-3DC6-4222-9B78-ED1D7CAB1125}" destId="{7BD1A62D-5CA0-418E-9B9B-0B8F49DA9A32}" srcOrd="0" destOrd="0" presId="urn:microsoft.com/office/officeart/2005/8/layout/cycle6"/>
    <dgm:cxn modelId="{9B5AC570-EAF8-483B-946D-255F71E616FB}" type="presOf" srcId="{C2492B8A-F652-4873-A18B-43A14857B12A}" destId="{772CC30C-EE4A-4BE0-BE2D-25A14B9A11DF}" srcOrd="0" destOrd="0" presId="urn:microsoft.com/office/officeart/2005/8/layout/cycle6"/>
    <dgm:cxn modelId="{B709B654-0925-458A-89F6-F8ED854ED8A8}" type="presOf" srcId="{B87E2367-B49D-41FF-92F5-114678CC8991}" destId="{CD8D693F-1080-4F0C-A8F1-4058DC37F29C}" srcOrd="0" destOrd="0" presId="urn:microsoft.com/office/officeart/2005/8/layout/cycle6"/>
    <dgm:cxn modelId="{345CA689-2AF2-4B65-BBD3-6EF38EF23E30}" type="presOf" srcId="{29AA9E88-EE3F-41F8-A55B-100767B2768F}" destId="{5ACCDF2F-EB37-436F-BA0F-B2FF611B2C6B}" srcOrd="0" destOrd="0" presId="urn:microsoft.com/office/officeart/2005/8/layout/cycle6"/>
    <dgm:cxn modelId="{CBDDBBA4-2B4E-4281-801F-C48D3F21BC68}" type="presOf" srcId="{93647D61-DE95-488E-9A8C-79398156BF83}" destId="{487C0811-5DE8-4AD1-A4E8-39D6F2FC1CC7}" srcOrd="0" destOrd="0" presId="urn:microsoft.com/office/officeart/2005/8/layout/cycle6"/>
    <dgm:cxn modelId="{04CCA0A5-E4C7-4FD3-A401-12175AC45B5C}" type="presOf" srcId="{D0563FB5-DADF-40DA-BE35-CB02AF01BE80}" destId="{F93792FB-BE64-4D90-89F8-E09C286E6C19}" srcOrd="0" destOrd="0" presId="urn:microsoft.com/office/officeart/2005/8/layout/cycle6"/>
    <dgm:cxn modelId="{A548C3D4-BC43-4BDC-9222-62B291D2E826}" srcId="{557DC8BD-3DC6-4222-9B78-ED1D7CAB1125}" destId="{93647D61-DE95-488E-9A8C-79398156BF83}" srcOrd="0" destOrd="0" parTransId="{AA409158-FF35-4A5D-BB8B-7BFC09D7CDCA}" sibTransId="{B87E2367-B49D-41FF-92F5-114678CC8991}"/>
    <dgm:cxn modelId="{DF4B66EB-BC55-4DCE-8D7C-303881196D3E}" type="presOf" srcId="{522A7D0F-395F-4CA0-99AF-2054E5A99EBB}" destId="{2E5E2423-0249-487B-BD59-9C981465C29E}" srcOrd="0" destOrd="0" presId="urn:microsoft.com/office/officeart/2005/8/layout/cycle6"/>
    <dgm:cxn modelId="{0B83468B-D637-4EC3-BA43-9FC907151729}" type="presParOf" srcId="{7BD1A62D-5CA0-418E-9B9B-0B8F49DA9A32}" destId="{487C0811-5DE8-4AD1-A4E8-39D6F2FC1CC7}" srcOrd="0" destOrd="0" presId="urn:microsoft.com/office/officeart/2005/8/layout/cycle6"/>
    <dgm:cxn modelId="{AC68326D-FA3D-4C87-A487-88A1477B0AB9}" type="presParOf" srcId="{7BD1A62D-5CA0-418E-9B9B-0B8F49DA9A32}" destId="{1A54B4EB-1561-4A73-8206-3339ED67A793}" srcOrd="1" destOrd="0" presId="urn:microsoft.com/office/officeart/2005/8/layout/cycle6"/>
    <dgm:cxn modelId="{8860FD04-C441-4B0F-A53F-485DA34A0E5E}" type="presParOf" srcId="{7BD1A62D-5CA0-418E-9B9B-0B8F49DA9A32}" destId="{CD8D693F-1080-4F0C-A8F1-4058DC37F29C}" srcOrd="2" destOrd="0" presId="urn:microsoft.com/office/officeart/2005/8/layout/cycle6"/>
    <dgm:cxn modelId="{2C37C005-23CC-4CCA-827B-B23030FEE7FD}" type="presParOf" srcId="{7BD1A62D-5CA0-418E-9B9B-0B8F49DA9A32}" destId="{F93792FB-BE64-4D90-89F8-E09C286E6C19}" srcOrd="3" destOrd="0" presId="urn:microsoft.com/office/officeart/2005/8/layout/cycle6"/>
    <dgm:cxn modelId="{7711D295-6DE2-4A13-9337-67E8071FB423}" type="presParOf" srcId="{7BD1A62D-5CA0-418E-9B9B-0B8F49DA9A32}" destId="{E0B40EC0-260B-4557-91EE-25DFE7FEA48F}" srcOrd="4" destOrd="0" presId="urn:microsoft.com/office/officeart/2005/8/layout/cycle6"/>
    <dgm:cxn modelId="{8A15FAA7-283C-40FB-B090-671A186E1181}" type="presParOf" srcId="{7BD1A62D-5CA0-418E-9B9B-0B8F49DA9A32}" destId="{772CC30C-EE4A-4BE0-BE2D-25A14B9A11DF}" srcOrd="5" destOrd="0" presId="urn:microsoft.com/office/officeart/2005/8/layout/cycle6"/>
    <dgm:cxn modelId="{DC07DC21-BAB3-4679-8CC1-42E6518C6A15}" type="presParOf" srcId="{7BD1A62D-5CA0-418E-9B9B-0B8F49DA9A32}" destId="{2E5E2423-0249-487B-BD59-9C981465C29E}" srcOrd="6" destOrd="0" presId="urn:microsoft.com/office/officeart/2005/8/layout/cycle6"/>
    <dgm:cxn modelId="{6C398B50-A94A-4CBC-913A-EB1FC6503AFB}" type="presParOf" srcId="{7BD1A62D-5CA0-418E-9B9B-0B8F49DA9A32}" destId="{AC908A6C-80CC-40D4-A946-4957D272F888}" srcOrd="7" destOrd="0" presId="urn:microsoft.com/office/officeart/2005/8/layout/cycle6"/>
    <dgm:cxn modelId="{BF183EE4-0953-452A-BE40-5197DBF70086}" type="presParOf" srcId="{7BD1A62D-5CA0-418E-9B9B-0B8F49DA9A32}" destId="{5ACCDF2F-EB37-436F-BA0F-B2FF611B2C6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C5B5A1-9E8C-441D-B389-69DAA6E2570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6B4DFCB-FD21-4473-8AD6-C580B3B923BD}">
      <dgm:prSet phldrT="[Texto]"/>
      <dgm:spPr/>
      <dgm:t>
        <a:bodyPr/>
        <a:lstStyle/>
        <a:p>
          <a:r>
            <a:rPr lang="es-CO" altLang="es-CO"/>
            <a:t>Rapidez, Sencillez</a:t>
          </a:r>
          <a:endParaRPr lang="es-CO"/>
        </a:p>
      </dgm:t>
    </dgm:pt>
    <dgm:pt modelId="{5E740D79-98CE-46B4-A89E-FEABE16CDEF7}" type="parTrans" cxnId="{0392371C-8B3A-4118-84E5-7795BDDE099C}">
      <dgm:prSet/>
      <dgm:spPr/>
      <dgm:t>
        <a:bodyPr/>
        <a:lstStyle/>
        <a:p>
          <a:endParaRPr lang="es-CO"/>
        </a:p>
      </dgm:t>
    </dgm:pt>
    <dgm:pt modelId="{2DA70018-3D7F-4E25-8EE1-D752D474527C}" type="sibTrans" cxnId="{0392371C-8B3A-4118-84E5-7795BDDE099C}">
      <dgm:prSet/>
      <dgm:spPr/>
      <dgm:t>
        <a:bodyPr/>
        <a:lstStyle/>
        <a:p>
          <a:endParaRPr lang="es-CO"/>
        </a:p>
      </dgm:t>
    </dgm:pt>
    <dgm:pt modelId="{04B0DD82-CFCC-47CE-94F5-C1D8A6964A4F}">
      <dgm:prSet/>
      <dgm:spPr/>
      <dgm:t>
        <a:bodyPr/>
        <a:lstStyle/>
        <a:p>
          <a:r>
            <a:rPr lang="es-CO" altLang="es-CO"/>
            <a:t>Diversidad e intensidad </a:t>
          </a:r>
        </a:p>
      </dgm:t>
    </dgm:pt>
    <dgm:pt modelId="{DAE0C6E9-BA1B-472F-BA39-6ADC703FDC0D}" type="parTrans" cxnId="{0D43E610-0EAF-497A-81A4-44108F16C6D2}">
      <dgm:prSet/>
      <dgm:spPr/>
      <dgm:t>
        <a:bodyPr/>
        <a:lstStyle/>
        <a:p>
          <a:endParaRPr lang="es-CO"/>
        </a:p>
      </dgm:t>
    </dgm:pt>
    <dgm:pt modelId="{1F5A26B4-36E5-475D-A886-A96F741A5504}" type="sibTrans" cxnId="{0D43E610-0EAF-497A-81A4-44108F16C6D2}">
      <dgm:prSet/>
      <dgm:spPr/>
      <dgm:t>
        <a:bodyPr/>
        <a:lstStyle/>
        <a:p>
          <a:endParaRPr lang="es-CO"/>
        </a:p>
      </dgm:t>
    </dgm:pt>
    <dgm:pt modelId="{93CFE823-4051-41F6-BE51-4C7766E8A7CD}">
      <dgm:prSet/>
      <dgm:spPr/>
      <dgm:t>
        <a:bodyPr/>
        <a:lstStyle/>
        <a:p>
          <a:r>
            <a:rPr lang="es-CO" altLang="es-CO"/>
            <a:t>Eficiencia en los campos en los que se aplica</a:t>
          </a:r>
        </a:p>
      </dgm:t>
    </dgm:pt>
    <dgm:pt modelId="{B4EA116A-D131-4B98-BC72-E170FCFC2F69}" type="parTrans" cxnId="{FCE2902C-EF9E-40B6-A5BB-D6F6296F9F62}">
      <dgm:prSet/>
      <dgm:spPr/>
      <dgm:t>
        <a:bodyPr/>
        <a:lstStyle/>
        <a:p>
          <a:endParaRPr lang="es-CO"/>
        </a:p>
      </dgm:t>
    </dgm:pt>
    <dgm:pt modelId="{25F5E094-5FA6-4473-9E97-3DAF710FC95B}" type="sibTrans" cxnId="{FCE2902C-EF9E-40B6-A5BB-D6F6296F9F62}">
      <dgm:prSet/>
      <dgm:spPr/>
      <dgm:t>
        <a:bodyPr/>
        <a:lstStyle/>
        <a:p>
          <a:endParaRPr lang="es-CO"/>
        </a:p>
      </dgm:t>
    </dgm:pt>
    <dgm:pt modelId="{B8A48A02-256E-46E5-A221-6297A06770D4}">
      <dgm:prSet/>
      <dgm:spPr/>
      <dgm:t>
        <a:bodyPr/>
        <a:lstStyle/>
        <a:p>
          <a:r>
            <a:rPr lang="es-CO" altLang="es-CO"/>
            <a:t>Lo que encontramos en las implementaciones </a:t>
          </a:r>
        </a:p>
      </dgm:t>
    </dgm:pt>
    <dgm:pt modelId="{9DB18A22-8B03-48DB-B284-BB86F8908D63}" type="parTrans" cxnId="{0B79CA4F-10DD-4CD9-83EC-C03C397A30E8}">
      <dgm:prSet/>
      <dgm:spPr/>
      <dgm:t>
        <a:bodyPr/>
        <a:lstStyle/>
        <a:p>
          <a:endParaRPr lang="es-CO"/>
        </a:p>
      </dgm:t>
    </dgm:pt>
    <dgm:pt modelId="{0AA7B2EC-7169-442C-AB61-2D3FDEC3A8BC}" type="sibTrans" cxnId="{0B79CA4F-10DD-4CD9-83EC-C03C397A30E8}">
      <dgm:prSet/>
      <dgm:spPr/>
      <dgm:t>
        <a:bodyPr/>
        <a:lstStyle/>
        <a:p>
          <a:endParaRPr lang="es-CO"/>
        </a:p>
      </dgm:t>
    </dgm:pt>
    <dgm:pt modelId="{FD1C3EB5-6CBF-4B0D-BF40-147FEC5876BA}" type="pres">
      <dgm:prSet presAssocID="{D0C5B5A1-9E8C-441D-B389-69DAA6E25703}" presName="Name0" presStyleCnt="0">
        <dgm:presLayoutVars>
          <dgm:chMax val="7"/>
          <dgm:chPref val="7"/>
          <dgm:dir/>
        </dgm:presLayoutVars>
      </dgm:prSet>
      <dgm:spPr/>
    </dgm:pt>
    <dgm:pt modelId="{44851519-7989-4148-8FE3-85E437BD77F5}" type="pres">
      <dgm:prSet presAssocID="{D0C5B5A1-9E8C-441D-B389-69DAA6E25703}" presName="Name1" presStyleCnt="0"/>
      <dgm:spPr/>
    </dgm:pt>
    <dgm:pt modelId="{77533BE8-58BF-4886-A293-152BDC4BC7A9}" type="pres">
      <dgm:prSet presAssocID="{D0C5B5A1-9E8C-441D-B389-69DAA6E25703}" presName="cycle" presStyleCnt="0"/>
      <dgm:spPr/>
    </dgm:pt>
    <dgm:pt modelId="{5ECEFE1E-0A6D-4D28-A99B-4527A869869D}" type="pres">
      <dgm:prSet presAssocID="{D0C5B5A1-9E8C-441D-B389-69DAA6E25703}" presName="srcNode" presStyleLbl="node1" presStyleIdx="0" presStyleCnt="4"/>
      <dgm:spPr/>
    </dgm:pt>
    <dgm:pt modelId="{1162FD08-4909-4966-95D4-876C5C260192}" type="pres">
      <dgm:prSet presAssocID="{D0C5B5A1-9E8C-441D-B389-69DAA6E25703}" presName="conn" presStyleLbl="parChTrans1D2" presStyleIdx="0" presStyleCnt="1"/>
      <dgm:spPr/>
    </dgm:pt>
    <dgm:pt modelId="{D1EA6249-6C3B-4BF7-966A-F28182E84866}" type="pres">
      <dgm:prSet presAssocID="{D0C5B5A1-9E8C-441D-B389-69DAA6E25703}" presName="extraNode" presStyleLbl="node1" presStyleIdx="0" presStyleCnt="4"/>
      <dgm:spPr/>
    </dgm:pt>
    <dgm:pt modelId="{CE7EF3E2-7403-46BE-B780-921490FBA124}" type="pres">
      <dgm:prSet presAssocID="{D0C5B5A1-9E8C-441D-B389-69DAA6E25703}" presName="dstNode" presStyleLbl="node1" presStyleIdx="0" presStyleCnt="4"/>
      <dgm:spPr/>
    </dgm:pt>
    <dgm:pt modelId="{BE920B9D-5C0A-42E4-8F12-4A4F20144183}" type="pres">
      <dgm:prSet presAssocID="{86B4DFCB-FD21-4473-8AD6-C580B3B923BD}" presName="text_1" presStyleLbl="node1" presStyleIdx="0" presStyleCnt="4">
        <dgm:presLayoutVars>
          <dgm:bulletEnabled val="1"/>
        </dgm:presLayoutVars>
      </dgm:prSet>
      <dgm:spPr/>
    </dgm:pt>
    <dgm:pt modelId="{1B10CC00-45EC-4C58-9820-F68E3FD4A5A3}" type="pres">
      <dgm:prSet presAssocID="{86B4DFCB-FD21-4473-8AD6-C580B3B923BD}" presName="accent_1" presStyleCnt="0"/>
      <dgm:spPr/>
    </dgm:pt>
    <dgm:pt modelId="{2C1BDF31-499C-461F-98E9-6881535C9381}" type="pres">
      <dgm:prSet presAssocID="{86B4DFCB-FD21-4473-8AD6-C580B3B923BD}" presName="accentRepeatNode" presStyleLbl="solidFgAcc1" presStyleIdx="0" presStyleCnt="4"/>
      <dgm:spPr/>
    </dgm:pt>
    <dgm:pt modelId="{3A46A672-9A1C-44CC-9197-5A9DC8433A7D}" type="pres">
      <dgm:prSet presAssocID="{04B0DD82-CFCC-47CE-94F5-C1D8A6964A4F}" presName="text_2" presStyleLbl="node1" presStyleIdx="1" presStyleCnt="4">
        <dgm:presLayoutVars>
          <dgm:bulletEnabled val="1"/>
        </dgm:presLayoutVars>
      </dgm:prSet>
      <dgm:spPr/>
    </dgm:pt>
    <dgm:pt modelId="{96A91937-5BCF-4A5A-BA20-F24815C55EE8}" type="pres">
      <dgm:prSet presAssocID="{04B0DD82-CFCC-47CE-94F5-C1D8A6964A4F}" presName="accent_2" presStyleCnt="0"/>
      <dgm:spPr/>
    </dgm:pt>
    <dgm:pt modelId="{0F07CC15-280A-42FD-85EF-9E2457245837}" type="pres">
      <dgm:prSet presAssocID="{04B0DD82-CFCC-47CE-94F5-C1D8A6964A4F}" presName="accentRepeatNode" presStyleLbl="solidFgAcc1" presStyleIdx="1" presStyleCnt="4"/>
      <dgm:spPr/>
    </dgm:pt>
    <dgm:pt modelId="{5F0CE6F0-1CEC-4BE0-B129-8EB78635430C}" type="pres">
      <dgm:prSet presAssocID="{93CFE823-4051-41F6-BE51-4C7766E8A7CD}" presName="text_3" presStyleLbl="node1" presStyleIdx="2" presStyleCnt="4" custLinFactNeighborX="170" custLinFactNeighborY="2737">
        <dgm:presLayoutVars>
          <dgm:bulletEnabled val="1"/>
        </dgm:presLayoutVars>
      </dgm:prSet>
      <dgm:spPr/>
    </dgm:pt>
    <dgm:pt modelId="{050A668D-A8B5-4DE4-A8AE-DC2813D84589}" type="pres">
      <dgm:prSet presAssocID="{93CFE823-4051-41F6-BE51-4C7766E8A7CD}" presName="accent_3" presStyleCnt="0"/>
      <dgm:spPr/>
    </dgm:pt>
    <dgm:pt modelId="{5CECCBC8-1479-4ABD-9AE5-C59CC3CEE947}" type="pres">
      <dgm:prSet presAssocID="{93CFE823-4051-41F6-BE51-4C7766E8A7CD}" presName="accentRepeatNode" presStyleLbl="solidFgAcc1" presStyleIdx="2" presStyleCnt="4"/>
      <dgm:spPr/>
    </dgm:pt>
    <dgm:pt modelId="{EBBFA8AF-F5B3-4A14-BC1D-C8BFA3640F45}" type="pres">
      <dgm:prSet presAssocID="{B8A48A02-256E-46E5-A221-6297A06770D4}" presName="text_4" presStyleLbl="node1" presStyleIdx="3" presStyleCnt="4">
        <dgm:presLayoutVars>
          <dgm:bulletEnabled val="1"/>
        </dgm:presLayoutVars>
      </dgm:prSet>
      <dgm:spPr/>
    </dgm:pt>
    <dgm:pt modelId="{1D3936A6-6EB6-48D3-927A-38A12D7C53F7}" type="pres">
      <dgm:prSet presAssocID="{B8A48A02-256E-46E5-A221-6297A06770D4}" presName="accent_4" presStyleCnt="0"/>
      <dgm:spPr/>
    </dgm:pt>
    <dgm:pt modelId="{AD918DEE-5BBB-44B6-8875-4503FB06C269}" type="pres">
      <dgm:prSet presAssocID="{B8A48A02-256E-46E5-A221-6297A06770D4}" presName="accentRepeatNode" presStyleLbl="solidFgAcc1" presStyleIdx="3" presStyleCnt="4"/>
      <dgm:spPr/>
    </dgm:pt>
  </dgm:ptLst>
  <dgm:cxnLst>
    <dgm:cxn modelId="{0D43E610-0EAF-497A-81A4-44108F16C6D2}" srcId="{D0C5B5A1-9E8C-441D-B389-69DAA6E25703}" destId="{04B0DD82-CFCC-47CE-94F5-C1D8A6964A4F}" srcOrd="1" destOrd="0" parTransId="{DAE0C6E9-BA1B-472F-BA39-6ADC703FDC0D}" sibTransId="{1F5A26B4-36E5-475D-A886-A96F741A5504}"/>
    <dgm:cxn modelId="{B4870415-8F47-41DA-89DA-B51FEA642527}" type="presOf" srcId="{93CFE823-4051-41F6-BE51-4C7766E8A7CD}" destId="{5F0CE6F0-1CEC-4BE0-B129-8EB78635430C}" srcOrd="0" destOrd="0" presId="urn:microsoft.com/office/officeart/2008/layout/VerticalCurvedList"/>
    <dgm:cxn modelId="{0392371C-8B3A-4118-84E5-7795BDDE099C}" srcId="{D0C5B5A1-9E8C-441D-B389-69DAA6E25703}" destId="{86B4DFCB-FD21-4473-8AD6-C580B3B923BD}" srcOrd="0" destOrd="0" parTransId="{5E740D79-98CE-46B4-A89E-FEABE16CDEF7}" sibTransId="{2DA70018-3D7F-4E25-8EE1-D752D474527C}"/>
    <dgm:cxn modelId="{FCE2902C-EF9E-40B6-A5BB-D6F6296F9F62}" srcId="{D0C5B5A1-9E8C-441D-B389-69DAA6E25703}" destId="{93CFE823-4051-41F6-BE51-4C7766E8A7CD}" srcOrd="2" destOrd="0" parTransId="{B4EA116A-D131-4B98-BC72-E170FCFC2F69}" sibTransId="{25F5E094-5FA6-4473-9E97-3DAF710FC95B}"/>
    <dgm:cxn modelId="{26A0B631-E0FF-411D-B647-756FC295CEF3}" type="presOf" srcId="{2DA70018-3D7F-4E25-8EE1-D752D474527C}" destId="{1162FD08-4909-4966-95D4-876C5C260192}" srcOrd="0" destOrd="0" presId="urn:microsoft.com/office/officeart/2008/layout/VerticalCurvedList"/>
    <dgm:cxn modelId="{5202FB66-86C4-4DB8-A76B-E1BAAA6F4380}" type="presOf" srcId="{04B0DD82-CFCC-47CE-94F5-C1D8A6964A4F}" destId="{3A46A672-9A1C-44CC-9197-5A9DC8433A7D}" srcOrd="0" destOrd="0" presId="urn:microsoft.com/office/officeart/2008/layout/VerticalCurvedList"/>
    <dgm:cxn modelId="{5AC8494D-0A86-4896-9DD9-E292AF3B3597}" type="presOf" srcId="{D0C5B5A1-9E8C-441D-B389-69DAA6E25703}" destId="{FD1C3EB5-6CBF-4B0D-BF40-147FEC5876BA}" srcOrd="0" destOrd="0" presId="urn:microsoft.com/office/officeart/2008/layout/VerticalCurvedList"/>
    <dgm:cxn modelId="{0B79CA4F-10DD-4CD9-83EC-C03C397A30E8}" srcId="{D0C5B5A1-9E8C-441D-B389-69DAA6E25703}" destId="{B8A48A02-256E-46E5-A221-6297A06770D4}" srcOrd="3" destOrd="0" parTransId="{9DB18A22-8B03-48DB-B284-BB86F8908D63}" sibTransId="{0AA7B2EC-7169-442C-AB61-2D3FDEC3A8BC}"/>
    <dgm:cxn modelId="{43E74EE6-0AEF-48FC-91D4-35C6BC3871D3}" type="presOf" srcId="{B8A48A02-256E-46E5-A221-6297A06770D4}" destId="{EBBFA8AF-F5B3-4A14-BC1D-C8BFA3640F45}" srcOrd="0" destOrd="0" presId="urn:microsoft.com/office/officeart/2008/layout/VerticalCurvedList"/>
    <dgm:cxn modelId="{4644BFEC-92B7-47C5-B096-5F580DDD044E}" type="presOf" srcId="{86B4DFCB-FD21-4473-8AD6-C580B3B923BD}" destId="{BE920B9D-5C0A-42E4-8F12-4A4F20144183}" srcOrd="0" destOrd="0" presId="urn:microsoft.com/office/officeart/2008/layout/VerticalCurvedList"/>
    <dgm:cxn modelId="{B8245FEF-6D5C-4F12-AD14-576E8A443A98}" type="presParOf" srcId="{FD1C3EB5-6CBF-4B0D-BF40-147FEC5876BA}" destId="{44851519-7989-4148-8FE3-85E437BD77F5}" srcOrd="0" destOrd="0" presId="urn:microsoft.com/office/officeart/2008/layout/VerticalCurvedList"/>
    <dgm:cxn modelId="{A5C8EF37-2079-450D-8008-211DF613E2AB}" type="presParOf" srcId="{44851519-7989-4148-8FE3-85E437BD77F5}" destId="{77533BE8-58BF-4886-A293-152BDC4BC7A9}" srcOrd="0" destOrd="0" presId="urn:microsoft.com/office/officeart/2008/layout/VerticalCurvedList"/>
    <dgm:cxn modelId="{24531263-23C1-4C9A-8A7F-EBBF0EC1FBB8}" type="presParOf" srcId="{77533BE8-58BF-4886-A293-152BDC4BC7A9}" destId="{5ECEFE1E-0A6D-4D28-A99B-4527A869869D}" srcOrd="0" destOrd="0" presId="urn:microsoft.com/office/officeart/2008/layout/VerticalCurvedList"/>
    <dgm:cxn modelId="{C5092FB5-3598-4727-9C7B-ED9C9F6FCB7F}" type="presParOf" srcId="{77533BE8-58BF-4886-A293-152BDC4BC7A9}" destId="{1162FD08-4909-4966-95D4-876C5C260192}" srcOrd="1" destOrd="0" presId="urn:microsoft.com/office/officeart/2008/layout/VerticalCurvedList"/>
    <dgm:cxn modelId="{276BB80D-12FD-4870-B8DC-5E08F3EDF565}" type="presParOf" srcId="{77533BE8-58BF-4886-A293-152BDC4BC7A9}" destId="{D1EA6249-6C3B-4BF7-966A-F28182E84866}" srcOrd="2" destOrd="0" presId="urn:microsoft.com/office/officeart/2008/layout/VerticalCurvedList"/>
    <dgm:cxn modelId="{EF176ACB-2BC8-40AB-8182-D4C2CB62821B}" type="presParOf" srcId="{77533BE8-58BF-4886-A293-152BDC4BC7A9}" destId="{CE7EF3E2-7403-46BE-B780-921490FBA124}" srcOrd="3" destOrd="0" presId="urn:microsoft.com/office/officeart/2008/layout/VerticalCurvedList"/>
    <dgm:cxn modelId="{DFFCB149-7B8D-4D5C-912C-B5B21F982777}" type="presParOf" srcId="{44851519-7989-4148-8FE3-85E437BD77F5}" destId="{BE920B9D-5C0A-42E4-8F12-4A4F20144183}" srcOrd="1" destOrd="0" presId="urn:microsoft.com/office/officeart/2008/layout/VerticalCurvedList"/>
    <dgm:cxn modelId="{154D9B66-A8C6-4F8D-BD08-EAA51A1DC226}" type="presParOf" srcId="{44851519-7989-4148-8FE3-85E437BD77F5}" destId="{1B10CC00-45EC-4C58-9820-F68E3FD4A5A3}" srcOrd="2" destOrd="0" presId="urn:microsoft.com/office/officeart/2008/layout/VerticalCurvedList"/>
    <dgm:cxn modelId="{1DE9CEE9-F46D-43A1-BC79-37FB50A4A54B}" type="presParOf" srcId="{1B10CC00-45EC-4C58-9820-F68E3FD4A5A3}" destId="{2C1BDF31-499C-461F-98E9-6881535C9381}" srcOrd="0" destOrd="0" presId="urn:microsoft.com/office/officeart/2008/layout/VerticalCurvedList"/>
    <dgm:cxn modelId="{565661FA-5BEF-4C3D-AA25-5AE727CD1338}" type="presParOf" srcId="{44851519-7989-4148-8FE3-85E437BD77F5}" destId="{3A46A672-9A1C-44CC-9197-5A9DC8433A7D}" srcOrd="3" destOrd="0" presId="urn:microsoft.com/office/officeart/2008/layout/VerticalCurvedList"/>
    <dgm:cxn modelId="{7D5EC2E6-2C60-4508-8DB3-FD099C6F1FD2}" type="presParOf" srcId="{44851519-7989-4148-8FE3-85E437BD77F5}" destId="{96A91937-5BCF-4A5A-BA20-F24815C55EE8}" srcOrd="4" destOrd="0" presId="urn:microsoft.com/office/officeart/2008/layout/VerticalCurvedList"/>
    <dgm:cxn modelId="{167048AA-3F65-4A49-A12B-FFF592BC39B9}" type="presParOf" srcId="{96A91937-5BCF-4A5A-BA20-F24815C55EE8}" destId="{0F07CC15-280A-42FD-85EF-9E2457245837}" srcOrd="0" destOrd="0" presId="urn:microsoft.com/office/officeart/2008/layout/VerticalCurvedList"/>
    <dgm:cxn modelId="{3428AD9E-A456-40DC-AB17-32C4B4E35CD6}" type="presParOf" srcId="{44851519-7989-4148-8FE3-85E437BD77F5}" destId="{5F0CE6F0-1CEC-4BE0-B129-8EB78635430C}" srcOrd="5" destOrd="0" presId="urn:microsoft.com/office/officeart/2008/layout/VerticalCurvedList"/>
    <dgm:cxn modelId="{9435A189-8F2D-4E0B-A5B9-4424C294C8F6}" type="presParOf" srcId="{44851519-7989-4148-8FE3-85E437BD77F5}" destId="{050A668D-A8B5-4DE4-A8AE-DC2813D84589}" srcOrd="6" destOrd="0" presId="urn:microsoft.com/office/officeart/2008/layout/VerticalCurvedList"/>
    <dgm:cxn modelId="{8D22EF49-3018-4AEA-9C51-4CD97B19AA12}" type="presParOf" srcId="{050A668D-A8B5-4DE4-A8AE-DC2813D84589}" destId="{5CECCBC8-1479-4ABD-9AE5-C59CC3CEE947}" srcOrd="0" destOrd="0" presId="urn:microsoft.com/office/officeart/2008/layout/VerticalCurvedList"/>
    <dgm:cxn modelId="{2891D1B2-A7AE-4819-A975-BAEB2AB54FE5}" type="presParOf" srcId="{44851519-7989-4148-8FE3-85E437BD77F5}" destId="{EBBFA8AF-F5B3-4A14-BC1D-C8BFA3640F45}" srcOrd="7" destOrd="0" presId="urn:microsoft.com/office/officeart/2008/layout/VerticalCurvedList"/>
    <dgm:cxn modelId="{B59BB268-8316-42D3-B59B-B63383E6A08B}" type="presParOf" srcId="{44851519-7989-4148-8FE3-85E437BD77F5}" destId="{1D3936A6-6EB6-48D3-927A-38A12D7C53F7}" srcOrd="8" destOrd="0" presId="urn:microsoft.com/office/officeart/2008/layout/VerticalCurvedList"/>
    <dgm:cxn modelId="{96DE46B2-0752-4D43-9D3D-9642EDF17800}" type="presParOf" srcId="{1D3936A6-6EB6-48D3-927A-38A12D7C53F7}" destId="{AD918DEE-5BBB-44B6-8875-4503FB06C2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CB945-0880-46C2-8ACF-1A555397B98C}">
      <dsp:nvSpPr>
        <dsp:cNvPr id="0" name=""/>
        <dsp:cNvSpPr/>
      </dsp:nvSpPr>
      <dsp:spPr>
        <a:xfrm>
          <a:off x="0" y="329869"/>
          <a:ext cx="81171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1328F-95BD-4166-9707-9E60BA90920D}">
      <dsp:nvSpPr>
        <dsp:cNvPr id="0" name=""/>
        <dsp:cNvSpPr/>
      </dsp:nvSpPr>
      <dsp:spPr>
        <a:xfrm>
          <a:off x="395144" y="88431"/>
          <a:ext cx="5681974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65" tIns="0" rIns="21476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Introducción LNS  </a:t>
          </a:r>
        </a:p>
      </dsp:txBody>
      <dsp:txXfrm>
        <a:off x="422524" y="115811"/>
        <a:ext cx="5627214" cy="506120"/>
      </dsp:txXfrm>
    </dsp:sp>
    <dsp:sp modelId="{8947CD75-C2A5-4D04-A2A2-A872D1F26640}">
      <dsp:nvSpPr>
        <dsp:cNvPr id="0" name=""/>
        <dsp:cNvSpPr/>
      </dsp:nvSpPr>
      <dsp:spPr>
        <a:xfrm>
          <a:off x="0" y="1233600"/>
          <a:ext cx="81171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9AA70-E1F6-42EC-8C14-03C59FB7D4DD}">
      <dsp:nvSpPr>
        <dsp:cNvPr id="0" name=""/>
        <dsp:cNvSpPr/>
      </dsp:nvSpPr>
      <dsp:spPr>
        <a:xfrm>
          <a:off x="405855" y="953160"/>
          <a:ext cx="5681974" cy="560880"/>
        </a:xfrm>
        <a:prstGeom prst="roundRect">
          <a:avLst/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65" tIns="0" rIns="21476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Fundamentos y descripción del problema </a:t>
          </a:r>
        </a:p>
      </dsp:txBody>
      <dsp:txXfrm>
        <a:off x="433235" y="980540"/>
        <a:ext cx="5627214" cy="506120"/>
      </dsp:txXfrm>
    </dsp:sp>
    <dsp:sp modelId="{2045EF16-8C7D-43B9-92B9-AFE67C2A18F4}">
      <dsp:nvSpPr>
        <dsp:cNvPr id="0" name=""/>
        <dsp:cNvSpPr/>
      </dsp:nvSpPr>
      <dsp:spPr>
        <a:xfrm>
          <a:off x="0" y="2095440"/>
          <a:ext cx="81171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0B2F2-1E14-4842-9533-0108CD078E61}">
      <dsp:nvSpPr>
        <dsp:cNvPr id="0" name=""/>
        <dsp:cNvSpPr/>
      </dsp:nvSpPr>
      <dsp:spPr>
        <a:xfrm>
          <a:off x="405855" y="1815000"/>
          <a:ext cx="5681974" cy="56088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65" tIns="0" rIns="21476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Implementaciones</a:t>
          </a:r>
        </a:p>
      </dsp:txBody>
      <dsp:txXfrm>
        <a:off x="433235" y="1842380"/>
        <a:ext cx="5627214" cy="506120"/>
      </dsp:txXfrm>
    </dsp:sp>
    <dsp:sp modelId="{E4A45F7A-A381-401A-8F51-19F4ABED69F5}">
      <dsp:nvSpPr>
        <dsp:cNvPr id="0" name=""/>
        <dsp:cNvSpPr/>
      </dsp:nvSpPr>
      <dsp:spPr>
        <a:xfrm>
          <a:off x="0" y="2957280"/>
          <a:ext cx="81171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CA12A-BACD-44B8-9332-D86760D1F783}">
      <dsp:nvSpPr>
        <dsp:cNvPr id="0" name=""/>
        <dsp:cNvSpPr/>
      </dsp:nvSpPr>
      <dsp:spPr>
        <a:xfrm>
          <a:off x="405855" y="2676840"/>
          <a:ext cx="5681974" cy="560880"/>
        </a:xfrm>
        <a:prstGeom prst="roundRect">
          <a:avLst/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65" tIns="0" rIns="21476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Análisis de resultados </a:t>
          </a:r>
        </a:p>
      </dsp:txBody>
      <dsp:txXfrm>
        <a:off x="433235" y="2704220"/>
        <a:ext cx="5627214" cy="506120"/>
      </dsp:txXfrm>
    </dsp:sp>
    <dsp:sp modelId="{FDEEFC5C-6A01-4F70-A829-606652BBB08B}">
      <dsp:nvSpPr>
        <dsp:cNvPr id="0" name=""/>
        <dsp:cNvSpPr/>
      </dsp:nvSpPr>
      <dsp:spPr>
        <a:xfrm>
          <a:off x="0" y="3819120"/>
          <a:ext cx="81171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98956-EFAF-4DCE-8279-376DC5041338}">
      <dsp:nvSpPr>
        <dsp:cNvPr id="0" name=""/>
        <dsp:cNvSpPr/>
      </dsp:nvSpPr>
      <dsp:spPr>
        <a:xfrm>
          <a:off x="405855" y="3538680"/>
          <a:ext cx="5681974" cy="56088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65" tIns="0" rIns="21476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Conclusiones </a:t>
          </a:r>
        </a:p>
      </dsp:txBody>
      <dsp:txXfrm>
        <a:off x="433235" y="3566060"/>
        <a:ext cx="562721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5B0F-D31F-4AC9-BA78-5787BED79391}">
      <dsp:nvSpPr>
        <dsp:cNvPr id="0" name=""/>
        <dsp:cNvSpPr/>
      </dsp:nvSpPr>
      <dsp:spPr>
        <a:xfrm rot="5400000">
          <a:off x="-208341" y="208454"/>
          <a:ext cx="1388942" cy="9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Sitka Subheading"/>
            </a:rPr>
            <a:t>1998</a:t>
          </a:r>
          <a:endParaRPr lang="es-ES" sz="2600" kern="1200"/>
        </a:p>
      </dsp:txBody>
      <dsp:txXfrm rot="-5400000">
        <a:off x="1" y="486243"/>
        <a:ext cx="972259" cy="416683"/>
      </dsp:txXfrm>
    </dsp:sp>
    <dsp:sp modelId="{101E79B0-F0A4-4DDA-8849-15D9AA8E8671}">
      <dsp:nvSpPr>
        <dsp:cNvPr id="0" name=""/>
        <dsp:cNvSpPr/>
      </dsp:nvSpPr>
      <dsp:spPr>
        <a:xfrm rot="5400000">
          <a:off x="3032402" y="-2060029"/>
          <a:ext cx="902812" cy="5023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Sitka Subheading"/>
            </a:rPr>
            <a:t>Paul Shaw</a:t>
          </a:r>
          <a:endParaRPr lang="es-E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Sitka Subheading"/>
            </a:rPr>
            <a:t>Programación de restricciones para resolver VRP</a:t>
          </a:r>
          <a:endParaRPr lang="es-E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Sitka Subheading"/>
            </a:rPr>
            <a:t>Citado 1543 veces</a:t>
          </a:r>
          <a:endParaRPr lang="es-ES" sz="1600" kern="1200"/>
        </a:p>
      </dsp:txBody>
      <dsp:txXfrm rot="-5400000">
        <a:off x="972259" y="44186"/>
        <a:ext cx="4979026" cy="814668"/>
      </dsp:txXfrm>
    </dsp:sp>
    <dsp:sp modelId="{5A52C615-7D54-453F-AD84-4F369C804719}">
      <dsp:nvSpPr>
        <dsp:cNvPr id="0" name=""/>
        <dsp:cNvSpPr/>
      </dsp:nvSpPr>
      <dsp:spPr>
        <a:xfrm rot="5400000">
          <a:off x="-208341" y="1400179"/>
          <a:ext cx="1388942" cy="9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Sitka Subheading"/>
            </a:rPr>
            <a:t>2006</a:t>
          </a:r>
          <a:endParaRPr lang="es-ES" sz="2600" kern="1200"/>
        </a:p>
      </dsp:txBody>
      <dsp:txXfrm rot="-5400000">
        <a:off x="1" y="1677968"/>
        <a:ext cx="972259" cy="416683"/>
      </dsp:txXfrm>
    </dsp:sp>
    <dsp:sp modelId="{61A73955-02C2-4A11-907A-DDBFE183412C}">
      <dsp:nvSpPr>
        <dsp:cNvPr id="0" name=""/>
        <dsp:cNvSpPr/>
      </dsp:nvSpPr>
      <dsp:spPr>
        <a:xfrm rot="5400000">
          <a:off x="3032402" y="-868305"/>
          <a:ext cx="902812" cy="5023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Sitka Subheading"/>
            </a:rPr>
            <a:t>Ropke y Pisinger</a:t>
          </a:r>
          <a:endParaRPr lang="es-E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Sitka Subheading"/>
            </a:rPr>
            <a:t>Pickup and Delivery problem WTW</a:t>
          </a:r>
          <a:endParaRPr lang="es-ES" sz="1600" kern="1200"/>
        </a:p>
      </dsp:txBody>
      <dsp:txXfrm rot="-5400000">
        <a:off x="972259" y="1235910"/>
        <a:ext cx="4979026" cy="814668"/>
      </dsp:txXfrm>
    </dsp:sp>
    <dsp:sp modelId="{7AE1820C-44D7-4D2F-B0A1-D02A6514F8C7}">
      <dsp:nvSpPr>
        <dsp:cNvPr id="0" name=""/>
        <dsp:cNvSpPr/>
      </dsp:nvSpPr>
      <dsp:spPr>
        <a:xfrm rot="5400000">
          <a:off x="-208341" y="2591903"/>
          <a:ext cx="1388942" cy="9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Sitka Subheading"/>
            </a:rPr>
            <a:t>2014</a:t>
          </a:r>
          <a:endParaRPr lang="es-ES" sz="2600" kern="1200"/>
        </a:p>
      </dsp:txBody>
      <dsp:txXfrm rot="-5400000">
        <a:off x="1" y="2869692"/>
        <a:ext cx="972259" cy="416683"/>
      </dsp:txXfrm>
    </dsp:sp>
    <dsp:sp modelId="{C98E7EF3-6230-4583-879A-E7DF6451D20C}">
      <dsp:nvSpPr>
        <dsp:cNvPr id="0" name=""/>
        <dsp:cNvSpPr/>
      </dsp:nvSpPr>
      <dsp:spPr>
        <a:xfrm rot="5400000">
          <a:off x="3032402" y="323419"/>
          <a:ext cx="902812" cy="5023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Sitka Subheading"/>
            </a:rPr>
            <a:t>Oliver Péton</a:t>
          </a:r>
          <a:endParaRPr lang="es-ES" sz="1600" kern="1200" err="1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Sitka Subheading"/>
            </a:rPr>
            <a:t>Consolidación de múltiples operadores</a:t>
          </a:r>
        </a:p>
      </dsp:txBody>
      <dsp:txXfrm rot="-5400000">
        <a:off x="972259" y="2427634"/>
        <a:ext cx="4979026" cy="814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C0811-5DE8-4AD1-A4E8-39D6F2FC1CC7}">
      <dsp:nvSpPr>
        <dsp:cNvPr id="0" name=""/>
        <dsp:cNvSpPr/>
      </dsp:nvSpPr>
      <dsp:spPr>
        <a:xfrm>
          <a:off x="3141191" y="1573"/>
          <a:ext cx="1744017" cy="11336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 destroy. </a:t>
          </a:r>
          <a:endParaRPr lang="es-CO" sz="1800" kern="1200"/>
        </a:p>
      </dsp:txBody>
      <dsp:txXfrm>
        <a:off x="3196529" y="56911"/>
        <a:ext cx="1633341" cy="1022935"/>
      </dsp:txXfrm>
    </dsp:sp>
    <dsp:sp modelId="{CD8D693F-1080-4F0C-A8F1-4058DC37F29C}">
      <dsp:nvSpPr>
        <dsp:cNvPr id="0" name=""/>
        <dsp:cNvSpPr/>
      </dsp:nvSpPr>
      <dsp:spPr>
        <a:xfrm>
          <a:off x="2141941" y="568379"/>
          <a:ext cx="3742516" cy="3742516"/>
        </a:xfrm>
        <a:custGeom>
          <a:avLst/>
          <a:gdLst/>
          <a:ahLst/>
          <a:cxnLst/>
          <a:rect l="0" t="0" r="0" b="0"/>
          <a:pathLst>
            <a:path>
              <a:moveTo>
                <a:pt x="2755805" y="222263"/>
              </a:moveTo>
              <a:arcTo wR="1871258" hR="1871258" stAng="17892588" swAng="262341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792FB-BE64-4D90-89F8-E09C286E6C19}">
      <dsp:nvSpPr>
        <dsp:cNvPr id="0" name=""/>
        <dsp:cNvSpPr/>
      </dsp:nvSpPr>
      <dsp:spPr>
        <a:xfrm>
          <a:off x="5012449" y="1872831"/>
          <a:ext cx="1744017" cy="1133611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Related destroy. </a:t>
          </a:r>
          <a:endParaRPr lang="es-CO" sz="1800" kern="1200"/>
        </a:p>
      </dsp:txBody>
      <dsp:txXfrm>
        <a:off x="5067787" y="1928169"/>
        <a:ext cx="1633341" cy="1022935"/>
      </dsp:txXfrm>
    </dsp:sp>
    <dsp:sp modelId="{772CC30C-EE4A-4BE0-BE2D-25A14B9A11DF}">
      <dsp:nvSpPr>
        <dsp:cNvPr id="0" name=""/>
        <dsp:cNvSpPr/>
      </dsp:nvSpPr>
      <dsp:spPr>
        <a:xfrm>
          <a:off x="2141941" y="568379"/>
          <a:ext cx="3742516" cy="3742516"/>
        </a:xfrm>
        <a:custGeom>
          <a:avLst/>
          <a:gdLst/>
          <a:ahLst/>
          <a:cxnLst/>
          <a:rect l="0" t="0" r="0" b="0"/>
          <a:pathLst>
            <a:path>
              <a:moveTo>
                <a:pt x="3650256" y="2451579"/>
              </a:moveTo>
              <a:arcTo wR="1871258" hR="1871258" stAng="1084001" swAng="2623411"/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E2423-0249-487B-BD59-9C981465C29E}">
      <dsp:nvSpPr>
        <dsp:cNvPr id="0" name=""/>
        <dsp:cNvSpPr/>
      </dsp:nvSpPr>
      <dsp:spPr>
        <a:xfrm>
          <a:off x="3141191" y="3744090"/>
          <a:ext cx="1744017" cy="1133611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History based destroy</a:t>
          </a:r>
          <a:endParaRPr lang="es-CO" sz="1800" kern="1200"/>
        </a:p>
      </dsp:txBody>
      <dsp:txXfrm>
        <a:off x="3196529" y="3799428"/>
        <a:ext cx="1633341" cy="1022935"/>
      </dsp:txXfrm>
    </dsp:sp>
    <dsp:sp modelId="{5ACCDF2F-EB37-436F-BA0F-B2FF611B2C6B}">
      <dsp:nvSpPr>
        <dsp:cNvPr id="0" name=""/>
        <dsp:cNvSpPr/>
      </dsp:nvSpPr>
      <dsp:spPr>
        <a:xfrm>
          <a:off x="2141941" y="568379"/>
          <a:ext cx="3742516" cy="3742516"/>
        </a:xfrm>
        <a:custGeom>
          <a:avLst/>
          <a:gdLst/>
          <a:ahLst/>
          <a:cxnLst/>
          <a:rect l="0" t="0" r="0" b="0"/>
          <a:pathLst>
            <a:path>
              <a:moveTo>
                <a:pt x="986711" y="3520253"/>
              </a:moveTo>
              <a:arcTo wR="1871258" hR="1871258" stAng="7092588" swAng="2623411"/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49F9C-51B4-4C34-8EB1-705DF437925C}">
      <dsp:nvSpPr>
        <dsp:cNvPr id="0" name=""/>
        <dsp:cNvSpPr/>
      </dsp:nvSpPr>
      <dsp:spPr>
        <a:xfrm>
          <a:off x="1269932" y="1872831"/>
          <a:ext cx="1744017" cy="1133611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Worst destroy or Critical destroy. </a:t>
          </a:r>
          <a:endParaRPr lang="es-CO" sz="1800" kern="1200"/>
        </a:p>
      </dsp:txBody>
      <dsp:txXfrm>
        <a:off x="1325270" y="1928169"/>
        <a:ext cx="1633341" cy="1022935"/>
      </dsp:txXfrm>
    </dsp:sp>
    <dsp:sp modelId="{517FEAD8-F53A-49B9-884F-0D05ADE522AD}">
      <dsp:nvSpPr>
        <dsp:cNvPr id="0" name=""/>
        <dsp:cNvSpPr/>
      </dsp:nvSpPr>
      <dsp:spPr>
        <a:xfrm>
          <a:off x="2141941" y="568379"/>
          <a:ext cx="3742516" cy="3742516"/>
        </a:xfrm>
        <a:custGeom>
          <a:avLst/>
          <a:gdLst/>
          <a:ahLst/>
          <a:cxnLst/>
          <a:rect l="0" t="0" r="0" b="0"/>
          <a:pathLst>
            <a:path>
              <a:moveTo>
                <a:pt x="92260" y="1290937"/>
              </a:moveTo>
              <a:arcTo wR="1871258" hR="1871258" stAng="11884001" swAng="2623411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C0811-5DE8-4AD1-A4E8-39D6F2FC1CC7}">
      <dsp:nvSpPr>
        <dsp:cNvPr id="0" name=""/>
        <dsp:cNvSpPr/>
      </dsp:nvSpPr>
      <dsp:spPr>
        <a:xfrm>
          <a:off x="2588910" y="1450"/>
          <a:ext cx="1821636" cy="11840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Basic Greedy Heuristic </a:t>
          </a:r>
          <a:endParaRPr lang="es-CO" sz="2100" kern="1200"/>
        </a:p>
      </dsp:txBody>
      <dsp:txXfrm>
        <a:off x="2646711" y="59251"/>
        <a:ext cx="1706034" cy="1068461"/>
      </dsp:txXfrm>
    </dsp:sp>
    <dsp:sp modelId="{CD8D693F-1080-4F0C-A8F1-4058DC37F29C}">
      <dsp:nvSpPr>
        <dsp:cNvPr id="0" name=""/>
        <dsp:cNvSpPr/>
      </dsp:nvSpPr>
      <dsp:spPr>
        <a:xfrm>
          <a:off x="1921334" y="593482"/>
          <a:ext cx="3156788" cy="3156788"/>
        </a:xfrm>
        <a:custGeom>
          <a:avLst/>
          <a:gdLst/>
          <a:ahLst/>
          <a:cxnLst/>
          <a:rect l="0" t="0" r="0" b="0"/>
          <a:pathLst>
            <a:path>
              <a:moveTo>
                <a:pt x="2502429" y="298750"/>
              </a:moveTo>
              <a:arcTo wR="1578394" hR="1578394" stAng="18349991" swAng="364518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792FB-BE64-4D90-89F8-E09C286E6C19}">
      <dsp:nvSpPr>
        <dsp:cNvPr id="0" name=""/>
        <dsp:cNvSpPr/>
      </dsp:nvSpPr>
      <dsp:spPr>
        <a:xfrm>
          <a:off x="3955840" y="2369042"/>
          <a:ext cx="1821636" cy="11840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Regret Heuristic  </a:t>
          </a:r>
          <a:endParaRPr lang="es-CO" sz="2100" kern="1200"/>
        </a:p>
      </dsp:txBody>
      <dsp:txXfrm>
        <a:off x="4013641" y="2426843"/>
        <a:ext cx="1706034" cy="1068461"/>
      </dsp:txXfrm>
    </dsp:sp>
    <dsp:sp modelId="{772CC30C-EE4A-4BE0-BE2D-25A14B9A11DF}">
      <dsp:nvSpPr>
        <dsp:cNvPr id="0" name=""/>
        <dsp:cNvSpPr/>
      </dsp:nvSpPr>
      <dsp:spPr>
        <a:xfrm>
          <a:off x="1921334" y="593482"/>
          <a:ext cx="3156788" cy="3156788"/>
        </a:xfrm>
        <a:custGeom>
          <a:avLst/>
          <a:gdLst/>
          <a:ahLst/>
          <a:cxnLst/>
          <a:rect l="0" t="0" r="0" b="0"/>
          <a:pathLst>
            <a:path>
              <a:moveTo>
                <a:pt x="2328884" y="2966952"/>
              </a:moveTo>
              <a:arcTo wR="1578394" hR="1578394" stAng="3696576" swAng="340684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E2423-0249-487B-BD59-9C981465C29E}">
      <dsp:nvSpPr>
        <dsp:cNvPr id="0" name=""/>
        <dsp:cNvSpPr/>
      </dsp:nvSpPr>
      <dsp:spPr>
        <a:xfrm>
          <a:off x="1221981" y="2369042"/>
          <a:ext cx="1821636" cy="11840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Exact repair</a:t>
          </a:r>
          <a:r>
            <a:rPr lang="es-CO" sz="2100" kern="1200" baseline="0"/>
            <a:t> </a:t>
          </a:r>
          <a:endParaRPr lang="es-CO" sz="2100" kern="1200"/>
        </a:p>
      </dsp:txBody>
      <dsp:txXfrm>
        <a:off x="1279782" y="2426843"/>
        <a:ext cx="1706034" cy="1068461"/>
      </dsp:txXfrm>
    </dsp:sp>
    <dsp:sp modelId="{5ACCDF2F-EB37-436F-BA0F-B2FF611B2C6B}">
      <dsp:nvSpPr>
        <dsp:cNvPr id="0" name=""/>
        <dsp:cNvSpPr/>
      </dsp:nvSpPr>
      <dsp:spPr>
        <a:xfrm>
          <a:off x="1921334" y="593482"/>
          <a:ext cx="3156788" cy="3156788"/>
        </a:xfrm>
        <a:custGeom>
          <a:avLst/>
          <a:gdLst/>
          <a:ahLst/>
          <a:cxnLst/>
          <a:rect l="0" t="0" r="0" b="0"/>
          <a:pathLst>
            <a:path>
              <a:moveTo>
                <a:pt x="10416" y="1759434"/>
              </a:moveTo>
              <a:arcTo wR="1578394" hR="1578394" stAng="10404825" swAng="3645184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FD08-4909-4966-95D4-876C5C260192}">
      <dsp:nvSpPr>
        <dsp:cNvPr id="0" name=""/>
        <dsp:cNvSpPr/>
      </dsp:nvSpPr>
      <dsp:spPr>
        <a:xfrm>
          <a:off x="-4097404" y="-628861"/>
          <a:ext cx="4882497" cy="4882497"/>
        </a:xfrm>
        <a:prstGeom prst="blockArc">
          <a:avLst>
            <a:gd name="adj1" fmla="val 18900000"/>
            <a:gd name="adj2" fmla="val 2700000"/>
            <a:gd name="adj3" fmla="val 44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20B9D-5C0A-42E4-8F12-4A4F20144183}">
      <dsp:nvSpPr>
        <dsp:cNvPr id="0" name=""/>
        <dsp:cNvSpPr/>
      </dsp:nvSpPr>
      <dsp:spPr>
        <a:xfrm>
          <a:off x="411371" y="278672"/>
          <a:ext cx="8590592" cy="5576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62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altLang="es-CO" sz="2900" kern="1200"/>
            <a:t>Rapidez, Sencillez</a:t>
          </a:r>
          <a:endParaRPr lang="es-CO" sz="2900" kern="1200"/>
        </a:p>
      </dsp:txBody>
      <dsp:txXfrm>
        <a:off x="411371" y="278672"/>
        <a:ext cx="8590592" cy="557635"/>
      </dsp:txXfrm>
    </dsp:sp>
    <dsp:sp modelId="{2C1BDF31-499C-461F-98E9-6881535C9381}">
      <dsp:nvSpPr>
        <dsp:cNvPr id="0" name=""/>
        <dsp:cNvSpPr/>
      </dsp:nvSpPr>
      <dsp:spPr>
        <a:xfrm>
          <a:off x="62849" y="208968"/>
          <a:ext cx="697044" cy="6970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6A672-9A1C-44CC-9197-5A9DC8433A7D}">
      <dsp:nvSpPr>
        <dsp:cNvPr id="0" name=""/>
        <dsp:cNvSpPr/>
      </dsp:nvSpPr>
      <dsp:spPr>
        <a:xfrm>
          <a:off x="731077" y="1115270"/>
          <a:ext cx="8270887" cy="5576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62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altLang="es-CO" sz="2900" kern="1200"/>
            <a:t>Diversidad e intensidad </a:t>
          </a:r>
        </a:p>
      </dsp:txBody>
      <dsp:txXfrm>
        <a:off x="731077" y="1115270"/>
        <a:ext cx="8270887" cy="557635"/>
      </dsp:txXfrm>
    </dsp:sp>
    <dsp:sp modelId="{0F07CC15-280A-42FD-85EF-9E2457245837}">
      <dsp:nvSpPr>
        <dsp:cNvPr id="0" name=""/>
        <dsp:cNvSpPr/>
      </dsp:nvSpPr>
      <dsp:spPr>
        <a:xfrm>
          <a:off x="382555" y="1045566"/>
          <a:ext cx="697044" cy="6970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CE6F0-1CEC-4BE0-B129-8EB78635430C}">
      <dsp:nvSpPr>
        <dsp:cNvPr id="0" name=""/>
        <dsp:cNvSpPr/>
      </dsp:nvSpPr>
      <dsp:spPr>
        <a:xfrm>
          <a:off x="745137" y="1967131"/>
          <a:ext cx="8270887" cy="557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62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altLang="es-CO" sz="2900" kern="1200"/>
            <a:t>Eficiencia en los campos en los que se aplica</a:t>
          </a:r>
        </a:p>
      </dsp:txBody>
      <dsp:txXfrm>
        <a:off x="745137" y="1967131"/>
        <a:ext cx="8270887" cy="557635"/>
      </dsp:txXfrm>
    </dsp:sp>
    <dsp:sp modelId="{5CECCBC8-1479-4ABD-9AE5-C59CC3CEE947}">
      <dsp:nvSpPr>
        <dsp:cNvPr id="0" name=""/>
        <dsp:cNvSpPr/>
      </dsp:nvSpPr>
      <dsp:spPr>
        <a:xfrm>
          <a:off x="382555" y="1882164"/>
          <a:ext cx="697044" cy="6970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FA8AF-F5B3-4A14-BC1D-C8BFA3640F45}">
      <dsp:nvSpPr>
        <dsp:cNvPr id="0" name=""/>
        <dsp:cNvSpPr/>
      </dsp:nvSpPr>
      <dsp:spPr>
        <a:xfrm>
          <a:off x="411371" y="2788466"/>
          <a:ext cx="8590592" cy="557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62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altLang="es-CO" sz="2900" kern="1200"/>
            <a:t>Lo que encontramos en las implementaciones </a:t>
          </a:r>
        </a:p>
      </dsp:txBody>
      <dsp:txXfrm>
        <a:off x="411371" y="2788466"/>
        <a:ext cx="8590592" cy="557635"/>
      </dsp:txXfrm>
    </dsp:sp>
    <dsp:sp modelId="{AD918DEE-5BBB-44B6-8875-4503FB06C269}">
      <dsp:nvSpPr>
        <dsp:cNvPr id="0" name=""/>
        <dsp:cNvSpPr/>
      </dsp:nvSpPr>
      <dsp:spPr>
        <a:xfrm>
          <a:off x="62849" y="2718762"/>
          <a:ext cx="697044" cy="6970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AFECD-5633-45C1-8F97-682235DCD56A}" type="datetimeFigureOut">
              <a:rPr lang="es-CO" smtClean="0"/>
              <a:t>2/12/2020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DF90-5B6C-4079-BDA8-A06F0BF8C7B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73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DF90-5B6C-4079-BDA8-A06F0BF8C7B8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421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DF90-5B6C-4079-BDA8-A06F0BF8C7B8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64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8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11" r:id="rId6"/>
    <p:sldLayoutId id="2147483806" r:id="rId7"/>
    <p:sldLayoutId id="2147483807" r:id="rId8"/>
    <p:sldLayoutId id="2147483808" r:id="rId9"/>
    <p:sldLayoutId id="2147483810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EBED4-590C-4369-A881-DF697469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35"/>
          <a:stretch/>
        </p:blipFill>
        <p:spPr>
          <a:xfrm>
            <a:off x="0" y="-1"/>
            <a:ext cx="12207220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64199-076E-564C-89E5-1CF821CB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87" y="292421"/>
            <a:ext cx="8691489" cy="2667000"/>
          </a:xfrm>
        </p:spPr>
        <p:txBody>
          <a:bodyPr>
            <a:normAutofit/>
          </a:bodyPr>
          <a:lstStyle/>
          <a:p>
            <a:pPr algn="l"/>
            <a:r>
              <a:rPr lang="en-CA" sz="4000" b="1" i="1"/>
              <a:t>Large Neighborhood Search </a:t>
            </a:r>
            <a:br>
              <a:rPr lang="en-CA" sz="4000" b="1" i="1"/>
            </a:br>
            <a:r>
              <a:rPr lang="en-CA" sz="4000" b="1"/>
              <a:t>(LNS)</a:t>
            </a:r>
            <a:endParaRPr lang="es-ES_tradnl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5D502-8186-D045-AD81-7357C9252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730" y="3429000"/>
            <a:ext cx="4953721" cy="240034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s-MX" altLang="en-US" sz="3500" b="1" i="1">
                <a:solidFill>
                  <a:schemeClr val="tx1"/>
                </a:solidFill>
                <a:latin typeface="+mj-lt"/>
              </a:rPr>
              <a:t>Nicolás Robayo Pardo</a:t>
            </a:r>
            <a:endParaRPr lang="es-MX" altLang="en-US" sz="240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s-MX" altLang="en-US" sz="3600" b="1" i="1">
                <a:solidFill>
                  <a:schemeClr val="tx1"/>
                </a:solidFill>
                <a:latin typeface="+mj-lt"/>
              </a:rPr>
              <a:t>Ana María Montes</a:t>
            </a:r>
          </a:p>
          <a:p>
            <a:pPr algn="l">
              <a:lnSpc>
                <a:spcPct val="110000"/>
              </a:lnSpc>
            </a:pPr>
            <a:r>
              <a:rPr lang="es-MX" altLang="en-US" sz="3600" b="1" i="1">
                <a:solidFill>
                  <a:schemeClr val="tx1"/>
                </a:solidFill>
                <a:latin typeface="+mj-lt"/>
              </a:rPr>
              <a:t>David Velandia</a:t>
            </a:r>
            <a:endParaRPr lang="es-ES_tradnl" sz="36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05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1C9C41-A39C-4627-8DC3-E71C4751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9969"/>
            <a:ext cx="10668000" cy="1524000"/>
          </a:xfrm>
        </p:spPr>
        <p:txBody>
          <a:bodyPr/>
          <a:lstStyle/>
          <a:p>
            <a:r>
              <a:rPr lang="es-CO"/>
              <a:t>Métodos de reparación 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E1A3661-0F97-4CCC-B752-FA4FF89DE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39336"/>
              </p:ext>
            </p:extLst>
          </p:nvPr>
        </p:nvGraphicFramePr>
        <p:xfrm>
          <a:off x="5605194" y="378238"/>
          <a:ext cx="699945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090E8B62-BF14-470F-B169-552B1AC2B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2676" y="4584949"/>
            <a:ext cx="4098918" cy="21132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FE544F-131B-42BE-9773-F8B416D7CF4C}"/>
              </a:ext>
            </a:extLst>
          </p:cNvPr>
          <p:cNvSpPr txBox="1">
            <a:spLocks/>
          </p:cNvSpPr>
          <p:nvPr/>
        </p:nvSpPr>
        <p:spPr>
          <a:xfrm>
            <a:off x="261426" y="1742049"/>
            <a:ext cx="6280050" cy="4534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CO"/>
          </a:p>
          <a:p>
            <a:r>
              <a:rPr lang="es-CO"/>
              <a:t>El procedimiento para reparar la solución puede ser tanto exacto como heurístico</a:t>
            </a:r>
          </a:p>
          <a:p>
            <a:r>
              <a:rPr lang="es-CO"/>
              <a:t>Optimiza los valores de las variables libres, dejando las fijas sin cambios. </a:t>
            </a:r>
          </a:p>
          <a:p>
            <a:pPr marL="0" indent="0">
              <a:buNone/>
            </a:pPr>
            <a:r>
              <a:rPr lang="es-CO"/>
              <a:t>         -Input: Solución d(x)  infactible, incompleta </a:t>
            </a:r>
          </a:p>
          <a:p>
            <a:pPr marL="0" indent="0">
              <a:buNone/>
            </a:pPr>
            <a:r>
              <a:rPr lang="es-CO"/>
              <a:t>         -Output: Nueva solución  r(d(x))  factible, completa</a:t>
            </a:r>
          </a:p>
          <a:p>
            <a:r>
              <a:rPr lang="es-CO"/>
              <a:t>Cuando se usan algoritmos exactos estos se relajan para obtener una solución más rápida (sacrificando optimalidad) y penalizando con el fin de: </a:t>
            </a:r>
          </a:p>
          <a:p>
            <a:pPr marL="0" indent="0">
              <a:buNone/>
            </a:pPr>
            <a:r>
              <a:rPr lang="es-CO"/>
              <a:t>         • Buscar la mejor decisión en cada paso </a:t>
            </a:r>
          </a:p>
          <a:p>
            <a:pPr marL="0" indent="0">
              <a:buNone/>
            </a:pPr>
            <a:r>
              <a:rPr lang="es-CO"/>
              <a:t>         • Evitar la peor decisión en cada paso </a:t>
            </a:r>
          </a:p>
          <a:p>
            <a:endParaRPr lang="es-CO"/>
          </a:p>
          <a:p>
            <a:endParaRPr lang="es-CO"/>
          </a:p>
          <a:p>
            <a:endParaRPr lang="es-CO"/>
          </a:p>
          <a:p>
            <a:endParaRPr lang="es-CO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111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74CA7-A476-47D7-8FFA-F9B01A9C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-8083"/>
            <a:ext cx="11068929" cy="1751572"/>
          </a:xfrm>
        </p:spPr>
        <p:txBody>
          <a:bodyPr/>
          <a:lstStyle/>
          <a:p>
            <a:r>
              <a:rPr lang="es-CO" err="1"/>
              <a:t>Adaptive</a:t>
            </a:r>
            <a:r>
              <a:rPr lang="es-CO"/>
              <a:t> </a:t>
            </a:r>
            <a:r>
              <a:rPr lang="es-CO" err="1"/>
              <a:t>large</a:t>
            </a:r>
            <a:r>
              <a:rPr lang="es-CO"/>
              <a:t> </a:t>
            </a:r>
            <a:r>
              <a:rPr lang="es-CO" err="1"/>
              <a:t>neighborhood</a:t>
            </a:r>
            <a:r>
              <a:rPr lang="es-CO"/>
              <a:t> </a:t>
            </a:r>
            <a:r>
              <a:rPr lang="es-CO" err="1"/>
              <a:t>search</a:t>
            </a:r>
            <a:r>
              <a:rPr lang="es-CO"/>
              <a:t> (ALNS)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BCD19D8-FC2E-4ED8-BAE8-3CF63F0EC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072" y="1743489"/>
                <a:ext cx="6679810" cy="447262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s-CO" b="1"/>
                  <a:t>Múltiples métodos de destrucción y reparación son usados y cada uno tiene asociado un peso que se ajusta según los efectos observados en las soluciones </a:t>
                </a:r>
              </a:p>
              <a:p>
                <a:r>
                  <a:rPr lang="es-CO" b="1"/>
                  <a:t> Notación: </a:t>
                </a:r>
              </a:p>
              <a:p>
                <a:pPr marL="0" indent="0">
                  <a:buNone/>
                </a:pPr>
                <a:r>
                  <a:rPr lang="es-CO" b="1"/>
                  <a:t> Ω−: Conjunto de métodos de destrucción</a:t>
                </a:r>
              </a:p>
              <a:p>
                <a:pPr marL="0" indent="0">
                  <a:buNone/>
                </a:pPr>
                <a:r>
                  <a:rPr lang="es-CO" b="1"/>
                  <a:t> Ω+: Conjunto de métodos de reparación</a:t>
                </a:r>
              </a:p>
              <a:p>
                <a:pPr marL="0" indent="0">
                  <a:buNone/>
                </a:pPr>
                <a:r>
                  <a:rPr lang="es-CO" b="1"/>
                  <a:t> ρ−: Vector con los pesos Ω− </a:t>
                </a:r>
              </a:p>
              <a:p>
                <a:pPr marL="0" indent="0">
                  <a:buNone/>
                </a:pPr>
                <a:r>
                  <a:rPr lang="es-CO" b="1"/>
                  <a:t> ρ+: Vector con los pesos Ω+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s-CO" b="1"/>
                  <a:t>: Mejor solución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O" b="1"/>
                  <a:t>: Solución actual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s-CO" b="1"/>
                  <a:t>: Solución temporal 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BCD19D8-FC2E-4ED8-BAE8-3CF63F0EC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072" y="1743489"/>
                <a:ext cx="6679810" cy="4472622"/>
              </a:xfrm>
              <a:blipFill>
                <a:blip r:embed="rId2"/>
                <a:stretch>
                  <a:fillRect l="-547" t="-681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1B3A38-EB09-4010-A866-B2B2C7F08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0" b="1965"/>
          <a:stretch/>
        </p:blipFill>
        <p:spPr>
          <a:xfrm>
            <a:off x="5853854" y="2716390"/>
            <a:ext cx="6131818" cy="35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9DAAAAE-C054-4DED-99E4-FC341986B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0" r="6096" b="17798"/>
          <a:stretch/>
        </p:blipFill>
        <p:spPr>
          <a:xfrm>
            <a:off x="9116231" y="1709225"/>
            <a:ext cx="2414980" cy="1062013"/>
          </a:xfrm>
          <a:prstGeom prst="rect">
            <a:avLst/>
          </a:prstGeom>
        </p:spPr>
      </p:pic>
      <p:pic>
        <p:nvPicPr>
          <p:cNvPr id="5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424171-FD6B-4725-AC87-F350BA50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86" y="5366825"/>
            <a:ext cx="4508732" cy="106201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B121282-94A9-4984-A451-01F544CB6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82486" y="3974579"/>
            <a:ext cx="4508732" cy="457223"/>
          </a:xfrm>
          <a:prstGeom prst="rect">
            <a:avLst/>
          </a:prstGeom>
        </p:spPr>
      </p:pic>
      <p:pic>
        <p:nvPicPr>
          <p:cNvPr id="7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E4542E-ABFF-49E9-8FE7-240F4111E3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80" b="1965"/>
          <a:stretch/>
        </p:blipFill>
        <p:spPr>
          <a:xfrm>
            <a:off x="347783" y="895790"/>
            <a:ext cx="6759471" cy="394424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F19D689-3C2E-4AB2-B899-11C4D2570859}"/>
              </a:ext>
            </a:extLst>
          </p:cNvPr>
          <p:cNvSpPr/>
          <p:nvPr/>
        </p:nvSpPr>
        <p:spPr>
          <a:xfrm>
            <a:off x="6998020" y="1871003"/>
            <a:ext cx="1990578" cy="65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449811F-6C12-4B6A-A0B3-8F61CC16A2EC}"/>
              </a:ext>
            </a:extLst>
          </p:cNvPr>
          <p:cNvSpPr/>
          <p:nvPr/>
        </p:nvSpPr>
        <p:spPr>
          <a:xfrm>
            <a:off x="2805479" y="3875089"/>
            <a:ext cx="4777007" cy="5567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B7979644-EF95-496E-BE20-0C9CC3490D96}"/>
              </a:ext>
            </a:extLst>
          </p:cNvPr>
          <p:cNvSpPr/>
          <p:nvPr/>
        </p:nvSpPr>
        <p:spPr>
          <a:xfrm>
            <a:off x="9390221" y="4531292"/>
            <a:ext cx="446631" cy="6174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523A70E-A7B3-493B-B564-F4C215270DD7}"/>
              </a:ext>
            </a:extLst>
          </p:cNvPr>
          <p:cNvSpPr/>
          <p:nvPr/>
        </p:nvSpPr>
        <p:spPr>
          <a:xfrm>
            <a:off x="2935092" y="2388800"/>
            <a:ext cx="2258890" cy="29542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4FEC2C8-6E8A-4C97-95EE-74EE76151A42}"/>
              </a:ext>
            </a:extLst>
          </p:cNvPr>
          <p:cNvSpPr/>
          <p:nvPr/>
        </p:nvSpPr>
        <p:spPr>
          <a:xfrm>
            <a:off x="2935092" y="2813778"/>
            <a:ext cx="2258890" cy="2954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487FA2F-5B14-4B01-9DB6-8097E9012CBC}"/>
              </a:ext>
            </a:extLst>
          </p:cNvPr>
          <p:cNvSpPr/>
          <p:nvPr/>
        </p:nvSpPr>
        <p:spPr>
          <a:xfrm>
            <a:off x="2805479" y="3446080"/>
            <a:ext cx="3160908" cy="33855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834E70C-3383-4F16-ABC5-3F5002AC2356}"/>
              </a:ext>
            </a:extLst>
          </p:cNvPr>
          <p:cNvSpPr txBox="1"/>
          <p:nvPr/>
        </p:nvSpPr>
        <p:spPr>
          <a:xfrm>
            <a:off x="3203404" y="2359865"/>
            <a:ext cx="19905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>
                <a:solidFill>
                  <a:schemeClr val="bg1"/>
                </a:solidFill>
              </a:rPr>
              <a:t>Tentative neighbor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C83A396-576D-49AD-A482-809896551D81}"/>
              </a:ext>
            </a:extLst>
          </p:cNvPr>
          <p:cNvSpPr txBox="1"/>
          <p:nvPr/>
        </p:nvSpPr>
        <p:spPr>
          <a:xfrm>
            <a:off x="3278729" y="2778923"/>
            <a:ext cx="19905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>
                <a:solidFill>
                  <a:schemeClr val="bg1"/>
                </a:solidFill>
              </a:rPr>
              <a:t>Update current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87DFC4-33EE-4AF2-8096-F46B6489FACE}"/>
              </a:ext>
            </a:extLst>
          </p:cNvPr>
          <p:cNvSpPr txBox="1"/>
          <p:nvPr/>
        </p:nvSpPr>
        <p:spPr>
          <a:xfrm>
            <a:off x="3203404" y="3446080"/>
            <a:ext cx="2853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>
                <a:solidFill>
                  <a:schemeClr val="bg1"/>
                </a:solidFill>
              </a:rPr>
              <a:t>Update best incumbent 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274448C-E84D-4254-B511-6F7A8AB95EB8}"/>
              </a:ext>
            </a:extLst>
          </p:cNvPr>
          <p:cNvSpPr txBox="1">
            <a:spLocks/>
          </p:cNvSpPr>
          <p:nvPr/>
        </p:nvSpPr>
        <p:spPr>
          <a:xfrm>
            <a:off x="8799204" y="1135424"/>
            <a:ext cx="4068046" cy="457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>
                <a:solidFill>
                  <a:schemeClr val="tx1"/>
                </a:solidFill>
                <a:latin typeface="+mj-lt"/>
              </a:rPr>
              <a:t>Principio de la ruleta</a:t>
            </a:r>
            <a:endParaRPr lang="it-IT" b="1">
              <a:latin typeface="+mj-lt"/>
            </a:endParaRPr>
          </a:p>
          <a:p>
            <a:endParaRPr lang="en-CA" b="1"/>
          </a:p>
          <a:p>
            <a:endParaRPr lang="es-ES_trad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71E72F-27CD-4E10-8916-0B8835BC5526}"/>
              </a:ext>
            </a:extLst>
          </p:cNvPr>
          <p:cNvSpPr txBox="1">
            <a:spLocks/>
          </p:cNvSpPr>
          <p:nvPr/>
        </p:nvSpPr>
        <p:spPr>
          <a:xfrm>
            <a:off x="6446636" y="5622620"/>
            <a:ext cx="4068046" cy="457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>
                <a:solidFill>
                  <a:schemeClr val="tx1"/>
                </a:solidFill>
                <a:latin typeface="+mj-lt"/>
              </a:rPr>
              <a:t>Score </a:t>
            </a:r>
            <a:r>
              <a:rPr lang="el-GR" sz="2900" b="0" i="0" u="none" strike="noStrike" baseline="0">
                <a:latin typeface="PmwvglJlyrvbSymbol"/>
              </a:rPr>
              <a:t>ψ</a:t>
            </a:r>
            <a:endParaRPr lang="it-IT" sz="3400" b="1">
              <a:latin typeface="+mj-lt"/>
            </a:endParaRPr>
          </a:p>
          <a:p>
            <a:endParaRPr lang="en-CA" b="1"/>
          </a:p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7D0969E4-D774-4A25-A51A-26855C27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254" y="-393646"/>
            <a:ext cx="10668000" cy="1524000"/>
          </a:xfrm>
        </p:spPr>
        <p:txBody>
          <a:bodyPr>
            <a:normAutofit/>
          </a:bodyPr>
          <a:lstStyle/>
          <a:p>
            <a:r>
              <a:rPr lang="es-CO" sz="3200" b="1"/>
              <a:t>Seudocódigo ALNS </a:t>
            </a:r>
          </a:p>
        </p:txBody>
      </p:sp>
    </p:spTree>
    <p:extLst>
      <p:ext uri="{BB962C8B-B14F-4D97-AF65-F5344CB8AC3E}">
        <p14:creationId xmlns:p14="http://schemas.microsoft.com/office/powerpoint/2010/main" val="171949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731654E6-CCD0-4689-9ED7-242A1E892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93" y="282572"/>
            <a:ext cx="9390376" cy="62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9E56BE7-6C28-404F-A774-6DF0D3D1C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5334000" cy="381000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es-ES_tradnl" sz="2000" b="1">
                    <a:solidFill>
                      <a:srgbClr val="FFFFFF"/>
                    </a:solidFill>
                  </a:rPr>
                  <a:t>Dado un grafo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_tradnl" sz="2000" b="1">
                    <a:solidFill>
                      <a:srgbClr val="FFFFFF"/>
                    </a:solidFill>
                  </a:rPr>
                  <a:t>y el dígrafo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𝑽𝒐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s-ES_tradnl" sz="2000" b="1">
                    <a:solidFill>
                      <a:srgbClr val="FFFFFF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s-ES_tradnl" sz="2000" b="1">
                    <a:solidFill>
                      <a:srgbClr val="FFFFFF"/>
                    </a:solidFill>
                  </a:rPr>
                  <a:t> corresponde al set de n nodos que representan a los clientes y </a:t>
                </a:r>
                <a:r>
                  <a:rPr lang="es-ES_tradnl" sz="2000" b="1" i="1">
                    <a:solidFill>
                      <a:srgbClr val="FFFFFF"/>
                    </a:solidFill>
                  </a:rPr>
                  <a:t>Vo</a:t>
                </a:r>
                <a:r>
                  <a:rPr lang="es-ES_tradnl" sz="2000" b="1">
                    <a:solidFill>
                      <a:srgbClr val="FFFFFF"/>
                    </a:solidFill>
                  </a:rPr>
                  <a:t> al depósito, donde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s-ES_tradnl" sz="2000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𝑽𝒊</m:t>
                    </m:r>
                    <m:r>
                      <a:rPr lang="es-ES_tradnl" sz="2000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Є </m:t>
                    </m:r>
                    <m:r>
                      <a:rPr lang="es-ES_tradnl" sz="2000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ES_tradnl" sz="2000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s-ES_tradnl" sz="2000" b="1" i="1">
                    <a:solidFill>
                      <a:srgbClr val="FFFFFF"/>
                    </a:solidFill>
                  </a:rPr>
                  <a:t>y cada nodo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𝑽𝒊</m:t>
                    </m:r>
                  </m:oMath>
                </a14:m>
                <a:r>
                  <a:rPr lang="es-ES_tradnl" sz="2000" b="1" i="1">
                    <a:solidFill>
                      <a:srgbClr val="FFFFFF"/>
                    </a:solidFill>
                  </a:rPr>
                  <a:t> tiene asociada una demanda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𝒒𝒊</m:t>
                    </m:r>
                  </m:oMath>
                </a14:m>
                <a:r>
                  <a:rPr lang="es-ES_tradnl" sz="2000" b="1" i="1">
                    <a:solidFill>
                      <a:srgbClr val="FFFFFF"/>
                    </a:solidFill>
                  </a:rPr>
                  <a:t>, un tiempo de servicio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𝒔𝒊</m:t>
                    </m:r>
                  </m:oMath>
                </a14:m>
                <a:r>
                  <a:rPr lang="es-ES_tradnl" sz="2000" b="1" i="1">
                    <a:solidFill>
                      <a:srgbClr val="FFFFFF"/>
                    </a:solidFill>
                  </a:rPr>
                  <a:t>, una ventana de tiempo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𝒆𝒊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_tradnl" sz="2000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𝒍𝒊</m:t>
                    </m:r>
                    <m:r>
                      <a:rPr lang="es-ES_tradnl" sz="2000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s-ES_tradnl" sz="2000" b="1" i="1">
                    <a:solidFill>
                      <a:srgbClr val="FFFFFF"/>
                    </a:solidFill>
                  </a:rPr>
                  <a:t>una distancia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𝒅𝒊𝒋</m:t>
                    </m:r>
                  </m:oMath>
                </a14:m>
                <a:r>
                  <a:rPr lang="es-ES_tradnl" sz="2000" b="1">
                    <a:solidFill>
                      <a:srgbClr val="FFFFFF"/>
                    </a:solidFill>
                  </a:rPr>
                  <a:t> </a:t>
                </a:r>
                <a:r>
                  <a:rPr lang="es-ES_tradnl" sz="2000" b="1" i="1">
                    <a:solidFill>
                      <a:srgbClr val="FFFFFF"/>
                    </a:solidFill>
                  </a:rPr>
                  <a:t>entre nodo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𝑽𝒊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𝑽𝒋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_tradnl" sz="2000" b="1" i="1">
                    <a:solidFill>
                      <a:srgbClr val="FFFFFF"/>
                    </a:solidFill>
                  </a:rPr>
                  <a:t>y un tiempo de viaje </a:t>
                </a:r>
                <a14:m>
                  <m:oMath xmlns:m="http://schemas.openxmlformats.org/officeDocument/2006/math"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𝒕𝒊𝒋</m:t>
                    </m:r>
                    <m:r>
                      <a:rPr lang="es-ES_tradnl" sz="2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s-ES_tradnl" sz="2000" b="1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9E56BE7-6C28-404F-A774-6DF0D3D1C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5334000" cy="3810001"/>
              </a:xfrm>
              <a:blipFill>
                <a:blip r:embed="rId2"/>
                <a:stretch>
                  <a:fillRect l="-1143" r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AC640AEC-44BB-481A-8074-2FEA60D7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_tradnl" sz="3200" b="1"/>
              <a:t>Pickup &amp; delivery problem with time windows PDPTW</a:t>
            </a:r>
            <a:endParaRPr lang="es-CO" sz="3200" b="1"/>
          </a:p>
        </p:txBody>
      </p:sp>
      <p:pic>
        <p:nvPicPr>
          <p:cNvPr id="1026" name="Picture 2" descr="Exemplary PDPTW solution: 22 clients (11 requests) served in 3 routes. |  Download Scientific Diagram">
            <a:extLst>
              <a:ext uri="{FF2B5EF4-FFF2-40B4-BE49-F238E27FC236}">
                <a16:creationId xmlns:a16="http://schemas.microsoft.com/office/drawing/2014/main" id="{C0C8229B-8801-A643-8352-D585D545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374090"/>
            <a:ext cx="5334000" cy="47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488795C-79E3-B742-A130-D2AF90669508}"/>
              </a:ext>
            </a:extLst>
          </p:cNvPr>
          <p:cNvSpPr/>
          <p:nvPr/>
        </p:nvSpPr>
        <p:spPr>
          <a:xfrm>
            <a:off x="7830356" y="2179749"/>
            <a:ext cx="180304" cy="2125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FC4AEF-53B5-8A46-AF30-5441B104D371}"/>
              </a:ext>
            </a:extLst>
          </p:cNvPr>
          <p:cNvSpPr/>
          <p:nvPr/>
        </p:nvSpPr>
        <p:spPr>
          <a:xfrm>
            <a:off x="7583511" y="4030015"/>
            <a:ext cx="180304" cy="2125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E1589-DEC9-EF4D-BC39-11C842E3CD31}"/>
              </a:ext>
            </a:extLst>
          </p:cNvPr>
          <p:cNvSpPr txBox="1"/>
          <p:nvPr/>
        </p:nvSpPr>
        <p:spPr>
          <a:xfrm>
            <a:off x="7673663" y="2392250"/>
            <a:ext cx="800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err="1"/>
              <a:t>Delivery</a:t>
            </a:r>
            <a:endParaRPr lang="es-ES_tradnl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E7307-1DEA-4846-8E5A-3A1B397A7023}"/>
              </a:ext>
            </a:extLst>
          </p:cNvPr>
          <p:cNvSpPr txBox="1"/>
          <p:nvPr/>
        </p:nvSpPr>
        <p:spPr>
          <a:xfrm>
            <a:off x="7520190" y="4269123"/>
            <a:ext cx="800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Pickup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2FB951-60D6-E34F-9DBD-99E0448F2666}"/>
                  </a:ext>
                </a:extLst>
              </p:cNvPr>
              <p:cNvSpPr txBox="1"/>
              <p:nvPr/>
            </p:nvSpPr>
            <p:spPr>
              <a:xfrm>
                <a:off x="7705064" y="3728710"/>
                <a:ext cx="504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s-ES_tradnl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2FB951-60D6-E34F-9DBD-99E0448F2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64" y="3728710"/>
                <a:ext cx="504176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38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883D-BCB1-488E-93DA-95955083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32" y="2093843"/>
            <a:ext cx="7626540" cy="39974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CO" sz="2600" b="1">
                <a:solidFill>
                  <a:srgbClr val="FFFFFF"/>
                </a:solidFill>
                <a:latin typeface="+mj-lt"/>
              </a:rPr>
              <a:t>-Este problema es altamente restricto</a:t>
            </a:r>
          </a:p>
          <a:p>
            <a:pPr marL="0" indent="0">
              <a:buNone/>
            </a:pPr>
            <a:r>
              <a:rPr lang="es-CO" sz="2600" b="1">
                <a:solidFill>
                  <a:srgbClr val="FFFFFF"/>
                </a:solidFill>
                <a:latin typeface="+mj-lt"/>
              </a:rPr>
              <a:t>-La flota de vehículos k es homogénea </a:t>
            </a:r>
            <a:endParaRPr lang="es-CO" sz="2600" b="1">
              <a:latin typeface="+mj-lt"/>
            </a:endParaRPr>
          </a:p>
          <a:p>
            <a:pPr marL="0" indent="0">
              <a:buNone/>
            </a:pPr>
            <a:r>
              <a:rPr lang="es-CO" sz="2600" b="1">
                <a:solidFill>
                  <a:srgbClr val="FFFFFF"/>
                </a:solidFill>
                <a:latin typeface="+mj-lt"/>
              </a:rPr>
              <a:t>-Se busca minimizar la distancia recorrida</a:t>
            </a:r>
          </a:p>
          <a:p>
            <a:pPr marL="0" indent="0">
              <a:buNone/>
            </a:pPr>
            <a:r>
              <a:rPr lang="es-CO" b="1">
                <a:latin typeface="+mj-lt"/>
              </a:rPr>
              <a:t>Se debe garantizar: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>
                <a:latin typeface="+mj-lt"/>
              </a:rPr>
              <a:t>Cumplir con las ventanas de tiempo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>
                <a:latin typeface="+mj-lt"/>
              </a:rPr>
              <a:t>No sobrepasar la capacidad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>
                <a:latin typeface="+mj-lt"/>
              </a:rPr>
              <a:t>Conservar la precedencia </a:t>
            </a:r>
          </a:p>
          <a:p>
            <a:pPr marL="0" indent="0">
              <a:buNone/>
            </a:pPr>
            <a:endParaRPr lang="es-CO"/>
          </a:p>
          <a:p>
            <a:endParaRPr lang="es-CO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C7249B-B829-4BC7-B15F-86E5FA25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9843"/>
            <a:ext cx="10668000" cy="1524000"/>
          </a:xfrm>
        </p:spPr>
        <p:txBody>
          <a:bodyPr/>
          <a:lstStyle/>
          <a:p>
            <a:r>
              <a:rPr lang="es-CO" b="1"/>
              <a:t>Modelaje matemático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322D16-1540-44D2-8DE3-4E043E72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680" y="569843"/>
            <a:ext cx="4652088" cy="61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2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7C981-EC7E-41B7-8D91-2575775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98" y="2529"/>
            <a:ext cx="10668000" cy="1524000"/>
          </a:xfrm>
        </p:spPr>
        <p:txBody>
          <a:bodyPr/>
          <a:lstStyle/>
          <a:p>
            <a:r>
              <a:rPr lang="es-CO" b="1"/>
              <a:t>Presentación Instancias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CC2C0E-341D-4D3D-BFDA-1B307491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499" y="3429000"/>
            <a:ext cx="5466301" cy="13036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BDAF03-348D-4F84-BDC4-5476A2F7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58" y="5045864"/>
            <a:ext cx="7802880" cy="159293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A84B99-11B6-40DA-BFEC-2AC937E8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11" y="1315684"/>
            <a:ext cx="11259760" cy="1168022"/>
          </a:xfrm>
        </p:spPr>
        <p:txBody>
          <a:bodyPr>
            <a:normAutofit fontScale="85000" lnSpcReduction="10000"/>
          </a:bodyPr>
          <a:lstStyle/>
          <a:p>
            <a:r>
              <a:rPr lang="en-CA">
                <a:solidFill>
                  <a:schemeClr val="tx1"/>
                </a:solidFill>
                <a:latin typeface="+mj-lt"/>
              </a:rPr>
              <a:t>Para las distintas implementaciones se probó el grupo de intancias “</a:t>
            </a:r>
            <a:r>
              <a:rPr lang="es-CO" b="0" i="0">
                <a:solidFill>
                  <a:schemeClr val="tx1"/>
                </a:solidFill>
                <a:effectLst/>
                <a:latin typeface="+mj-lt"/>
              </a:rPr>
              <a:t>PDPTW 100-cases</a:t>
            </a:r>
            <a:r>
              <a:rPr lang="en-CA">
                <a:solidFill>
                  <a:schemeClr val="tx1"/>
                </a:solidFill>
                <a:latin typeface="+mj-lt"/>
              </a:rPr>
              <a:t>” propuestas por </a:t>
            </a:r>
            <a:r>
              <a:rPr lang="en-US" b="1" i="0">
                <a:solidFill>
                  <a:schemeClr val="tx1"/>
                </a:solidFill>
                <a:effectLst/>
                <a:latin typeface="+mj-lt"/>
              </a:rPr>
              <a:t>Li &amp; Lim's PDPTW benchmark problems </a:t>
            </a:r>
            <a:r>
              <a:rPr lang="en-US" i="0">
                <a:solidFill>
                  <a:schemeClr val="tx1"/>
                </a:solidFill>
                <a:effectLst/>
                <a:latin typeface="+mj-lt"/>
              </a:rPr>
              <a:t>en </a:t>
            </a:r>
            <a:r>
              <a:rPr lang="en-US">
                <a:solidFill>
                  <a:schemeClr val="tx1"/>
                </a:solidFill>
                <a:latin typeface="+mj-lt"/>
              </a:rPr>
              <a:t>2008</a:t>
            </a:r>
            <a:r>
              <a:rPr lang="it-IT" b="1" i="0">
                <a:solidFill>
                  <a:schemeClr val="tx1"/>
                </a:solidFill>
                <a:effectLst/>
                <a:latin typeface="+mj-lt"/>
              </a:rPr>
              <a:t>. </a:t>
            </a:r>
            <a:endParaRPr lang="it-IT">
              <a:latin typeface="+mj-lt"/>
            </a:endParaRPr>
          </a:p>
          <a:p>
            <a:endParaRPr lang="en-CA"/>
          </a:p>
          <a:p>
            <a:endParaRPr lang="es-ES_tradnl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659C8E9-282A-4B75-B355-40805F68BA19}"/>
              </a:ext>
            </a:extLst>
          </p:cNvPr>
          <p:cNvSpPr txBox="1">
            <a:spLocks/>
          </p:cNvSpPr>
          <p:nvPr/>
        </p:nvSpPr>
        <p:spPr>
          <a:xfrm>
            <a:off x="291702" y="3067716"/>
            <a:ext cx="4097418" cy="2987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_tradnl" sz="2400"/>
              <a:t>Se toman las instancias para 100 tareas. </a:t>
            </a:r>
          </a:p>
          <a:p>
            <a:r>
              <a:rPr lang="es-ES_tradnl" sz="2400"/>
              <a:t>Cada tarea corresponde a pickup o delivery. </a:t>
            </a:r>
          </a:p>
          <a:p>
            <a:r>
              <a:rPr lang="es-ES_tradnl" sz="2400"/>
              <a:t>La función objetivo corresponde a minimizar la distancia total. </a:t>
            </a:r>
          </a:p>
          <a:p>
            <a:pPr algn="just"/>
            <a:endParaRPr lang="es-ES_tradn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E4F365-6EC9-4B57-B944-FF99144D851E}"/>
              </a:ext>
            </a:extLst>
          </p:cNvPr>
          <p:cNvSpPr txBox="1">
            <a:spLocks/>
          </p:cNvSpPr>
          <p:nvPr/>
        </p:nvSpPr>
        <p:spPr>
          <a:xfrm>
            <a:off x="5848898" y="2549809"/>
            <a:ext cx="4703800" cy="72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>
                <a:solidFill>
                  <a:schemeClr val="tx1"/>
                </a:solidFill>
                <a:latin typeface="+mj-lt"/>
              </a:rPr>
              <a:t>Formato de las instancias </a:t>
            </a:r>
            <a:endParaRPr lang="it-IT" b="1">
              <a:latin typeface="+mj-lt"/>
            </a:endParaRPr>
          </a:p>
          <a:p>
            <a:endParaRPr lang="en-CA" b="1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999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EBED4-590C-4369-A881-DF697469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35"/>
          <a:stretch/>
        </p:blipFill>
        <p:spPr>
          <a:xfrm>
            <a:off x="0" y="-1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64199-076E-564C-89E5-1CF821CB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87" y="292421"/>
            <a:ext cx="8691489" cy="2667000"/>
          </a:xfrm>
        </p:spPr>
        <p:txBody>
          <a:bodyPr>
            <a:normAutofit/>
          </a:bodyPr>
          <a:lstStyle/>
          <a:p>
            <a:pPr algn="l"/>
            <a:r>
              <a:rPr lang="en-CA" sz="4000" b="1" i="1">
                <a:solidFill>
                  <a:schemeClr val="bg1"/>
                </a:solidFill>
              </a:rPr>
              <a:t>IMPLEMENTACIONES </a:t>
            </a:r>
            <a:endParaRPr lang="es-ES_tradnl" sz="5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0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1D177-3CA7-0C4F-B1EC-A1B64C3F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Codificación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34D2-6CA6-E844-BDB7-8B89C23A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3910767"/>
            <a:ext cx="4572000" cy="11057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Un vector con los </a:t>
            </a:r>
            <a:r>
              <a:rPr lang="en-US" sz="240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nodos</a:t>
            </a:r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por los que </a:t>
            </a:r>
            <a:r>
              <a:rPr lang="en-US" sz="240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pasa</a:t>
            </a:r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240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ruta</a:t>
            </a:r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pic>
        <p:nvPicPr>
          <p:cNvPr id="4" name="Picture 2" descr="Exemplary PDPTW solution: 22 clients (11 requests) served in 3 routes. |  Download Scientific Diagram">
            <a:extLst>
              <a:ext uri="{FF2B5EF4-FFF2-40B4-BE49-F238E27FC236}">
                <a16:creationId xmlns:a16="http://schemas.microsoft.com/office/drawing/2014/main" id="{39C546FE-9C44-534C-9F0F-D9F61EB1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2202" y="1796678"/>
            <a:ext cx="5334000" cy="47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A5078E-4A8E-744F-971A-063633384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83674"/>
              </p:ext>
            </p:extLst>
          </p:nvPr>
        </p:nvGraphicFramePr>
        <p:xfrm>
          <a:off x="6506391" y="5209444"/>
          <a:ext cx="52752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03">
                  <a:extLst>
                    <a:ext uri="{9D8B030D-6E8A-4147-A177-3AD203B41FA5}">
                      <a16:colId xmlns:a16="http://schemas.microsoft.com/office/drawing/2014/main" val="3401608963"/>
                    </a:ext>
                  </a:extLst>
                </a:gridCol>
                <a:gridCol w="879203">
                  <a:extLst>
                    <a:ext uri="{9D8B030D-6E8A-4147-A177-3AD203B41FA5}">
                      <a16:colId xmlns:a16="http://schemas.microsoft.com/office/drawing/2014/main" val="2940524029"/>
                    </a:ext>
                  </a:extLst>
                </a:gridCol>
                <a:gridCol w="879203">
                  <a:extLst>
                    <a:ext uri="{9D8B030D-6E8A-4147-A177-3AD203B41FA5}">
                      <a16:colId xmlns:a16="http://schemas.microsoft.com/office/drawing/2014/main" val="764095925"/>
                    </a:ext>
                  </a:extLst>
                </a:gridCol>
                <a:gridCol w="879203">
                  <a:extLst>
                    <a:ext uri="{9D8B030D-6E8A-4147-A177-3AD203B41FA5}">
                      <a16:colId xmlns:a16="http://schemas.microsoft.com/office/drawing/2014/main" val="1775490149"/>
                    </a:ext>
                  </a:extLst>
                </a:gridCol>
                <a:gridCol w="879203">
                  <a:extLst>
                    <a:ext uri="{9D8B030D-6E8A-4147-A177-3AD203B41FA5}">
                      <a16:colId xmlns:a16="http://schemas.microsoft.com/office/drawing/2014/main" val="3074637542"/>
                    </a:ext>
                  </a:extLst>
                </a:gridCol>
                <a:gridCol w="879203">
                  <a:extLst>
                    <a:ext uri="{9D8B030D-6E8A-4147-A177-3AD203B41FA5}">
                      <a16:colId xmlns:a16="http://schemas.microsoft.com/office/drawing/2014/main" val="4250339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984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1995B3-EE8D-8C4D-B9DE-F1F16E837883}"/>
              </a:ext>
            </a:extLst>
          </p:cNvPr>
          <p:cNvCxnSpPr/>
          <p:nvPr/>
        </p:nvCxnSpPr>
        <p:spPr>
          <a:xfrm flipV="1">
            <a:off x="448492" y="5740400"/>
            <a:ext cx="275408" cy="8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0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6D07-8655-3446-AA50-0B048AB5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/>
          <a:lstStyle/>
          <a:p>
            <a:r>
              <a:rPr lang="es-ES_tradnl"/>
              <a:t>Diferencias entre Implementaciones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77DD-5BB1-E14C-83D1-D3EDC7CB58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/>
              <a:t>Python 3</a:t>
            </a:r>
          </a:p>
          <a:p>
            <a:r>
              <a:rPr lang="es-ES_tradnl"/>
              <a:t>Misma inicialización </a:t>
            </a:r>
            <a:r>
              <a:rPr lang="es-ES_tradnl" err="1"/>
              <a:t>Greedy</a:t>
            </a:r>
            <a:endParaRPr lang="es-ES_tradnl"/>
          </a:p>
          <a:p>
            <a:r>
              <a:rPr lang="es-ES_tradnl"/>
              <a:t>Mismo criterio de finalización y de aceptación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167DB-8BE4-7D41-8723-CC0EC60E09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/>
              <a:t>Distintos métodos de destrucción y construcción.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DFE3A1-F9D2-6946-ABFA-A77C598D6B93}"/>
              </a:ext>
            </a:extLst>
          </p:cNvPr>
          <p:cNvSpPr txBox="1">
            <a:spLocks/>
          </p:cNvSpPr>
          <p:nvPr/>
        </p:nvSpPr>
        <p:spPr>
          <a:xfrm>
            <a:off x="579119" y="774700"/>
            <a:ext cx="5334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Similitudes entre implementaciones</a:t>
            </a:r>
          </a:p>
        </p:txBody>
      </p:sp>
    </p:spTree>
    <p:extLst>
      <p:ext uri="{BB962C8B-B14F-4D97-AF65-F5344CB8AC3E}">
        <p14:creationId xmlns:p14="http://schemas.microsoft.com/office/powerpoint/2010/main" val="377514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4224-897C-D845-AED2-F224A83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" y="50532"/>
            <a:ext cx="10668000" cy="1524000"/>
          </a:xfrm>
        </p:spPr>
        <p:txBody>
          <a:bodyPr/>
          <a:lstStyle/>
          <a:p>
            <a:r>
              <a:rPr lang="es-ES_tradnl"/>
              <a:t>Agenda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D2A4D6D-E62A-4E03-82E8-5E89CFE9727A}"/>
              </a:ext>
            </a:extLst>
          </p:cNvPr>
          <p:cNvGraphicFramePr/>
          <p:nvPr/>
        </p:nvGraphicFramePr>
        <p:xfrm>
          <a:off x="2037446" y="1406649"/>
          <a:ext cx="8117107" cy="43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55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216F4-67EF-4767-92BB-F306DD41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84" y="171157"/>
            <a:ext cx="10668000" cy="1524000"/>
          </a:xfrm>
        </p:spPr>
        <p:txBody>
          <a:bodyPr/>
          <a:lstStyle/>
          <a:p>
            <a:r>
              <a:rPr lang="es-CO"/>
              <a:t>Implementacion 1  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2E9C65-BD25-4293-AF9F-245C4DA64EFE}"/>
              </a:ext>
            </a:extLst>
          </p:cNvPr>
          <p:cNvSpPr/>
          <p:nvPr/>
        </p:nvSpPr>
        <p:spPr>
          <a:xfrm>
            <a:off x="209048" y="3067305"/>
            <a:ext cx="1416768" cy="1274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Solución Inicial: </a:t>
            </a:r>
          </a:p>
          <a:p>
            <a:pPr algn="ctr"/>
            <a:r>
              <a:rPr lang="es-ES_tradnl" sz="1600"/>
              <a:t>Constructivo greedy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8BFED-A115-4E41-842F-36DD748E87D2}"/>
              </a:ext>
            </a:extLst>
          </p:cNvPr>
          <p:cNvSpPr/>
          <p:nvPr/>
        </p:nvSpPr>
        <p:spPr>
          <a:xfrm>
            <a:off x="2755583" y="3067305"/>
            <a:ext cx="1365307" cy="1274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Solución actual 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74E811E5-B888-4AD5-B3CD-50AEEC8F3F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25816" y="3704339"/>
            <a:ext cx="11297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">
            <a:extLst>
              <a:ext uri="{FF2B5EF4-FFF2-40B4-BE49-F238E27FC236}">
                <a16:creationId xmlns:a16="http://schemas.microsoft.com/office/drawing/2014/main" id="{C10F779F-F858-40C1-A24E-8FFACF00FAE7}"/>
              </a:ext>
            </a:extLst>
          </p:cNvPr>
          <p:cNvSpPr/>
          <p:nvPr/>
        </p:nvSpPr>
        <p:spPr>
          <a:xfrm>
            <a:off x="4835193" y="1566221"/>
            <a:ext cx="1444602" cy="1341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Método de destrucción:</a:t>
            </a:r>
          </a:p>
          <a:p>
            <a:pPr algn="ctr"/>
            <a:r>
              <a:rPr lang="es-ES_tradnl" sz="1600"/>
              <a:t>Random destroy  </a:t>
            </a:r>
          </a:p>
          <a:p>
            <a:pPr algn="ctr"/>
            <a:endParaRPr lang="es-ES_tradnl" sz="160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53AD535A-9825-457A-BEF7-54787BB938FA}"/>
              </a:ext>
            </a:extLst>
          </p:cNvPr>
          <p:cNvSpPr/>
          <p:nvPr/>
        </p:nvSpPr>
        <p:spPr>
          <a:xfrm>
            <a:off x="4858367" y="4613730"/>
            <a:ext cx="1444602" cy="1341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Solución factible ?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61E6CC7-F29B-457F-8792-E051A237EF59}"/>
              </a:ext>
            </a:extLst>
          </p:cNvPr>
          <p:cNvSpPr/>
          <p:nvPr/>
        </p:nvSpPr>
        <p:spPr>
          <a:xfrm>
            <a:off x="6763401" y="3085192"/>
            <a:ext cx="1416768" cy="1341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Método de reparación:</a:t>
            </a:r>
          </a:p>
          <a:p>
            <a:pPr algn="ctr"/>
            <a:r>
              <a:rPr lang="es-ES_tradnl" sz="1600"/>
              <a:t>Greedy heuristic</a:t>
            </a:r>
          </a:p>
        </p:txBody>
      </p:sp>
      <p:sp>
        <p:nvSpPr>
          <p:cNvPr id="29" name="Flecha: circular 28">
            <a:extLst>
              <a:ext uri="{FF2B5EF4-FFF2-40B4-BE49-F238E27FC236}">
                <a16:creationId xmlns:a16="http://schemas.microsoft.com/office/drawing/2014/main" id="{9181BBAD-59BA-4474-B007-1D33D80566A3}"/>
              </a:ext>
            </a:extLst>
          </p:cNvPr>
          <p:cNvSpPr/>
          <p:nvPr/>
        </p:nvSpPr>
        <p:spPr>
          <a:xfrm rot="19810370">
            <a:off x="4014847" y="1235116"/>
            <a:ext cx="3700153" cy="3700153"/>
          </a:xfrm>
          <a:prstGeom prst="circularArrow">
            <a:avLst>
              <a:gd name="adj1" fmla="val 6900"/>
              <a:gd name="adj2" fmla="val 465221"/>
              <a:gd name="adj3" fmla="val 549965"/>
              <a:gd name="adj4" fmla="val 20584814"/>
              <a:gd name="adj5" fmla="val 80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lecha: circular 29">
            <a:extLst>
              <a:ext uri="{FF2B5EF4-FFF2-40B4-BE49-F238E27FC236}">
                <a16:creationId xmlns:a16="http://schemas.microsoft.com/office/drawing/2014/main" id="{78ED04D7-83C4-4530-ABD2-52A2C1DCFE29}"/>
              </a:ext>
            </a:extLst>
          </p:cNvPr>
          <p:cNvSpPr/>
          <p:nvPr/>
        </p:nvSpPr>
        <p:spPr>
          <a:xfrm rot="21308692">
            <a:off x="5000576" y="1368370"/>
            <a:ext cx="3712551" cy="4065445"/>
          </a:xfrm>
          <a:prstGeom prst="circularArrow">
            <a:avLst>
              <a:gd name="adj1" fmla="val 6900"/>
              <a:gd name="adj2" fmla="val 465221"/>
              <a:gd name="adj3" fmla="val 5467169"/>
              <a:gd name="adj4" fmla="val 4384814"/>
              <a:gd name="adj5" fmla="val 80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560506"/>
              <a:satOff val="-1946"/>
              <a:lumOff val="458"/>
              <a:alphaOff val="0"/>
            </a:schemeClr>
          </a:fillRef>
          <a:effectRef idx="0">
            <a:schemeClr val="accent2">
              <a:hueOff val="1560506"/>
              <a:satOff val="-1946"/>
              <a:lumOff val="458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lecha: circular 30">
            <a:extLst>
              <a:ext uri="{FF2B5EF4-FFF2-40B4-BE49-F238E27FC236}">
                <a16:creationId xmlns:a16="http://schemas.microsoft.com/office/drawing/2014/main" id="{EEFF2E8F-8367-409A-A48C-6A117EAD145F}"/>
              </a:ext>
            </a:extLst>
          </p:cNvPr>
          <p:cNvSpPr/>
          <p:nvPr/>
        </p:nvSpPr>
        <p:spPr>
          <a:xfrm rot="19749792">
            <a:off x="3626847" y="2387647"/>
            <a:ext cx="3700153" cy="3700153"/>
          </a:xfrm>
          <a:prstGeom prst="circularArrow">
            <a:avLst>
              <a:gd name="adj1" fmla="val 6900"/>
              <a:gd name="adj2" fmla="val 465221"/>
              <a:gd name="adj3" fmla="val 11349965"/>
              <a:gd name="adj4" fmla="val 9784814"/>
              <a:gd name="adj5" fmla="val 8050"/>
            </a:avLst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121013"/>
              <a:satOff val="-3893"/>
              <a:lumOff val="915"/>
              <a:alphaOff val="0"/>
            </a:schemeClr>
          </a:fillRef>
          <a:effectRef idx="0">
            <a:schemeClr val="accent2">
              <a:hueOff val="3121013"/>
              <a:satOff val="-3893"/>
              <a:lumOff val="915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Flecha: circular 31">
            <a:extLst>
              <a:ext uri="{FF2B5EF4-FFF2-40B4-BE49-F238E27FC236}">
                <a16:creationId xmlns:a16="http://schemas.microsoft.com/office/drawing/2014/main" id="{7B1F1E01-2AF4-459D-8563-BAC6DE3E5E78}"/>
              </a:ext>
            </a:extLst>
          </p:cNvPr>
          <p:cNvSpPr/>
          <p:nvPr/>
        </p:nvSpPr>
        <p:spPr>
          <a:xfrm rot="19453437">
            <a:off x="3001071" y="1696734"/>
            <a:ext cx="4042636" cy="4431822"/>
          </a:xfrm>
          <a:prstGeom prst="circularArrow">
            <a:avLst>
              <a:gd name="adj1" fmla="val 6900"/>
              <a:gd name="adj2" fmla="val 465221"/>
              <a:gd name="adj3" fmla="val 16749965"/>
              <a:gd name="adj4" fmla="val 15663324"/>
              <a:gd name="adj5" fmla="val 80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DB4E3C58-7CA8-4CF5-805A-755A2534D957}"/>
              </a:ext>
            </a:extLst>
          </p:cNvPr>
          <p:cNvSpPr/>
          <p:nvPr/>
        </p:nvSpPr>
        <p:spPr>
          <a:xfrm>
            <a:off x="10083100" y="3109053"/>
            <a:ext cx="1304578" cy="1274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Mejor solución encontrada </a:t>
            </a:r>
          </a:p>
        </p:txBody>
      </p:sp>
      <p:cxnSp>
        <p:nvCxnSpPr>
          <p:cNvPr id="34" name="Straight Arrow Connector 7">
            <a:extLst>
              <a:ext uri="{FF2B5EF4-FFF2-40B4-BE49-F238E27FC236}">
                <a16:creationId xmlns:a16="http://schemas.microsoft.com/office/drawing/2014/main" id="{831A4EA9-8417-45FA-A822-CCA68BAB7F86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 flipV="1">
            <a:off x="8180169" y="3746087"/>
            <a:ext cx="1902931" cy="98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A7AAD277-9745-42F5-90A8-2496F96EAE58}"/>
              </a:ext>
            </a:extLst>
          </p:cNvPr>
          <p:cNvSpPr/>
          <p:nvPr/>
        </p:nvSpPr>
        <p:spPr>
          <a:xfrm>
            <a:off x="8111624" y="1105104"/>
            <a:ext cx="1971476" cy="162666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/>
              <a:t>Criterio de parada 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01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3FFA8E9-659A-40BB-BF2B-FDC63DD1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52" y="-22866"/>
            <a:ext cx="11626948" cy="1317094"/>
          </a:xfrm>
        </p:spPr>
        <p:txBody>
          <a:bodyPr>
            <a:normAutofit/>
          </a:bodyPr>
          <a:lstStyle/>
          <a:p>
            <a:r>
              <a:rPr lang="es-CO" sz="4000" b="1"/>
              <a:t>Método de reparación </a:t>
            </a:r>
            <a:r>
              <a:rPr lang="es-CO" sz="4000" b="1" err="1"/>
              <a:t>Insert</a:t>
            </a:r>
            <a:r>
              <a:rPr lang="es-CO" sz="4000" b="1"/>
              <a:t> </a:t>
            </a:r>
            <a:r>
              <a:rPr lang="es-CO" sz="4000" b="1" err="1"/>
              <a:t>Greedy</a:t>
            </a:r>
            <a:r>
              <a:rPr lang="es-CO" sz="4000" b="1"/>
              <a:t> </a:t>
            </a:r>
            <a:r>
              <a:rPr lang="es-CO" sz="4000" b="1" err="1"/>
              <a:t>Heuristic</a:t>
            </a:r>
            <a:r>
              <a:rPr lang="es-CO" sz="4000" b="1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 de texto 2">
                <a:extLst>
                  <a:ext uri="{FF2B5EF4-FFF2-40B4-BE49-F238E27FC236}">
                    <a16:creationId xmlns:a16="http://schemas.microsoft.com/office/drawing/2014/main" id="{E6C4B38E-35E1-47D6-961A-6F29FF8E2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193" y="2383509"/>
                <a:ext cx="4834816" cy="28246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lvl="0">
                  <a:spcAft>
                    <a:spcPts val="800"/>
                  </a:spcAft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Procedure</a:t>
                </a:r>
                <a:r>
                  <a:rPr lang="es-ES" sz="1100" b="1" i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insert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greedy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Solucion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Ordenes a incluir)</a:t>
                </a:r>
              </a:p>
              <a:p>
                <a:pPr lvl="0">
                  <a:spcAft>
                    <a:spcPts val="800"/>
                  </a:spcAft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es-ES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solución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</a:t>
                </a:r>
              </a:p>
              <a:p>
                <a:pPr lvl="0">
                  <a:spcAft>
                    <a:spcPts val="800"/>
                  </a:spcAft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Funciones objetivo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Calcular función objetivo (ruta) </a:t>
                </a:r>
                <a:endParaRPr lang="es-CO" sz="110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0">
                  <a:spcAft>
                    <a:spcPts val="800"/>
                  </a:spcAft>
                </a:pPr>
                <a:r>
                  <a:rPr lang="es-CO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es-CO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While</a:t>
                </a:r>
                <a:r>
                  <a:rPr lang="es-CO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ordenes a incluir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</a:t>
                </a:r>
                <a:endParaRPr lang="es-ES" sz="11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/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posibles posiciones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greedy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heuristic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Ordenes a incluir,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Solucion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,, Funciones objetivo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posibles posiciones</a:t>
                </a:r>
                <a:endParaRPr lang="es-CO" sz="1100" b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distancia, tiempo, carga, </a:t>
                </a:r>
                <a:r>
                  <a:rPr lang="es-CO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FO_actual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posibles posiciones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rdenes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incluir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O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remover</m:t>
                    </m:r>
                    <m:r>
                      <a:rPr lang="es-CO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O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pickup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CO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delivery</m:t>
                    </m:r>
                    <m:r>
                      <a:rPr lang="es-CO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s-CO" sz="110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Return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Solución,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Funciones objetivo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ordenes a incluir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insert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greedy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000">
                    <a:solidFill>
                      <a:schemeClr val="bg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1100">
                    <a:solidFill>
                      <a:schemeClr val="bg1"/>
                    </a:solidFill>
                    <a:effectLst/>
                    <a:latin typeface="Times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5" name="Cuadro de texto 2">
                <a:extLst>
                  <a:ext uri="{FF2B5EF4-FFF2-40B4-BE49-F238E27FC236}">
                    <a16:creationId xmlns:a16="http://schemas.microsoft.com/office/drawing/2014/main" id="{E6C4B38E-35E1-47D6-961A-6F29FF8E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193" y="2383509"/>
                <a:ext cx="4834816" cy="2824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0D9B8D8-B3B8-A04F-9D75-C6FA976C67F7}"/>
              </a:ext>
            </a:extLst>
          </p:cNvPr>
          <p:cNvSpPr txBox="1"/>
          <p:nvPr/>
        </p:nvSpPr>
        <p:spPr>
          <a:xfrm>
            <a:off x="5641746" y="2606069"/>
            <a:ext cx="589117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De todas las órdenes a introducir, escoger la orden que menos aumenta la función objetivo en su mejor combinación ruta/posición.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Se evalúan todas las combinaciones de ordenes por introducir, ruta y posible par de posiciones.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Puede no poder introducir todas las ordenes.</a:t>
            </a:r>
          </a:p>
        </p:txBody>
      </p:sp>
    </p:spTree>
    <p:extLst>
      <p:ext uri="{BB962C8B-B14F-4D97-AF65-F5344CB8AC3E}">
        <p14:creationId xmlns:p14="http://schemas.microsoft.com/office/powerpoint/2010/main" val="418058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45B435-970A-46A7-BD8D-9F5DEE5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52" y="-22866"/>
            <a:ext cx="11294012" cy="1440174"/>
          </a:xfrm>
        </p:spPr>
        <p:txBody>
          <a:bodyPr/>
          <a:lstStyle/>
          <a:p>
            <a:r>
              <a:rPr lang="es-CO" b="1"/>
              <a:t>Método de destrucción Random Removal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 de texto 2">
                <a:extLst>
                  <a:ext uri="{FF2B5EF4-FFF2-40B4-BE49-F238E27FC236}">
                    <a16:creationId xmlns:a16="http://schemas.microsoft.com/office/drawing/2014/main" id="{F82F6728-6C25-4C35-86A2-340ABD4DE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699" y="1573547"/>
                <a:ext cx="4784107" cy="47462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Procedure</a:t>
                </a:r>
                <a:r>
                  <a:rPr lang="es-ES" sz="1100" b="1" i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random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_removal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Solucion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q,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Fo_actual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rdenes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remover</m:t>
                    </m:r>
                    <m:r>
                      <a:rPr lang="es-E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random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(ordenes, q)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Rutas alteradas = set ()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solución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(ruta) &gt;=2 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and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not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Ordenes a remover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Then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Ordenes a remover</a:t>
                </a:r>
                <a:r>
                  <a:rPr lang="es-ES" sz="11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ruta + Ordenes a remover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</a:t>
                </a: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Break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rden sacada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Ordenes a remover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pickup,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delivery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O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rden sacada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Solucion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	 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pickup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ruta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Then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		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</a:t>
                </a:r>
                <a:r>
                  <a:rPr lang="es-ES" sz="11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remover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pickup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ruta</a:t>
                </a:r>
                <a:r>
                  <a:rPr lang="es-ES" sz="11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remover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delivery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		rutas alteradas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add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ruta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s-CO" sz="110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</a:t>
                </a:r>
                <a:r>
                  <a:rPr lang="es-CO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Break</a:t>
                </a:r>
                <a:endParaRPr lang="es-ES" sz="11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rutas alteradas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</a:t>
                </a:r>
                <a:endParaRPr lang="es-ES" sz="11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rutas alteradas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Check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factibilidad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distancia, tiempo, carga, </a:t>
                </a:r>
                <a:r>
                  <a:rPr lang="es-CO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FO_actual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rutas alteradas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Return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Solución, Ordenes a remover,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FO_actual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random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_removal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000">
                    <a:solidFill>
                      <a:schemeClr val="bg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1100">
                    <a:solidFill>
                      <a:schemeClr val="bg1"/>
                    </a:solidFill>
                    <a:effectLst/>
                    <a:latin typeface="Times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5" name="Cuadro de texto 2">
                <a:extLst>
                  <a:ext uri="{FF2B5EF4-FFF2-40B4-BE49-F238E27FC236}">
                    <a16:creationId xmlns:a16="http://schemas.microsoft.com/office/drawing/2014/main" id="{F82F6728-6C25-4C35-86A2-340ABD4DE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699" y="1573547"/>
                <a:ext cx="4784107" cy="4746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6A3FB-6EC4-2B4D-8F23-A8FF3D1E4C14}"/>
                  </a:ext>
                </a:extLst>
              </p:cNvPr>
              <p:cNvSpPr txBox="1"/>
              <p:nvPr/>
            </p:nvSpPr>
            <p:spPr>
              <a:xfrm>
                <a:off x="5751227" y="2781245"/>
                <a:ext cx="617972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_tradnl"/>
                  <a:t>Se escoge aleatoriamente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_tradnl"/>
                  <a:t> ordenes asignadas previamente y se remueven de sus respectivas rutas.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_tradnl"/>
                  <a:t>Si una ruta queda con solo una orden, esta también es removida.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_tradnl"/>
                  <a:t>Se actualiza la solución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6A3FB-6EC4-2B4D-8F23-A8FF3D1E4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227" y="2781245"/>
                <a:ext cx="6179724" cy="1477328"/>
              </a:xfrm>
              <a:prstGeom prst="rect">
                <a:avLst/>
              </a:prstGeom>
              <a:blipFill>
                <a:blip r:embed="rId3"/>
                <a:stretch>
                  <a:fillRect l="-592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38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216F4-67EF-4767-92BB-F306DD41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84" y="171157"/>
            <a:ext cx="10668000" cy="1524000"/>
          </a:xfrm>
        </p:spPr>
        <p:txBody>
          <a:bodyPr/>
          <a:lstStyle/>
          <a:p>
            <a:r>
              <a:rPr lang="es-CO"/>
              <a:t>Implementacion 2 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2E9C65-BD25-4293-AF9F-245C4DA64EFE}"/>
              </a:ext>
            </a:extLst>
          </p:cNvPr>
          <p:cNvSpPr/>
          <p:nvPr/>
        </p:nvSpPr>
        <p:spPr>
          <a:xfrm>
            <a:off x="209048" y="3067305"/>
            <a:ext cx="1416768" cy="1274068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Solución Inicial: </a:t>
            </a:r>
          </a:p>
          <a:p>
            <a:pPr algn="ctr"/>
            <a:r>
              <a:rPr lang="es-ES_tradnl" sz="1600"/>
              <a:t>Constructivo greedy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8BFED-A115-4E41-842F-36DD748E87D2}"/>
              </a:ext>
            </a:extLst>
          </p:cNvPr>
          <p:cNvSpPr/>
          <p:nvPr/>
        </p:nvSpPr>
        <p:spPr>
          <a:xfrm>
            <a:off x="2755583" y="3067305"/>
            <a:ext cx="1365307" cy="1274068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Solución actual 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74E811E5-B888-4AD5-B3CD-50AEEC8F3F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25816" y="3704339"/>
            <a:ext cx="112976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">
            <a:extLst>
              <a:ext uri="{FF2B5EF4-FFF2-40B4-BE49-F238E27FC236}">
                <a16:creationId xmlns:a16="http://schemas.microsoft.com/office/drawing/2014/main" id="{C10F779F-F858-40C1-A24E-8FFACF00FAE7}"/>
              </a:ext>
            </a:extLst>
          </p:cNvPr>
          <p:cNvSpPr/>
          <p:nvPr/>
        </p:nvSpPr>
        <p:spPr>
          <a:xfrm>
            <a:off x="4835193" y="1566221"/>
            <a:ext cx="1444602" cy="1341574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Método de destrucción:</a:t>
            </a:r>
          </a:p>
          <a:p>
            <a:pPr algn="ctr"/>
            <a:r>
              <a:rPr lang="es-ES_tradnl" sz="1600"/>
              <a:t>Worst Removal </a:t>
            </a:r>
          </a:p>
          <a:p>
            <a:pPr algn="ctr"/>
            <a:endParaRPr lang="es-ES_tradnl" sz="160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53AD535A-9825-457A-BEF7-54787BB938FA}"/>
              </a:ext>
            </a:extLst>
          </p:cNvPr>
          <p:cNvSpPr/>
          <p:nvPr/>
        </p:nvSpPr>
        <p:spPr>
          <a:xfrm>
            <a:off x="4858367" y="4613730"/>
            <a:ext cx="1444602" cy="1341574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Solución factible ?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61E6CC7-F29B-457F-8792-E051A237EF59}"/>
              </a:ext>
            </a:extLst>
          </p:cNvPr>
          <p:cNvSpPr/>
          <p:nvPr/>
        </p:nvSpPr>
        <p:spPr>
          <a:xfrm>
            <a:off x="6763401" y="3085192"/>
            <a:ext cx="1416768" cy="1341574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Método de reparación:</a:t>
            </a:r>
          </a:p>
          <a:p>
            <a:pPr algn="ctr"/>
            <a:r>
              <a:rPr lang="es-ES_tradnl" sz="1600"/>
              <a:t>Greedy heuristic</a:t>
            </a:r>
          </a:p>
        </p:txBody>
      </p:sp>
      <p:sp>
        <p:nvSpPr>
          <p:cNvPr id="29" name="Flecha: circular 28">
            <a:extLst>
              <a:ext uri="{FF2B5EF4-FFF2-40B4-BE49-F238E27FC236}">
                <a16:creationId xmlns:a16="http://schemas.microsoft.com/office/drawing/2014/main" id="{9181BBAD-59BA-4474-B007-1D33D80566A3}"/>
              </a:ext>
            </a:extLst>
          </p:cNvPr>
          <p:cNvSpPr/>
          <p:nvPr/>
        </p:nvSpPr>
        <p:spPr>
          <a:xfrm rot="19810370">
            <a:off x="4014847" y="1235116"/>
            <a:ext cx="3700153" cy="3700153"/>
          </a:xfrm>
          <a:prstGeom prst="circularArrow">
            <a:avLst>
              <a:gd name="adj1" fmla="val 6900"/>
              <a:gd name="adj2" fmla="val 465221"/>
              <a:gd name="adj3" fmla="val 549965"/>
              <a:gd name="adj4" fmla="val 20584814"/>
              <a:gd name="adj5" fmla="val 80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lecha: circular 29">
            <a:extLst>
              <a:ext uri="{FF2B5EF4-FFF2-40B4-BE49-F238E27FC236}">
                <a16:creationId xmlns:a16="http://schemas.microsoft.com/office/drawing/2014/main" id="{78ED04D7-83C4-4530-ABD2-52A2C1DCFE29}"/>
              </a:ext>
            </a:extLst>
          </p:cNvPr>
          <p:cNvSpPr/>
          <p:nvPr/>
        </p:nvSpPr>
        <p:spPr>
          <a:xfrm rot="21308692">
            <a:off x="5000576" y="1368370"/>
            <a:ext cx="3712551" cy="4065445"/>
          </a:xfrm>
          <a:prstGeom prst="circularArrow">
            <a:avLst>
              <a:gd name="adj1" fmla="val 6900"/>
              <a:gd name="adj2" fmla="val 465221"/>
              <a:gd name="adj3" fmla="val 5467169"/>
              <a:gd name="adj4" fmla="val 4384814"/>
              <a:gd name="adj5" fmla="val 8050"/>
            </a:avLst>
          </a:pr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560506"/>
              <a:satOff val="-1946"/>
              <a:lumOff val="458"/>
              <a:alphaOff val="0"/>
            </a:schemeClr>
          </a:fillRef>
          <a:effectRef idx="0">
            <a:schemeClr val="accent2">
              <a:hueOff val="1560506"/>
              <a:satOff val="-1946"/>
              <a:lumOff val="458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lecha: circular 30">
            <a:extLst>
              <a:ext uri="{FF2B5EF4-FFF2-40B4-BE49-F238E27FC236}">
                <a16:creationId xmlns:a16="http://schemas.microsoft.com/office/drawing/2014/main" id="{EEFF2E8F-8367-409A-A48C-6A117EAD145F}"/>
              </a:ext>
            </a:extLst>
          </p:cNvPr>
          <p:cNvSpPr/>
          <p:nvPr/>
        </p:nvSpPr>
        <p:spPr>
          <a:xfrm rot="19749792">
            <a:off x="3626847" y="2387647"/>
            <a:ext cx="3700153" cy="3700153"/>
          </a:xfrm>
          <a:prstGeom prst="circularArrow">
            <a:avLst>
              <a:gd name="adj1" fmla="val 6900"/>
              <a:gd name="adj2" fmla="val 465221"/>
              <a:gd name="adj3" fmla="val 11349965"/>
              <a:gd name="adj4" fmla="val 9784814"/>
              <a:gd name="adj5" fmla="val 8050"/>
            </a:avLst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121013"/>
              <a:satOff val="-3893"/>
              <a:lumOff val="915"/>
              <a:alphaOff val="0"/>
            </a:schemeClr>
          </a:fillRef>
          <a:effectRef idx="0">
            <a:schemeClr val="accent2">
              <a:hueOff val="3121013"/>
              <a:satOff val="-3893"/>
              <a:lumOff val="915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Flecha: circular 31">
            <a:extLst>
              <a:ext uri="{FF2B5EF4-FFF2-40B4-BE49-F238E27FC236}">
                <a16:creationId xmlns:a16="http://schemas.microsoft.com/office/drawing/2014/main" id="{7B1F1E01-2AF4-459D-8563-BAC6DE3E5E78}"/>
              </a:ext>
            </a:extLst>
          </p:cNvPr>
          <p:cNvSpPr/>
          <p:nvPr/>
        </p:nvSpPr>
        <p:spPr>
          <a:xfrm rot="19453437">
            <a:off x="3001071" y="1696734"/>
            <a:ext cx="4042636" cy="4431822"/>
          </a:xfrm>
          <a:prstGeom prst="circularArrow">
            <a:avLst>
              <a:gd name="adj1" fmla="val 6900"/>
              <a:gd name="adj2" fmla="val 465221"/>
              <a:gd name="adj3" fmla="val 16749965"/>
              <a:gd name="adj4" fmla="val 15663324"/>
              <a:gd name="adj5" fmla="val 80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DB4E3C58-7CA8-4CF5-805A-755A2534D957}"/>
              </a:ext>
            </a:extLst>
          </p:cNvPr>
          <p:cNvSpPr/>
          <p:nvPr/>
        </p:nvSpPr>
        <p:spPr>
          <a:xfrm>
            <a:off x="10083100" y="3109053"/>
            <a:ext cx="1304578" cy="1274068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Mejor solución encontrada </a:t>
            </a:r>
          </a:p>
        </p:txBody>
      </p:sp>
      <p:cxnSp>
        <p:nvCxnSpPr>
          <p:cNvPr id="34" name="Straight Arrow Connector 7">
            <a:extLst>
              <a:ext uri="{FF2B5EF4-FFF2-40B4-BE49-F238E27FC236}">
                <a16:creationId xmlns:a16="http://schemas.microsoft.com/office/drawing/2014/main" id="{831A4EA9-8417-45FA-A822-CCA68BAB7F86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 flipV="1">
            <a:off x="8180169" y="3746087"/>
            <a:ext cx="1902931" cy="98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A7AAD277-9745-42F5-90A8-2496F96EAE58}"/>
              </a:ext>
            </a:extLst>
          </p:cNvPr>
          <p:cNvSpPr/>
          <p:nvPr/>
        </p:nvSpPr>
        <p:spPr>
          <a:xfrm>
            <a:off x="8111624" y="1105104"/>
            <a:ext cx="1971476" cy="162666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800"/>
              <a:t>Criterio de parada 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00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4AA5997-871B-414D-95A2-18269067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52" y="-22866"/>
            <a:ext cx="11251810" cy="1303026"/>
          </a:xfrm>
        </p:spPr>
        <p:txBody>
          <a:bodyPr/>
          <a:lstStyle/>
          <a:p>
            <a:r>
              <a:rPr lang="es-CO" b="1"/>
              <a:t>Método de destrucción Worst Removal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 de texto 2">
                <a:extLst>
                  <a:ext uri="{FF2B5EF4-FFF2-40B4-BE49-F238E27FC236}">
                    <a16:creationId xmlns:a16="http://schemas.microsoft.com/office/drawing/2014/main" id="{559277B0-12C1-48F8-9321-6209D9636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542" y="965831"/>
                <a:ext cx="5003158" cy="57312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Procedure</a:t>
                </a:r>
                <a:r>
                  <a:rPr lang="es-ES" sz="1100" b="1" i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worst_removal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Solucion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q,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Fo_actual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rdenes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remover</m:t>
                    </m:r>
                    <m:r>
                      <a:rPr lang="es-E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ser ()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Rutas a rehacer = set ()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While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q&gt;0 </a:t>
                </a:r>
                <a:r>
                  <a:rPr lang="es-CO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num_ruta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solución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</a:t>
                </a:r>
                <a:r>
                  <a:rPr lang="es-ES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pos_pick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pickup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ruta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nodo_pickup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ruta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Then</a:t>
                </a:r>
                <a:endParaRPr lang="es-ES" sz="11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do_delivery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nodo_pickup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_nodo _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delivery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ruta.index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nodo_delivery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                         </a:t>
                </a:r>
                <a:endParaRPr lang="es-ES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FO=0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pos_pick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== 0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Calcular distancia tramo</a:t>
                </a:r>
                <a:endParaRPr lang="es-ES" sz="1100" b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Else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s-ES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Calcular distancia tramo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_nodo _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delivery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==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len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(ruta)-1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</a:t>
                </a:r>
                <a:endParaRPr lang="es-ES" sz="11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Calcular distancia tramo</a:t>
                </a:r>
                <a:endParaRPr lang="es-ES" sz="1100" b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Else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s-ES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Calcular distancia tramo</a:t>
                </a:r>
                <a:endParaRPr lang="es-ES" sz="1100" b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cambio fo [(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num_ruta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(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nodo_pickup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do_delivery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)] = FO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</a:t>
                </a:r>
                <a:r>
                  <a:rPr lang="es-ES" sz="11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,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(pickup,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delivery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(cambio fo)</a:t>
                </a:r>
                <a:endParaRPr lang="es-ES" sz="110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Ordenes a remover </a:t>
                </a:r>
                <a:r>
                  <a:rPr lang="es-ES" sz="11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add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(pickup,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delivery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s-ES" sz="110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</a:t>
                </a:r>
                <a:r>
                  <a:rPr lang="es-ES" sz="11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remover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pickup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</a:t>
                </a:r>
                <a:r>
                  <a:rPr lang="es-ES" sz="11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remover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delivery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rutas a</a:t>
                </a:r>
                <a14:m>
                  <m:oMath xmlns:m="http://schemas.openxmlformats.org/officeDocument/2006/math"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rehacer</m:t>
                    </m:r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add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ruta</m:t>
                    </m:r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s-CO" sz="110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rutas a</a:t>
                </a:r>
                <a14:m>
                  <m:oMath xmlns:m="http://schemas.openxmlformats.org/officeDocument/2006/math">
                    <m: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rehacer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</a:t>
                </a:r>
                <a:endParaRPr lang="es-ES" sz="11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rutas a</a:t>
                </a:r>
                <a14:m>
                  <m:oMath xmlns:m="http://schemas.openxmlformats.org/officeDocument/2006/math">
                    <m:r>
                      <a:rPr lang="es-CO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rehacer</m:t>
                    </m:r>
                    <m:r>
                      <a:rPr lang="es-CO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Check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factibilidad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distancia, tiempo, carga, </a:t>
                </a:r>
                <a:r>
                  <a:rPr lang="es-CO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FO_actual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rutas a</a:t>
                </a:r>
                <a14:m>
                  <m:oMath xmlns:m="http://schemas.openxmlformats.org/officeDocument/2006/math">
                    <m:r>
                      <a:rPr lang="es-CO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rehacer</m:t>
                    </m:r>
                  </m:oMath>
                </a14:m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Return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Solución, Ordenes a remover,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FO_actual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worst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_removal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000">
                    <a:solidFill>
                      <a:schemeClr val="bg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1100">
                    <a:solidFill>
                      <a:schemeClr val="bg1"/>
                    </a:solidFill>
                    <a:effectLst/>
                    <a:latin typeface="Times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5" name="Cuadro de texto 2">
                <a:extLst>
                  <a:ext uri="{FF2B5EF4-FFF2-40B4-BE49-F238E27FC236}">
                    <a16:creationId xmlns:a16="http://schemas.microsoft.com/office/drawing/2014/main" id="{559277B0-12C1-48F8-9321-6209D9636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542" y="965831"/>
                <a:ext cx="5003158" cy="5731253"/>
              </a:xfrm>
              <a:prstGeom prst="rect">
                <a:avLst/>
              </a:prstGeom>
              <a:blipFill>
                <a:blip r:embed="rId2"/>
                <a:stretch>
                  <a:fillRect r="-2066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502734B-547D-684C-BE92-14F33CD94FBB}"/>
              </a:ext>
            </a:extLst>
          </p:cNvPr>
          <p:cNvSpPr txBox="1"/>
          <p:nvPr/>
        </p:nvSpPr>
        <p:spPr>
          <a:xfrm>
            <a:off x="5497973" y="1355238"/>
            <a:ext cx="6164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Elimina las q ordenes que más reduzcan la función objetivo al ser eliminadas.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/>
              <a:t>Evalúa todas las ordenes asignadas en todas las rutas en su mejor posición.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7130B83-04D4-3E40-A9A9-4B2DDB00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29" y="3076743"/>
            <a:ext cx="4634523" cy="31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5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216F4-67EF-4767-92BB-F306DD41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84" y="171157"/>
            <a:ext cx="10668000" cy="1524000"/>
          </a:xfrm>
        </p:spPr>
        <p:txBody>
          <a:bodyPr/>
          <a:lstStyle/>
          <a:p>
            <a:r>
              <a:rPr lang="es-CO"/>
              <a:t>Implementaciones 3 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2E9C65-BD25-4293-AF9F-245C4DA64EFE}"/>
              </a:ext>
            </a:extLst>
          </p:cNvPr>
          <p:cNvSpPr/>
          <p:nvPr/>
        </p:nvSpPr>
        <p:spPr>
          <a:xfrm>
            <a:off x="209048" y="3067305"/>
            <a:ext cx="1416768" cy="1274068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Solución Inicial: </a:t>
            </a:r>
          </a:p>
          <a:p>
            <a:pPr algn="ctr"/>
            <a:r>
              <a:rPr lang="es-ES_tradnl" sz="1600"/>
              <a:t>Constructivo greedy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8BFED-A115-4E41-842F-36DD748E87D2}"/>
              </a:ext>
            </a:extLst>
          </p:cNvPr>
          <p:cNvSpPr/>
          <p:nvPr/>
        </p:nvSpPr>
        <p:spPr>
          <a:xfrm>
            <a:off x="2755583" y="3067305"/>
            <a:ext cx="1365307" cy="1274068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Solución actual 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74E811E5-B888-4AD5-B3CD-50AEEC8F3F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25816" y="3704339"/>
            <a:ext cx="11297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">
            <a:extLst>
              <a:ext uri="{FF2B5EF4-FFF2-40B4-BE49-F238E27FC236}">
                <a16:creationId xmlns:a16="http://schemas.microsoft.com/office/drawing/2014/main" id="{C10F779F-F858-40C1-A24E-8FFACF00FAE7}"/>
              </a:ext>
            </a:extLst>
          </p:cNvPr>
          <p:cNvSpPr/>
          <p:nvPr/>
        </p:nvSpPr>
        <p:spPr>
          <a:xfrm>
            <a:off x="4835193" y="1566221"/>
            <a:ext cx="1444602" cy="134157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Método de destrucción:</a:t>
            </a:r>
          </a:p>
          <a:p>
            <a:pPr algn="ctr"/>
            <a:r>
              <a:rPr lang="es-ES_tradnl" sz="1600"/>
              <a:t>Worst Removal </a:t>
            </a:r>
          </a:p>
          <a:p>
            <a:pPr algn="ctr"/>
            <a:endParaRPr lang="es-ES_tradnl" sz="160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53AD535A-9825-457A-BEF7-54787BB938FA}"/>
              </a:ext>
            </a:extLst>
          </p:cNvPr>
          <p:cNvSpPr/>
          <p:nvPr/>
        </p:nvSpPr>
        <p:spPr>
          <a:xfrm>
            <a:off x="4858367" y="4613730"/>
            <a:ext cx="1444602" cy="134157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Solución factible ?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61E6CC7-F29B-457F-8792-E051A237EF59}"/>
              </a:ext>
            </a:extLst>
          </p:cNvPr>
          <p:cNvSpPr/>
          <p:nvPr/>
        </p:nvSpPr>
        <p:spPr>
          <a:xfrm>
            <a:off x="6763401" y="3085192"/>
            <a:ext cx="1416768" cy="1341574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Método de reparación:</a:t>
            </a:r>
          </a:p>
          <a:p>
            <a:pPr algn="ctr"/>
            <a:r>
              <a:rPr lang="es-ES_tradnl" sz="1600"/>
              <a:t>Regret heuristic </a:t>
            </a:r>
          </a:p>
        </p:txBody>
      </p:sp>
      <p:sp>
        <p:nvSpPr>
          <p:cNvPr id="29" name="Flecha: circular 28">
            <a:extLst>
              <a:ext uri="{FF2B5EF4-FFF2-40B4-BE49-F238E27FC236}">
                <a16:creationId xmlns:a16="http://schemas.microsoft.com/office/drawing/2014/main" id="{9181BBAD-59BA-4474-B007-1D33D80566A3}"/>
              </a:ext>
            </a:extLst>
          </p:cNvPr>
          <p:cNvSpPr/>
          <p:nvPr/>
        </p:nvSpPr>
        <p:spPr>
          <a:xfrm rot="19810370">
            <a:off x="4014847" y="1235116"/>
            <a:ext cx="3700153" cy="3700153"/>
          </a:xfrm>
          <a:prstGeom prst="circularArrow">
            <a:avLst>
              <a:gd name="adj1" fmla="val 6900"/>
              <a:gd name="adj2" fmla="val 465221"/>
              <a:gd name="adj3" fmla="val 549965"/>
              <a:gd name="adj4" fmla="val 20584814"/>
              <a:gd name="adj5" fmla="val 805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lecha: circular 29">
            <a:extLst>
              <a:ext uri="{FF2B5EF4-FFF2-40B4-BE49-F238E27FC236}">
                <a16:creationId xmlns:a16="http://schemas.microsoft.com/office/drawing/2014/main" id="{78ED04D7-83C4-4530-ABD2-52A2C1DCFE29}"/>
              </a:ext>
            </a:extLst>
          </p:cNvPr>
          <p:cNvSpPr/>
          <p:nvPr/>
        </p:nvSpPr>
        <p:spPr>
          <a:xfrm rot="21308692">
            <a:off x="5000576" y="1368370"/>
            <a:ext cx="3712551" cy="4065445"/>
          </a:xfrm>
          <a:prstGeom prst="circularArrow">
            <a:avLst>
              <a:gd name="adj1" fmla="val 6900"/>
              <a:gd name="adj2" fmla="val 465221"/>
              <a:gd name="adj3" fmla="val 5467169"/>
              <a:gd name="adj4" fmla="val 4384814"/>
              <a:gd name="adj5" fmla="val 805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560506"/>
              <a:satOff val="-1946"/>
              <a:lumOff val="458"/>
              <a:alphaOff val="0"/>
            </a:schemeClr>
          </a:fillRef>
          <a:effectRef idx="0">
            <a:schemeClr val="accent2">
              <a:hueOff val="1560506"/>
              <a:satOff val="-1946"/>
              <a:lumOff val="458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lecha: circular 30">
            <a:extLst>
              <a:ext uri="{FF2B5EF4-FFF2-40B4-BE49-F238E27FC236}">
                <a16:creationId xmlns:a16="http://schemas.microsoft.com/office/drawing/2014/main" id="{EEFF2E8F-8367-409A-A48C-6A117EAD145F}"/>
              </a:ext>
            </a:extLst>
          </p:cNvPr>
          <p:cNvSpPr/>
          <p:nvPr/>
        </p:nvSpPr>
        <p:spPr>
          <a:xfrm rot="19749792">
            <a:off x="3626847" y="2387647"/>
            <a:ext cx="3700153" cy="3700153"/>
          </a:xfrm>
          <a:prstGeom prst="circularArrow">
            <a:avLst>
              <a:gd name="adj1" fmla="val 6900"/>
              <a:gd name="adj2" fmla="val 465221"/>
              <a:gd name="adj3" fmla="val 11349965"/>
              <a:gd name="adj4" fmla="val 9784814"/>
              <a:gd name="adj5" fmla="val 805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121013"/>
              <a:satOff val="-3893"/>
              <a:lumOff val="915"/>
              <a:alphaOff val="0"/>
            </a:schemeClr>
          </a:fillRef>
          <a:effectRef idx="0">
            <a:schemeClr val="accent2">
              <a:hueOff val="3121013"/>
              <a:satOff val="-3893"/>
              <a:lumOff val="915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Flecha: circular 31">
            <a:extLst>
              <a:ext uri="{FF2B5EF4-FFF2-40B4-BE49-F238E27FC236}">
                <a16:creationId xmlns:a16="http://schemas.microsoft.com/office/drawing/2014/main" id="{7B1F1E01-2AF4-459D-8563-BAC6DE3E5E78}"/>
              </a:ext>
            </a:extLst>
          </p:cNvPr>
          <p:cNvSpPr/>
          <p:nvPr/>
        </p:nvSpPr>
        <p:spPr>
          <a:xfrm rot="19453437">
            <a:off x="3001071" y="1696734"/>
            <a:ext cx="4042636" cy="4431822"/>
          </a:xfrm>
          <a:prstGeom prst="circularArrow">
            <a:avLst>
              <a:gd name="adj1" fmla="val 6900"/>
              <a:gd name="adj2" fmla="val 465221"/>
              <a:gd name="adj3" fmla="val 16749965"/>
              <a:gd name="adj4" fmla="val 15663324"/>
              <a:gd name="adj5" fmla="val 80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4681519"/>
              <a:satOff val="-5839"/>
              <a:lumOff val="1373"/>
              <a:alphaOff val="0"/>
            </a:schemeClr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DB4E3C58-7CA8-4CF5-805A-755A2534D957}"/>
              </a:ext>
            </a:extLst>
          </p:cNvPr>
          <p:cNvSpPr/>
          <p:nvPr/>
        </p:nvSpPr>
        <p:spPr>
          <a:xfrm>
            <a:off x="10083100" y="3109053"/>
            <a:ext cx="1304578" cy="1274068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/>
              <a:t>Mejor solución encontrada </a:t>
            </a:r>
          </a:p>
        </p:txBody>
      </p:sp>
      <p:cxnSp>
        <p:nvCxnSpPr>
          <p:cNvPr id="34" name="Straight Arrow Connector 7">
            <a:extLst>
              <a:ext uri="{FF2B5EF4-FFF2-40B4-BE49-F238E27FC236}">
                <a16:creationId xmlns:a16="http://schemas.microsoft.com/office/drawing/2014/main" id="{831A4EA9-8417-45FA-A822-CCA68BAB7F86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 flipV="1">
            <a:off x="8180169" y="3746087"/>
            <a:ext cx="1902931" cy="98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A7AAD277-9745-42F5-90A8-2496F96EAE58}"/>
              </a:ext>
            </a:extLst>
          </p:cNvPr>
          <p:cNvSpPr/>
          <p:nvPr/>
        </p:nvSpPr>
        <p:spPr>
          <a:xfrm>
            <a:off x="8142232" y="1114996"/>
            <a:ext cx="1971476" cy="1626661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800"/>
              <a:t>Criterio de parada 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882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6E2A817-EB51-443E-8665-4F7721DE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52" y="-22866"/>
            <a:ext cx="11626948" cy="1317094"/>
          </a:xfrm>
        </p:spPr>
        <p:txBody>
          <a:bodyPr>
            <a:normAutofit/>
          </a:bodyPr>
          <a:lstStyle/>
          <a:p>
            <a:r>
              <a:rPr lang="es-CO" sz="4000" b="1"/>
              <a:t>Método de reparación </a:t>
            </a:r>
            <a:r>
              <a:rPr lang="es-CO" sz="4000" b="1" err="1"/>
              <a:t>Regret</a:t>
            </a:r>
            <a:r>
              <a:rPr lang="es-CO" sz="4000" b="1"/>
              <a:t> </a:t>
            </a:r>
            <a:r>
              <a:rPr lang="es-CO" sz="4000" b="1" err="1"/>
              <a:t>Heuristic</a:t>
            </a:r>
            <a:r>
              <a:rPr lang="es-CO" sz="4000" b="1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 de texto 2">
                <a:extLst>
                  <a:ext uri="{FF2B5EF4-FFF2-40B4-BE49-F238E27FC236}">
                    <a16:creationId xmlns:a16="http://schemas.microsoft.com/office/drawing/2014/main" id="{9839F058-40C3-42FD-A05C-D22668014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801" y="1111460"/>
                <a:ext cx="4902809" cy="54837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lvl="0">
                  <a:spcAft>
                    <a:spcPts val="800"/>
                  </a:spcAft>
                </a:pP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Procedure</a:t>
                </a:r>
                <a:r>
                  <a:rPr lang="es-ES" sz="1100" b="1" i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regret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heuristic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Solucion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nodos insertar, FOS)</a:t>
                </a:r>
              </a:p>
              <a:p>
                <a:pPr lvl="0">
                  <a:spcAft>
                    <a:spcPts val="800"/>
                  </a:spcAft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es-ES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range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(nodos insertar)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</a:t>
                </a:r>
              </a:p>
              <a:p>
                <a:pPr>
                  <a:spcAft>
                    <a:spcPts val="800"/>
                  </a:spcAft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posibles posiciones= {}</a:t>
                </a:r>
                <a:endParaRPr lang="es-ES" sz="1100" b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0">
                  <a:spcAft>
                    <a:spcPts val="800"/>
                  </a:spcAft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pickup,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delivery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nodos insertar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</a:t>
                </a:r>
              </a:p>
              <a:p>
                <a:pPr>
                  <a:spcAft>
                    <a:spcPts val="800"/>
                  </a:spcAft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num_ruta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ruta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solución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</a:t>
                </a:r>
              </a:p>
              <a:p>
                <a:pPr>
                  <a:spcAft>
                    <a:spcPts val="800"/>
                  </a:spcAft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</a:t>
                </a: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posicionA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posiciónB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ruta 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 </a:t>
                </a:r>
              </a:p>
              <a:p>
                <a:pPr>
                  <a:spcAft>
                    <a:spcPts val="800"/>
                  </a:spcAft>
                </a:pP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posible ruta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list (ruta)</a:t>
                </a:r>
              </a:p>
              <a:p>
                <a:pPr>
                  <a:spcAft>
                    <a:spcPts val="800"/>
                  </a:spcAft>
                </a:pP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posible ruta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insert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posicionA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posiciónB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)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posible ruta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insert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pickup, </a:t>
                </a:r>
                <a:r>
                  <a:rPr lang="es-ES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delivery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800"/>
                  </a:spcAft>
                </a:pP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</a:t>
                </a:r>
                <a:r>
                  <a:rPr lang="es-CO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</a:t>
                </a: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nodo </a:t>
                </a: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posible ruta </a:t>
                </a: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</a:t>
                </a:r>
              </a:p>
              <a:p>
                <a:pPr>
                  <a:spcAft>
                    <a:spcPts val="800"/>
                  </a:spcAft>
                </a:pP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         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función nueva ruta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Calcular distancia tramo</a:t>
                </a:r>
              </a:p>
              <a:p>
                <a:pPr>
                  <a:spcAft>
                    <a:spcPts val="800"/>
                  </a:spcAft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          posibles posiciones </a:t>
                </a:r>
                <a14:m>
                  <m:oMath xmlns:m="http://schemas.openxmlformats.org/officeDocument/2006/math">
                    <m:r>
                      <a:rPr lang="es-ES" sz="11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función nueva ruta - FOS</a:t>
                </a:r>
              </a:p>
              <a:p>
                <a:pPr marL="457200" indent="-228600"/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posibles posiciones = </a:t>
                </a:r>
                <a:r>
                  <a:rPr lang="es-ES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sorted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CO" sz="1100" b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/>
                <a:r>
                  <a:rPr lang="es-ES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While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posibles posiciones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FO, distancia, tiempo, carga,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Check factibilidad (posible ruta)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</a:t>
                </a:r>
                <a:r>
                  <a:rPr lang="es-CO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</a:t>
                </a: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 </a:t>
                </a:r>
                <a:r>
                  <a:rPr lang="es-CO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</a:t>
                </a: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None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</a:t>
                </a:r>
                <a:r>
                  <a:rPr lang="es-CO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Continue</a:t>
                </a:r>
                <a:endParaRPr lang="es-CO" sz="1100" b="1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</a:t>
                </a:r>
                <a:r>
                  <a:rPr lang="es-CO" sz="1100" b="1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Else</a:t>
                </a:r>
                <a:r>
                  <a:rPr lang="es-CO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FO, distancia, tiempo, carga, </a:t>
                </a:r>
                <a14:m>
                  <m:oMath xmlns:m="http://schemas.openxmlformats.org/officeDocument/2006/math">
                    <m:r>
                      <a:rPr lang="es-ES" sz="11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CO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Actualizar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</a:t>
                </a:r>
                <a:r>
                  <a:rPr lang="es-ES" sz="11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Break</a:t>
                </a:r>
                <a:endParaRPr lang="es-CO" sz="1100" b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Return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Solución, 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Funciones objetivo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CO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ordenes a incluir</a:t>
                </a:r>
                <a:r>
                  <a:rPr lang="es-ES" sz="110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indent="-228600">
                  <a:lnSpc>
                    <a:spcPct val="107000"/>
                  </a:lnSpc>
                </a:pPr>
                <a:r>
                  <a:rPr lang="es-ES" sz="1100" b="1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End</a:t>
                </a:r>
                <a:r>
                  <a:rPr lang="es-ES" sz="1100" b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regret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ES" sz="110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heuristic</a:t>
                </a:r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000">
                    <a:solidFill>
                      <a:schemeClr val="bg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49580"/>
                <a:r>
                  <a:rPr lang="es-ES" sz="1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s-CO" sz="1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1100">
                    <a:solidFill>
                      <a:schemeClr val="bg1"/>
                    </a:solidFill>
                    <a:effectLst/>
                    <a:latin typeface="Times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5" name="Cuadro de texto 2">
                <a:extLst>
                  <a:ext uri="{FF2B5EF4-FFF2-40B4-BE49-F238E27FC236}">
                    <a16:creationId xmlns:a16="http://schemas.microsoft.com/office/drawing/2014/main" id="{9839F058-40C3-42FD-A05C-D2266801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01" y="1111460"/>
                <a:ext cx="4902809" cy="5483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8B7CB-23EC-234E-99C1-E6D4FB6259A3}"/>
                  </a:ext>
                </a:extLst>
              </p:cNvPr>
              <p:cNvSpPr txBox="1"/>
              <p:nvPr/>
            </p:nvSpPr>
            <p:spPr>
              <a:xfrm>
                <a:off x="5746884" y="2236510"/>
                <a:ext cx="6164342" cy="13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_tradnl"/>
                  <a:t>Escoge la orden con la mayor diferencia en disminución de valor objetivo entre la orden con menor disminución y la que le sigue.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s-ES_tradnl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8B7CB-23EC-234E-99C1-E6D4FB6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884" y="2236510"/>
                <a:ext cx="6164342" cy="1356846"/>
              </a:xfrm>
              <a:prstGeom prst="rect">
                <a:avLst/>
              </a:prstGeom>
              <a:blipFill>
                <a:blip r:embed="rId3"/>
                <a:stretch>
                  <a:fillRect l="-692" t="-2703" r="-1088" b="-44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985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6EC8B-4D5C-4FEC-81B8-E9E8E6D9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6906"/>
            <a:ext cx="10668000" cy="1524000"/>
          </a:xfrm>
        </p:spPr>
        <p:txBody>
          <a:bodyPr/>
          <a:lstStyle/>
          <a:p>
            <a:r>
              <a:rPr lang="es-CO"/>
              <a:t>Resultados 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945070"/>
              </p:ext>
            </p:extLst>
          </p:nvPr>
        </p:nvGraphicFramePr>
        <p:xfrm>
          <a:off x="2018674" y="1244194"/>
          <a:ext cx="8334837" cy="4661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85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6EC8B-4D5C-4FEC-81B8-E9E8E6D9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9" y="100642"/>
            <a:ext cx="10668000" cy="1524000"/>
          </a:xfrm>
        </p:spPr>
        <p:txBody>
          <a:bodyPr/>
          <a:lstStyle/>
          <a:p>
            <a:r>
              <a:rPr lang="es-CO"/>
              <a:t>Resultados 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997986"/>
              </p:ext>
            </p:extLst>
          </p:nvPr>
        </p:nvGraphicFramePr>
        <p:xfrm>
          <a:off x="1199337" y="1213541"/>
          <a:ext cx="10667999" cy="491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101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6EC8B-4D5C-4FEC-81B8-E9E8E6D9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36" y="301925"/>
            <a:ext cx="10668000" cy="1524000"/>
          </a:xfrm>
        </p:spPr>
        <p:txBody>
          <a:bodyPr/>
          <a:lstStyle/>
          <a:p>
            <a:r>
              <a:rPr lang="es-CO"/>
              <a:t>Resultados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36696"/>
              </p:ext>
            </p:extLst>
          </p:nvPr>
        </p:nvGraphicFramePr>
        <p:xfrm>
          <a:off x="1493565" y="1825925"/>
          <a:ext cx="9032342" cy="4012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087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4EA2A-14ED-48DB-BF9B-23D9A73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Historia, desarrollo y principales investigadores </a:t>
            </a: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3F6B8EAD-6A3E-4419-8C16-2717EFE29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86425"/>
              </p:ext>
            </p:extLst>
          </p:nvPr>
        </p:nvGraphicFramePr>
        <p:xfrm>
          <a:off x="2142227" y="2534729"/>
          <a:ext cx="5995358" cy="37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600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A398-301C-459D-AFEA-690341B3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s-CO"/>
              <a:t>Conclusiones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0554D38-5530-4E53-97F4-DD60142B6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689775"/>
              </p:ext>
            </p:extLst>
          </p:nvPr>
        </p:nvGraphicFramePr>
        <p:xfrm>
          <a:off x="2675207" y="1616612"/>
          <a:ext cx="9050214" cy="362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3">
            <a:extLst>
              <a:ext uri="{FF2B5EF4-FFF2-40B4-BE49-F238E27FC236}">
                <a16:creationId xmlns:a16="http://schemas.microsoft.com/office/drawing/2014/main" id="{F39FFDFE-A94A-4AE4-B601-8AC195AD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5" y="2384424"/>
            <a:ext cx="20843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61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05A9-8E96-4C3B-A83D-F88135F5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0"/>
            <a:ext cx="10668000" cy="1524000"/>
          </a:xfrm>
        </p:spPr>
        <p:txBody>
          <a:bodyPr/>
          <a:lstStyle/>
          <a:p>
            <a:r>
              <a:rPr lang="es-CO"/>
              <a:t>Variantes del LNS y sus diferencias </a:t>
            </a:r>
          </a:p>
        </p:txBody>
      </p:sp>
      <p:pic>
        <p:nvPicPr>
          <p:cNvPr id="4" name="Picture 2" descr="Diagram, table&#10;&#10;Description automatically generated">
            <a:extLst>
              <a:ext uri="{FF2B5EF4-FFF2-40B4-BE49-F238E27FC236}">
                <a16:creationId xmlns:a16="http://schemas.microsoft.com/office/drawing/2014/main" id="{9CD2B8FE-C9FD-4AEF-942A-7D8B274A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76" y="1247566"/>
            <a:ext cx="6326846" cy="542301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7F03BDE-FC24-4322-9BE9-9A7384EBF36D}"/>
              </a:ext>
            </a:extLst>
          </p:cNvPr>
          <p:cNvSpPr/>
          <p:nvPr/>
        </p:nvSpPr>
        <p:spPr>
          <a:xfrm>
            <a:off x="5160498" y="2264898"/>
            <a:ext cx="1871003" cy="21101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59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9E692-6086-4F22-8B52-52288D25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643" y="22397"/>
            <a:ext cx="10668000" cy="1524000"/>
          </a:xfrm>
        </p:spPr>
        <p:txBody>
          <a:bodyPr/>
          <a:lstStyle/>
          <a:p>
            <a:r>
              <a:rPr lang="es-CO"/>
              <a:t>Problemas destacados 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22673EDC-1C65-49B9-9C53-9B925171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7711"/>
              </p:ext>
            </p:extLst>
          </p:nvPr>
        </p:nvGraphicFramePr>
        <p:xfrm>
          <a:off x="1465340" y="1815055"/>
          <a:ext cx="8168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53259869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98188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Implementación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0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VRP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P. Shaw (1998)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0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Pickup and </a:t>
                      </a:r>
                      <a:r>
                        <a:rPr lang="es-ES" err="1"/>
                        <a:t>Delivery</a:t>
                      </a:r>
                      <a:r>
                        <a:rPr lang="es-ES"/>
                        <a:t> WTW</a:t>
                      </a:r>
                      <a:endParaRPr lang="es-E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Pisinger</a:t>
                      </a:r>
                      <a:r>
                        <a:rPr lang="es-ES"/>
                        <a:t>(2006)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7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err="1">
                          <a:latin typeface="Avenir Next LT Pro"/>
                        </a:rPr>
                        <a:t>supply</a:t>
                      </a:r>
                      <a:r>
                        <a:rPr lang="es-ES" sz="1800" b="0" i="0" u="none" strike="noStrike" noProof="0">
                          <a:latin typeface="Avenir Next LT Pro"/>
                        </a:rPr>
                        <a:t> </a:t>
                      </a:r>
                      <a:r>
                        <a:rPr lang="es-ES" sz="1800" b="0" i="0" u="none" strike="noStrike" noProof="0" err="1">
                          <a:latin typeface="Avenir Next LT Pro"/>
                        </a:rPr>
                        <a:t>chain</a:t>
                      </a:r>
                      <a:r>
                        <a:rPr lang="es-ES" sz="1800" b="0" i="0" u="none" strike="noStrike" noProof="0">
                          <a:latin typeface="Avenir Next LT Pro"/>
                        </a:rPr>
                        <a:t> </a:t>
                      </a:r>
                      <a:r>
                        <a:rPr lang="es-ES" sz="1800" b="0" i="0" u="none" strike="noStrike" noProof="0" err="1">
                          <a:latin typeface="Avenir Next LT Pro"/>
                        </a:rPr>
                        <a:t>management</a:t>
                      </a:r>
                      <a:r>
                        <a:rPr lang="es-ES" sz="1800" b="0" i="0" u="none" strike="noStrike" noProof="0">
                          <a:latin typeface="Avenir Next LT Pro"/>
                        </a:rPr>
                        <a:t> </a:t>
                      </a:r>
                      <a:r>
                        <a:rPr lang="es-ES" sz="1800" b="0" i="0" u="none" strike="noStrike" noProof="0" err="1">
                          <a:latin typeface="Avenir Next LT Pro"/>
                        </a:rPr>
                        <a:t>problems</a:t>
                      </a:r>
                      <a:endParaRPr lang="es-E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>
                          <a:latin typeface="Avenir Next LT Pro"/>
                        </a:rPr>
                        <a:t>Copado-</a:t>
                      </a:r>
                      <a:r>
                        <a:rPr lang="es-ES" sz="1800" b="0" i="0" u="none" strike="noStrike" noProof="0" err="1">
                          <a:latin typeface="Avenir Next LT Pro"/>
                        </a:rPr>
                        <a:t>Mendez</a:t>
                      </a:r>
                      <a:r>
                        <a:rPr lang="es-ES" sz="1800" b="0" i="0" u="none" strike="noStrike" noProof="0">
                          <a:latin typeface="Avenir Next LT Pro"/>
                        </a:rPr>
                        <a:t> (2013)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1902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FE48E7B-14E7-41F2-8172-0843BB01CC45}"/>
              </a:ext>
            </a:extLst>
          </p:cNvPr>
          <p:cNvSpPr txBox="1"/>
          <p:nvPr/>
        </p:nvSpPr>
        <p:spPr>
          <a:xfrm>
            <a:off x="3717985" y="3588589"/>
            <a:ext cx="2958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TSP, ATSP, Job shop, CVRP</a:t>
            </a:r>
          </a:p>
        </p:txBody>
      </p:sp>
      <p:pic>
        <p:nvPicPr>
          <p:cNvPr id="8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994AF0D-B54E-426C-8BB6-3859ABE8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87" y="4263578"/>
            <a:ext cx="3404558" cy="19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A870E-A09F-4FEC-BD48-1E0C20A9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847" y="330411"/>
            <a:ext cx="11099320" cy="1696528"/>
          </a:xfrm>
        </p:spPr>
        <p:txBody>
          <a:bodyPr/>
          <a:lstStyle/>
          <a:p>
            <a:r>
              <a:rPr lang="es-CO" b="1"/>
              <a:t>Local Search 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2B30558A-91B8-4883-8CAF-1B4F343B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66" y="3798440"/>
            <a:ext cx="4778643" cy="246896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BA5F832D-743C-4ACB-BBD2-7E2B4273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507" y="168696"/>
            <a:ext cx="4782057" cy="32604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19AD-A823-4DEE-B59E-CC918BB41BF2}"/>
              </a:ext>
            </a:extLst>
          </p:cNvPr>
          <p:cNvSpPr txBox="1">
            <a:spLocks/>
          </p:cNvSpPr>
          <p:nvPr/>
        </p:nvSpPr>
        <p:spPr>
          <a:xfrm>
            <a:off x="330680" y="2211577"/>
            <a:ext cx="6196512" cy="35765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_tradnl" sz="2800"/>
              <a:t>Parte de una solución inicial </a:t>
            </a:r>
          </a:p>
          <a:p>
            <a:r>
              <a:rPr lang="es-ES_tradnl" sz="2800">
                <a:ea typeface="+mj-lt"/>
                <a:cs typeface="+mj-lt"/>
              </a:rPr>
              <a:t>Genera el vecindario y realizar la comparación </a:t>
            </a:r>
            <a:endParaRPr lang="es-ES_tradnl" sz="2400"/>
          </a:p>
          <a:p>
            <a:r>
              <a:rPr lang="es-ES_tradnl" sz="2800">
                <a:ea typeface="+mj-lt"/>
                <a:cs typeface="+mj-lt"/>
              </a:rPr>
              <a:t>Puede llegar a aceptar un peor resultado para al escapar de la zona </a:t>
            </a:r>
            <a:endParaRPr lang="es-ES_tradnl" sz="2800"/>
          </a:p>
          <a:p>
            <a:r>
              <a:rPr lang="es-ES_tradnl" sz="2800">
                <a:ea typeface="+mj-lt"/>
                <a:cs typeface="+mj-lt"/>
              </a:rPr>
              <a:t>El optimo local encontrado puede ser muy malo </a:t>
            </a:r>
          </a:p>
          <a:p>
            <a:r>
              <a:rPr lang="es-ES_tradnl" sz="2800"/>
              <a:t>Los vecindarios se encuentran muy limitados </a:t>
            </a:r>
          </a:p>
          <a:p>
            <a:endParaRPr lang="es-ES_tradnl" sz="2800"/>
          </a:p>
          <a:p>
            <a:endParaRPr lang="es-ES_tradnl" sz="2800"/>
          </a:p>
          <a:p>
            <a:endParaRPr lang="es-ES_tradnl" sz="2800"/>
          </a:p>
          <a:p>
            <a:pPr algn="just"/>
            <a:endParaRPr lang="es-ES_tradnl" sz="2400"/>
          </a:p>
        </p:txBody>
      </p:sp>
    </p:spTree>
    <p:extLst>
      <p:ext uri="{BB962C8B-B14F-4D97-AF65-F5344CB8AC3E}">
        <p14:creationId xmlns:p14="http://schemas.microsoft.com/office/powerpoint/2010/main" val="87299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984F-7600-8948-943E-063885FE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45651"/>
            <a:ext cx="10668000" cy="1524000"/>
          </a:xfrm>
        </p:spPr>
        <p:txBody>
          <a:bodyPr/>
          <a:lstStyle/>
          <a:p>
            <a:r>
              <a:rPr lang="en-CA" i="1"/>
              <a:t>Large Neighborhood Search </a:t>
            </a:r>
            <a:r>
              <a:rPr lang="en-CA"/>
              <a:t>(LNS) </a:t>
            </a:r>
            <a:br>
              <a:rPr lang="en-CA"/>
            </a:b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25C3-87A7-6E47-9D30-345045EE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548" y="-301702"/>
            <a:ext cx="5036233" cy="4463857"/>
          </a:xfrm>
        </p:spPr>
        <p:txBody>
          <a:bodyPr>
            <a:normAutofit/>
          </a:bodyPr>
          <a:lstStyle/>
          <a:p>
            <a:endParaRPr lang="en-CA"/>
          </a:p>
          <a:p>
            <a:endParaRPr lang="en-CA"/>
          </a:p>
          <a:p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EC5EDE-9BE7-43B1-9AD1-177307C56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6"/>
          <a:stretch/>
        </p:blipFill>
        <p:spPr>
          <a:xfrm>
            <a:off x="220395" y="969095"/>
            <a:ext cx="6199163" cy="3486031"/>
          </a:xfrm>
          <a:prstGeom prst="rect">
            <a:avLst/>
          </a:prstGeo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CC0AEE7C-35D0-4225-9BF1-3FE0F4B20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7" t="7399" r="547" b="5697"/>
          <a:stretch/>
        </p:blipFill>
        <p:spPr>
          <a:xfrm>
            <a:off x="3385685" y="4596598"/>
            <a:ext cx="6710170" cy="21873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3E1416-5099-4624-8DB2-ECCFBCC668EE}"/>
              </a:ext>
            </a:extLst>
          </p:cNvPr>
          <p:cNvSpPr txBox="1">
            <a:spLocks/>
          </p:cNvSpPr>
          <p:nvPr/>
        </p:nvSpPr>
        <p:spPr>
          <a:xfrm>
            <a:off x="6935372" y="969095"/>
            <a:ext cx="5036233" cy="36568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_tradnl"/>
              <a:t>El vecindario N(x) de la solución x está definido como el conjunto de soluciones que pueden alcanzarse aplicando los métodos de destrucción y reparación </a:t>
            </a:r>
          </a:p>
          <a:p>
            <a:r>
              <a:rPr lang="es-ES_tradnl"/>
              <a:t>Se puede navegar mejor en el espacio de solución, incluso para instancias muy restringidas  </a:t>
            </a:r>
          </a:p>
          <a:p>
            <a:r>
              <a:rPr lang="es-ES_tradnl"/>
              <a:t>El método de destrucción convierte a la solución en </a:t>
            </a:r>
            <a:r>
              <a:rPr lang="es-ES_tradnl" err="1"/>
              <a:t>infactible</a:t>
            </a:r>
            <a:r>
              <a:rPr lang="es-ES_tradnl"/>
              <a:t> y luego al aplicar el método de reparación se regresa a la factibilidad </a:t>
            </a:r>
          </a:p>
          <a:p>
            <a:endParaRPr lang="en-CA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99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14DF0-8778-4511-BC0C-3A230BB2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13" y="0"/>
            <a:ext cx="10668000" cy="1524000"/>
          </a:xfrm>
        </p:spPr>
        <p:txBody>
          <a:bodyPr/>
          <a:lstStyle/>
          <a:p>
            <a:r>
              <a:rPr lang="es-CO" b="1"/>
              <a:t>Seudocódigo LNS </a:t>
            </a:r>
          </a:p>
        </p:txBody>
      </p:sp>
      <p:pic>
        <p:nvPicPr>
          <p:cNvPr id="4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964642-7350-4473-B309-3A84F435B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693"/>
          <a:stretch/>
        </p:blipFill>
        <p:spPr>
          <a:xfrm>
            <a:off x="448513" y="1524000"/>
            <a:ext cx="5532950" cy="44557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3E3A297-CF68-452C-9101-15DB61ABB227}"/>
                  </a:ext>
                </a:extLst>
              </p:cNvPr>
              <p:cNvSpPr txBox="1"/>
              <p:nvPr/>
            </p:nvSpPr>
            <p:spPr>
              <a:xfrm>
                <a:off x="7631374" y="3554937"/>
                <a:ext cx="5728857" cy="2872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CA"/>
              </a:p>
              <a:p>
                <a:endParaRPr lang="en-CA"/>
              </a:p>
              <a:p>
                <a:r>
                  <a:rPr lang="es-CO" b="1"/>
                  <a:t> Notación: </a:t>
                </a:r>
              </a:p>
              <a:p>
                <a:endParaRPr lang="en-CA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s-CO" b="1"/>
                  <a:t>: Mejor solución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O" b="1"/>
                  <a:t>: Solución actual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s-CO" b="1"/>
                  <a:t>: Solución temporal  </a:t>
                </a:r>
              </a:p>
              <a:p>
                <a14:m>
                  <m:oMath xmlns:m="http://schemas.openxmlformats.org/officeDocument/2006/math">
                    <m:r>
                      <a:rPr lang="es-CO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s-CO" b="1"/>
                  <a:t>: Método de destrucción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s-CO" b="1"/>
                  <a:t>: Método de reparación</a:t>
                </a:r>
              </a:p>
              <a:p>
                <a:endParaRPr lang="en-CA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3E3A297-CF68-452C-9101-15DB61ABB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374" y="3554937"/>
                <a:ext cx="5728857" cy="2872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E81BC7-1371-419B-82A1-A38186C182D9}"/>
              </a:ext>
            </a:extLst>
          </p:cNvPr>
          <p:cNvSpPr txBox="1">
            <a:spLocks/>
          </p:cNvSpPr>
          <p:nvPr/>
        </p:nvSpPr>
        <p:spPr>
          <a:xfrm>
            <a:off x="6426593" y="755585"/>
            <a:ext cx="5333998" cy="3732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O"/>
              <a:t>Se tiene como input una solución inicial, con la cual se calcula de manera iterativa </a:t>
            </a:r>
            <a:r>
              <a:rPr lang="es-CO" i="1"/>
              <a:t>x</a:t>
            </a:r>
            <a:r>
              <a:rPr lang="es-CO"/>
              <a:t>′ = </a:t>
            </a:r>
            <a:r>
              <a:rPr lang="es-CO" err="1"/>
              <a:t>argmin</a:t>
            </a:r>
            <a:r>
              <a:rPr lang="es-CO" i="1" err="1"/>
              <a:t>x</a:t>
            </a:r>
            <a:r>
              <a:rPr lang="es-CO"/>
              <a:t>′′∈</a:t>
            </a:r>
            <a:r>
              <a:rPr lang="es-CO" i="1"/>
              <a:t>N</a:t>
            </a:r>
            <a:r>
              <a:rPr lang="es-CO"/>
              <a:t>(</a:t>
            </a:r>
            <a:r>
              <a:rPr lang="es-CO" i="1"/>
              <a:t>x</a:t>
            </a:r>
            <a:r>
              <a:rPr lang="es-CO"/>
              <a:t>){</a:t>
            </a:r>
            <a:r>
              <a:rPr lang="es-CO" i="1"/>
              <a:t>c</a:t>
            </a:r>
            <a:r>
              <a:rPr lang="es-CO"/>
              <a:t>(</a:t>
            </a:r>
            <a:r>
              <a:rPr lang="es-CO" i="1"/>
              <a:t>x</a:t>
            </a:r>
            <a:r>
              <a:rPr lang="es-CO"/>
              <a:t>′′)} para encontrar la mejor solución </a:t>
            </a:r>
            <a:r>
              <a:rPr lang="es-CO" i="1"/>
              <a:t>x</a:t>
            </a:r>
            <a:r>
              <a:rPr lang="es-CO"/>
              <a:t>′ en el vecindario </a:t>
            </a:r>
          </a:p>
          <a:p>
            <a:r>
              <a:rPr lang="es-CO"/>
              <a:t>El vecindario de la nueva solución es explorado a partir de una mejora en la solución, proceso que se repite hasta conseguir el óptimo local x, donde el algoritmo se detiene 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s-ES_tradn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8DC836A-B883-4FC4-9274-2BD111B67B9B}"/>
              </a:ext>
            </a:extLst>
          </p:cNvPr>
          <p:cNvSpPr/>
          <p:nvPr/>
        </p:nvSpPr>
        <p:spPr>
          <a:xfrm>
            <a:off x="3077887" y="3013061"/>
            <a:ext cx="2258890" cy="29542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FD081C-1AF8-4437-BAAF-A67AE3CBD1BF}"/>
              </a:ext>
            </a:extLst>
          </p:cNvPr>
          <p:cNvSpPr/>
          <p:nvPr/>
        </p:nvSpPr>
        <p:spPr>
          <a:xfrm>
            <a:off x="3048017" y="3681842"/>
            <a:ext cx="2258890" cy="29542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0DC2-6391-4EEF-83E0-6756BB48B465}"/>
              </a:ext>
            </a:extLst>
          </p:cNvPr>
          <p:cNvSpPr/>
          <p:nvPr/>
        </p:nvSpPr>
        <p:spPr>
          <a:xfrm>
            <a:off x="2597008" y="4565688"/>
            <a:ext cx="3160908" cy="33855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5C74EA-CC84-49B5-848D-5EF2880643A5}"/>
              </a:ext>
            </a:extLst>
          </p:cNvPr>
          <p:cNvSpPr txBox="1"/>
          <p:nvPr/>
        </p:nvSpPr>
        <p:spPr>
          <a:xfrm>
            <a:off x="3316329" y="2991495"/>
            <a:ext cx="19905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>
                <a:solidFill>
                  <a:schemeClr val="bg1"/>
                </a:solidFill>
              </a:rPr>
              <a:t>Tentative neighbor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CD9B87-5E66-4243-AACD-29C67E75FB2C}"/>
              </a:ext>
            </a:extLst>
          </p:cNvPr>
          <p:cNvSpPr txBox="1"/>
          <p:nvPr/>
        </p:nvSpPr>
        <p:spPr>
          <a:xfrm>
            <a:off x="3365251" y="3642268"/>
            <a:ext cx="19905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>
                <a:solidFill>
                  <a:schemeClr val="bg1"/>
                </a:solidFill>
              </a:rPr>
              <a:t>Update current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8E8C6-544B-43AB-8F0E-87835718A641}"/>
              </a:ext>
            </a:extLst>
          </p:cNvPr>
          <p:cNvSpPr txBox="1"/>
          <p:nvPr/>
        </p:nvSpPr>
        <p:spPr>
          <a:xfrm>
            <a:off x="2933915" y="4586562"/>
            <a:ext cx="2853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>
                <a:solidFill>
                  <a:schemeClr val="bg1"/>
                </a:solidFill>
              </a:rPr>
              <a:t>Update best incumbent </a:t>
            </a:r>
            <a:endParaRPr lang="es-CO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7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1C9C41-A39C-4627-8DC3-E71C4751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9969"/>
            <a:ext cx="10668000" cy="1524000"/>
          </a:xfrm>
        </p:spPr>
        <p:txBody>
          <a:bodyPr/>
          <a:lstStyle/>
          <a:p>
            <a:r>
              <a:rPr lang="es-CO"/>
              <a:t>Métodos de destrucción 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E1A3661-0F97-4CCC-B752-FA4FF89DE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892461"/>
              </p:ext>
            </p:extLst>
          </p:nvPr>
        </p:nvGraphicFramePr>
        <p:xfrm>
          <a:off x="5155028" y="1385538"/>
          <a:ext cx="8026400" cy="487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822939-DE77-46EA-B040-CE04E476FFCD}"/>
              </a:ext>
            </a:extLst>
          </p:cNvPr>
          <p:cNvSpPr txBox="1">
            <a:spLocks/>
          </p:cNvSpPr>
          <p:nvPr/>
        </p:nvSpPr>
        <p:spPr>
          <a:xfrm>
            <a:off x="110981" y="1730326"/>
            <a:ext cx="5985019" cy="4534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CO"/>
          </a:p>
          <a:p>
            <a:r>
              <a:rPr lang="es-CO"/>
              <a:t>El procedimiento de destrucción selecciona algunas variables del problema y elimina los valores que esta tienen en la solución X, lo que hace que estas variables queden libres, dejando las demás fijas con su valor actual </a:t>
            </a:r>
          </a:p>
          <a:p>
            <a:pPr marL="0" indent="0">
              <a:buNone/>
            </a:pPr>
            <a:r>
              <a:rPr lang="es-CO"/>
              <a:t>         -Input: Solución inicial factible </a:t>
            </a:r>
          </a:p>
          <a:p>
            <a:pPr marL="0" indent="0">
              <a:buNone/>
            </a:pPr>
            <a:r>
              <a:rPr lang="es-CO"/>
              <a:t>         -Output: Solución d(x) infactible o incompleta </a:t>
            </a:r>
          </a:p>
          <a:p>
            <a:r>
              <a:rPr lang="es-CO"/>
              <a:t>Está determinando por el grado de destrucción que representa la fracción de las variables que se verá afectada en el procedimiento, esto puede:</a:t>
            </a:r>
          </a:p>
          <a:p>
            <a:pPr marL="0" indent="0">
              <a:buNone/>
            </a:pPr>
            <a:r>
              <a:rPr lang="es-CO"/>
              <a:t>          -Ser fijo </a:t>
            </a:r>
          </a:p>
          <a:p>
            <a:pPr marL="0" indent="0">
              <a:buNone/>
            </a:pPr>
            <a:r>
              <a:rPr lang="es-CO"/>
              <a:t>          -Variar gradualmente durante las iteraciones  </a:t>
            </a:r>
          </a:p>
          <a:p>
            <a:endParaRPr lang="es-CO"/>
          </a:p>
          <a:p>
            <a:endParaRPr lang="es-CO"/>
          </a:p>
          <a:p>
            <a:endParaRPr lang="es-CO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92633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PebbleVTI</vt:lpstr>
      <vt:lpstr>Large Neighborhood Search  (LNS)</vt:lpstr>
      <vt:lpstr>Agenda </vt:lpstr>
      <vt:lpstr>Historia, desarrollo y principales investigadores </vt:lpstr>
      <vt:lpstr>Variantes del LNS y sus diferencias </vt:lpstr>
      <vt:lpstr>Problemas destacados </vt:lpstr>
      <vt:lpstr>Local Search </vt:lpstr>
      <vt:lpstr>Large Neighborhood Search (LNS)  </vt:lpstr>
      <vt:lpstr>Seudocódigo LNS </vt:lpstr>
      <vt:lpstr>Métodos de destrucción </vt:lpstr>
      <vt:lpstr>Métodos de reparación </vt:lpstr>
      <vt:lpstr>Adaptive large neighborhood search (ALNS)</vt:lpstr>
      <vt:lpstr>Seudocódigo ALNS </vt:lpstr>
      <vt:lpstr>PowerPoint Presentation</vt:lpstr>
      <vt:lpstr>Pickup &amp; delivery problem with time windows PDPTW</vt:lpstr>
      <vt:lpstr>Modelaje matemático </vt:lpstr>
      <vt:lpstr>Presentación Instancias </vt:lpstr>
      <vt:lpstr>IMPLEMENTACIONES </vt:lpstr>
      <vt:lpstr>Codificación</vt:lpstr>
      <vt:lpstr>Diferencias entre Implementaciones</vt:lpstr>
      <vt:lpstr>Implementacion 1  </vt:lpstr>
      <vt:lpstr>Método de reparación Insert Greedy Heuristic </vt:lpstr>
      <vt:lpstr>Método de destrucción Random Removal   </vt:lpstr>
      <vt:lpstr>Implementacion 2  </vt:lpstr>
      <vt:lpstr>Método de destrucción Worst Removal   </vt:lpstr>
      <vt:lpstr>Implementaciones 3  </vt:lpstr>
      <vt:lpstr>Método de reparación Regret Heuristic </vt:lpstr>
      <vt:lpstr>Resultados </vt:lpstr>
      <vt:lpstr>Resultados </vt:lpstr>
      <vt:lpstr>Resultados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Neighborhood Search  (LNS)</dc:title>
  <dc:creator>Nicolas  Robayo Pardo</dc:creator>
  <cp:revision>1</cp:revision>
  <dcterms:created xsi:type="dcterms:W3CDTF">2020-12-02T20:47:32Z</dcterms:created>
  <dcterms:modified xsi:type="dcterms:W3CDTF">2020-12-02T21:00:07Z</dcterms:modified>
</cp:coreProperties>
</file>