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7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ED6A0E9-262A-4967-AF6C-ABD399ED51DC}" type="datetimeFigureOut">
              <a:rPr lang="es-MX" smtClean="0"/>
              <a:t>29/06/2015</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7908C58E-7B43-4C4C-A339-B2CC529043BA}"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ED6A0E9-262A-4967-AF6C-ABD399ED51DC}" type="datetimeFigureOut">
              <a:rPr lang="es-MX" smtClean="0"/>
              <a:t>29/06/2015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ED6A0E9-262A-4967-AF6C-ABD399ED51DC}" type="datetimeFigureOut">
              <a:rPr lang="es-MX" smtClean="0"/>
              <a:t>29/06/2015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908C58E-7B43-4C4C-A339-B2CC529043BA}"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ED6A0E9-262A-4967-AF6C-ABD399ED51DC}" type="datetimeFigureOut">
              <a:rPr lang="es-MX" smtClean="0"/>
              <a:t>29/06/2015</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7908C58E-7B43-4C4C-A339-B2CC529043BA}" type="slidenum">
              <a:rPr lang="es-MX" smtClean="0"/>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D6A0E9-262A-4967-AF6C-ABD399ED51DC}" type="datetimeFigureOut">
              <a:rPr lang="es-MX" smtClean="0"/>
              <a:t>29/06/2015</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08C58E-7B43-4C4C-A339-B2CC529043B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Servicios en Red</a:t>
            </a:r>
            <a:endParaRPr lang="es-MX" dirty="0"/>
          </a:p>
        </p:txBody>
      </p:sp>
      <p:sp>
        <p:nvSpPr>
          <p:cNvPr id="3" name="2 Subtítulo"/>
          <p:cNvSpPr>
            <a:spLocks noGrp="1"/>
          </p:cNvSpPr>
          <p:nvPr>
            <p:ph type="subTitle" idx="1"/>
          </p:nvPr>
        </p:nvSpPr>
        <p:spPr/>
        <p:txBody>
          <a:bodyPr/>
          <a:lstStyle/>
          <a:p>
            <a:endParaRPr lang="es-MX"/>
          </a:p>
        </p:txBody>
      </p:sp>
    </p:spTree>
    <p:extLst>
      <p:ext uri="{BB962C8B-B14F-4D97-AF65-F5344CB8AC3E}">
        <p14:creationId xmlns:p14="http://schemas.microsoft.com/office/powerpoint/2010/main" val="333180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a:t>El correo electrónico es la aplicación de red más utilizada. Permite claras mejoras en la comunicación frente a otros sistemas. Por ejemplo, es más cómodo que el teléfono porque se puede atender al ritmo determinado por el receptor, no al ritmo de los llamantes. Además tiene un costo mucho menor para transmitir iguales cantidades de información. Frente al correo convencional tiene la clara ventaja de la rapidez.</a:t>
            </a:r>
          </a:p>
          <a:p>
            <a:endParaRPr lang="es-MX" dirty="0"/>
          </a:p>
        </p:txBody>
      </p:sp>
      <p:sp>
        <p:nvSpPr>
          <p:cNvPr id="2" name="1 Título"/>
          <p:cNvSpPr>
            <a:spLocks noGrp="1"/>
          </p:cNvSpPr>
          <p:nvPr>
            <p:ph type="title"/>
          </p:nvPr>
        </p:nvSpPr>
        <p:spPr/>
        <p:txBody>
          <a:bodyPr/>
          <a:lstStyle/>
          <a:p>
            <a:r>
              <a:rPr lang="es-MX" dirty="0"/>
              <a:t>Correo</a:t>
            </a:r>
          </a:p>
        </p:txBody>
      </p:sp>
    </p:spTree>
    <p:extLst>
      <p:ext uri="{BB962C8B-B14F-4D97-AF65-F5344CB8AC3E}">
        <p14:creationId xmlns:p14="http://schemas.microsoft.com/office/powerpoint/2010/main" val="98575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a:t>Los servidores de información pueden bien servir ficheros en función de sus contenidos como pueden ser los documentos hipertexto, como es el caso de esta presentación. O bien, pueden servir información dispuesta para su proceso por las aplicaciones, como es el caso de los servidores de bases de datos.</a:t>
            </a:r>
          </a:p>
          <a:p>
            <a:endParaRPr lang="es-MX" dirty="0"/>
          </a:p>
        </p:txBody>
      </p:sp>
      <p:sp>
        <p:nvSpPr>
          <p:cNvPr id="2" name="1 Título"/>
          <p:cNvSpPr>
            <a:spLocks noGrp="1"/>
          </p:cNvSpPr>
          <p:nvPr>
            <p:ph type="title"/>
          </p:nvPr>
        </p:nvSpPr>
        <p:spPr/>
        <p:txBody>
          <a:bodyPr>
            <a:normAutofit/>
          </a:bodyPr>
          <a:lstStyle/>
          <a:p>
            <a:r>
              <a:rPr lang="es-MX" dirty="0" smtClean="0"/>
              <a:t>Información</a:t>
            </a:r>
            <a:endParaRPr lang="es-MX" dirty="0"/>
          </a:p>
        </p:txBody>
      </p:sp>
    </p:spTree>
    <p:extLst>
      <p:ext uri="{BB962C8B-B14F-4D97-AF65-F5344CB8AC3E}">
        <p14:creationId xmlns:p14="http://schemas.microsoft.com/office/powerpoint/2010/main" val="3324234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Las </a:t>
            </a:r>
            <a:r>
              <a:rPr lang="es-MX" dirty="0"/>
              <a:t>redes más modernas, con grandes capacidades de transmisión, permiten transferir contenidos diferentes de los datos, como pueden ser imágenes o sonidos. Esto permite aplicaciones como:</a:t>
            </a:r>
          </a:p>
          <a:p>
            <a:r>
              <a:rPr lang="es-MX" dirty="0"/>
              <a:t>Estaciones integradas (voz y datos).</a:t>
            </a:r>
          </a:p>
          <a:p>
            <a:r>
              <a:rPr lang="es-MX" dirty="0"/>
              <a:t>Telefonía integrada.</a:t>
            </a:r>
          </a:p>
          <a:p>
            <a:r>
              <a:rPr lang="es-MX" dirty="0" smtClean="0"/>
              <a:t>Servidores </a:t>
            </a:r>
            <a:r>
              <a:rPr lang="es-MX" dirty="0"/>
              <a:t>de imágenes.</a:t>
            </a:r>
          </a:p>
          <a:p>
            <a:r>
              <a:rPr lang="es-MX" dirty="0"/>
              <a:t>Videoconferencia de sobremesa.</a:t>
            </a:r>
          </a:p>
          <a:p>
            <a:endParaRPr lang="es-MX" dirty="0"/>
          </a:p>
        </p:txBody>
      </p:sp>
      <p:sp>
        <p:nvSpPr>
          <p:cNvPr id="2" name="1 Título"/>
          <p:cNvSpPr>
            <a:spLocks noGrp="1"/>
          </p:cNvSpPr>
          <p:nvPr>
            <p:ph type="title"/>
          </p:nvPr>
        </p:nvSpPr>
        <p:spPr/>
        <p:txBody>
          <a:bodyPr/>
          <a:lstStyle/>
          <a:p>
            <a:r>
              <a:rPr lang="es-MX" dirty="0" smtClean="0"/>
              <a:t>Otros</a:t>
            </a:r>
            <a:endParaRPr lang="es-MX" dirty="0"/>
          </a:p>
        </p:txBody>
      </p:sp>
    </p:spTree>
    <p:extLst>
      <p:ext uri="{BB962C8B-B14F-4D97-AF65-F5344CB8AC3E}">
        <p14:creationId xmlns:p14="http://schemas.microsoft.com/office/powerpoint/2010/main" val="1108309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a:t>Servicios de red.</a:t>
            </a:r>
          </a:p>
          <a:p>
            <a:r>
              <a:rPr lang="es-MX" dirty="0"/>
              <a:t>La finalidad de una red es que los usurarios de los sistemas informáticos de una organización puedan hacer un mejor uso de los mismos mejorando de este modo el </a:t>
            </a:r>
            <a:r>
              <a:rPr lang="es-MX" dirty="0" err="1"/>
              <a:t>rendiimiento</a:t>
            </a:r>
            <a:r>
              <a:rPr lang="es-MX" dirty="0"/>
              <a:t> global de la organización Así las organizaciones obtienen una serie de ventajas del uso de las redes en sus entornos de </a:t>
            </a:r>
            <a:r>
              <a:rPr lang="es-MX" dirty="0" smtClean="0"/>
              <a:t>trabajo</a:t>
            </a:r>
            <a:endParaRPr lang="es-MX" dirty="0"/>
          </a:p>
        </p:txBody>
      </p:sp>
      <p:sp>
        <p:nvSpPr>
          <p:cNvPr id="2" name="1 Título"/>
          <p:cNvSpPr>
            <a:spLocks noGrp="1"/>
          </p:cNvSpPr>
          <p:nvPr>
            <p:ph type="title"/>
          </p:nvPr>
        </p:nvSpPr>
        <p:spPr/>
        <p:txBody>
          <a:bodyPr/>
          <a:lstStyle/>
          <a:p>
            <a:r>
              <a:rPr lang="es-MX" dirty="0" smtClean="0"/>
              <a:t>Introducción</a:t>
            </a:r>
            <a:endParaRPr lang="es-MX" dirty="0"/>
          </a:p>
        </p:txBody>
      </p:sp>
    </p:spTree>
    <p:extLst>
      <p:ext uri="{BB962C8B-B14F-4D97-AF65-F5344CB8AC3E}">
        <p14:creationId xmlns:p14="http://schemas.microsoft.com/office/powerpoint/2010/main" val="408333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MX" dirty="0" smtClean="0"/>
              <a:t>Mayor facilidad de comunicación.</a:t>
            </a:r>
          </a:p>
          <a:p>
            <a:r>
              <a:rPr lang="es-MX" dirty="0" smtClean="0"/>
              <a:t>Mejora de la competitividad.</a:t>
            </a:r>
          </a:p>
          <a:p>
            <a:r>
              <a:rPr lang="es-MX" dirty="0" smtClean="0"/>
              <a:t>Mejora de la dinámica de grupo.</a:t>
            </a:r>
          </a:p>
          <a:p>
            <a:r>
              <a:rPr lang="es-MX" dirty="0" smtClean="0"/>
              <a:t>Reducción del presupuesto para proceso de datos.</a:t>
            </a:r>
          </a:p>
          <a:p>
            <a:r>
              <a:rPr lang="es-MX" dirty="0" smtClean="0"/>
              <a:t>Reducción de los costos de proceso por usuario.</a:t>
            </a:r>
          </a:p>
          <a:p>
            <a:r>
              <a:rPr lang="es-MX" dirty="0" smtClean="0"/>
              <a:t>Mejoras en la administración de los programas.</a:t>
            </a:r>
          </a:p>
          <a:p>
            <a:r>
              <a:rPr lang="es-MX" dirty="0" smtClean="0"/>
              <a:t>Mejoras en la integridad de los datos.</a:t>
            </a:r>
          </a:p>
          <a:p>
            <a:r>
              <a:rPr lang="es-MX" dirty="0" smtClean="0"/>
              <a:t>Mejora en los tiempos de respuesta.</a:t>
            </a:r>
          </a:p>
          <a:p>
            <a:r>
              <a:rPr lang="es-MX" dirty="0" smtClean="0"/>
              <a:t>Flexibilidad en el proceso de datos.</a:t>
            </a:r>
          </a:p>
          <a:p>
            <a:r>
              <a:rPr lang="es-MX" dirty="0" smtClean="0"/>
              <a:t>Mayor variedad de programas.</a:t>
            </a:r>
          </a:p>
          <a:p>
            <a:r>
              <a:rPr lang="es-MX" dirty="0" smtClean="0"/>
              <a:t>Mayor facilidad de uso. Mejor seguridad.</a:t>
            </a:r>
          </a:p>
          <a:p>
            <a:endParaRPr lang="es-MX" dirty="0"/>
          </a:p>
        </p:txBody>
      </p:sp>
      <p:sp>
        <p:nvSpPr>
          <p:cNvPr id="2" name="1 Título"/>
          <p:cNvSpPr>
            <a:spLocks noGrp="1"/>
          </p:cNvSpPr>
          <p:nvPr>
            <p:ph type="title"/>
          </p:nvPr>
        </p:nvSpPr>
        <p:spPr/>
        <p:txBody>
          <a:bodyPr/>
          <a:lstStyle/>
          <a:p>
            <a:r>
              <a:rPr lang="es-MX" dirty="0" smtClean="0"/>
              <a:t>Ventajas</a:t>
            </a:r>
            <a:endParaRPr lang="es-MX" dirty="0"/>
          </a:p>
        </p:txBody>
      </p:sp>
    </p:spTree>
    <p:extLst>
      <p:ext uri="{BB962C8B-B14F-4D97-AF65-F5344CB8AC3E}">
        <p14:creationId xmlns:p14="http://schemas.microsoft.com/office/powerpoint/2010/main" val="3754938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Para que todo esto sea posible, la red debe prestar una serie de servicios a sus usuarios, como son:</a:t>
            </a:r>
          </a:p>
          <a:p>
            <a:r>
              <a:rPr lang="es-MX" dirty="0" smtClean="0"/>
              <a:t>  Acceso.</a:t>
            </a:r>
          </a:p>
          <a:p>
            <a:r>
              <a:rPr lang="es-MX" dirty="0" smtClean="0"/>
              <a:t> Archivos</a:t>
            </a:r>
          </a:p>
          <a:p>
            <a:r>
              <a:rPr lang="es-MX" dirty="0" smtClean="0"/>
              <a:t> Impresión.</a:t>
            </a:r>
          </a:p>
          <a:p>
            <a:r>
              <a:rPr lang="es-MX" dirty="0" smtClean="0"/>
              <a:t> Correo.</a:t>
            </a:r>
          </a:p>
          <a:p>
            <a:r>
              <a:rPr lang="es-MX" dirty="0" smtClean="0"/>
              <a:t> Información.</a:t>
            </a:r>
          </a:p>
          <a:p>
            <a:r>
              <a:rPr lang="es-MX" dirty="0" smtClean="0"/>
              <a:t> Otros.</a:t>
            </a:r>
          </a:p>
          <a:p>
            <a:endParaRPr lang="es-MX" dirty="0"/>
          </a:p>
        </p:txBody>
      </p:sp>
      <p:sp>
        <p:nvSpPr>
          <p:cNvPr id="2" name="1 Título"/>
          <p:cNvSpPr>
            <a:spLocks noGrp="1"/>
          </p:cNvSpPr>
          <p:nvPr>
            <p:ph type="title"/>
          </p:nvPr>
        </p:nvSpPr>
        <p:spPr/>
        <p:txBody>
          <a:bodyPr/>
          <a:lstStyle/>
          <a:p>
            <a:r>
              <a:rPr lang="es-MX" dirty="0" smtClean="0"/>
              <a:t>Servicios en red</a:t>
            </a:r>
            <a:endParaRPr lang="es-MX" dirty="0"/>
          </a:p>
        </p:txBody>
      </p:sp>
    </p:spTree>
    <p:extLst>
      <p:ext uri="{BB962C8B-B14F-4D97-AF65-F5344CB8AC3E}">
        <p14:creationId xmlns:p14="http://schemas.microsoft.com/office/powerpoint/2010/main" val="308887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Los </a:t>
            </a:r>
            <a:r>
              <a:rPr lang="es-MX" dirty="0"/>
              <a:t>servicios de acceso a la red comprenden tanto la verificación de la identidad del usuario para determinar cuales son los recursos de la misma que puede utilizar, como servicios para permitir la conexión de usuarios de la red desde lugares remotos.</a:t>
            </a:r>
          </a:p>
          <a:p>
            <a:endParaRPr lang="es-MX" dirty="0"/>
          </a:p>
        </p:txBody>
      </p:sp>
      <p:sp>
        <p:nvSpPr>
          <p:cNvPr id="2" name="1 Título"/>
          <p:cNvSpPr>
            <a:spLocks noGrp="1"/>
          </p:cNvSpPr>
          <p:nvPr>
            <p:ph type="title"/>
          </p:nvPr>
        </p:nvSpPr>
        <p:spPr/>
        <p:txBody>
          <a:bodyPr/>
          <a:lstStyle/>
          <a:p>
            <a:r>
              <a:rPr lang="es-MX" dirty="0" smtClean="0"/>
              <a:t>Acceso</a:t>
            </a:r>
            <a:endParaRPr lang="es-MX" dirty="0"/>
          </a:p>
        </p:txBody>
      </p:sp>
    </p:spTree>
    <p:extLst>
      <p:ext uri="{BB962C8B-B14F-4D97-AF65-F5344CB8AC3E}">
        <p14:creationId xmlns:p14="http://schemas.microsoft.com/office/powerpoint/2010/main" val="9502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Para </a:t>
            </a:r>
            <a:r>
              <a:rPr lang="es-MX" dirty="0"/>
              <a:t>el control de acceso, el usuario debe identificarse conectando con un </a:t>
            </a:r>
            <a:r>
              <a:rPr lang="es-MX" b="1" dirty="0"/>
              <a:t>servidor</a:t>
            </a:r>
            <a:r>
              <a:rPr lang="es-MX" dirty="0"/>
              <a:t> en el cual se autentifica por medio de un nombre de usuario y una clave de acceso. Si ambos son correctos, el usuario puede conectarse a la red.</a:t>
            </a:r>
          </a:p>
          <a:p>
            <a:endParaRPr lang="es-MX" dirty="0"/>
          </a:p>
        </p:txBody>
      </p:sp>
      <p:sp>
        <p:nvSpPr>
          <p:cNvPr id="2" name="1 Título"/>
          <p:cNvSpPr>
            <a:spLocks noGrp="1"/>
          </p:cNvSpPr>
          <p:nvPr>
            <p:ph type="title"/>
          </p:nvPr>
        </p:nvSpPr>
        <p:spPr/>
        <p:txBody>
          <a:bodyPr>
            <a:normAutofit/>
          </a:bodyPr>
          <a:lstStyle/>
          <a:p>
            <a:r>
              <a:rPr lang="es-MX" dirty="0" smtClean="0"/>
              <a:t>Control de acceso</a:t>
            </a:r>
            <a:endParaRPr lang="es-MX" dirty="0"/>
          </a:p>
        </p:txBody>
      </p:sp>
    </p:spTree>
    <p:extLst>
      <p:ext uri="{BB962C8B-B14F-4D97-AF65-F5344CB8AC3E}">
        <p14:creationId xmlns:p14="http://schemas.microsoft.com/office/powerpoint/2010/main" val="266414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a:t>En este caso, la red de la organización está conectada con redes públicas que permiten la conexión de estaciones de trabajo situadas en lugares distantes. Dependiendo del método utilizado para </a:t>
            </a:r>
            <a:r>
              <a:rPr lang="es-MX" dirty="0" err="1"/>
              <a:t>establcer</a:t>
            </a:r>
            <a:r>
              <a:rPr lang="es-MX" dirty="0"/>
              <a:t> la conexión el usuario podrá acceder a unos u otros recursos.</a:t>
            </a:r>
          </a:p>
          <a:p>
            <a:endParaRPr lang="es-MX" dirty="0"/>
          </a:p>
        </p:txBody>
      </p:sp>
      <p:sp>
        <p:nvSpPr>
          <p:cNvPr id="2" name="1 Título"/>
          <p:cNvSpPr>
            <a:spLocks noGrp="1"/>
          </p:cNvSpPr>
          <p:nvPr>
            <p:ph type="title"/>
          </p:nvPr>
        </p:nvSpPr>
        <p:spPr/>
        <p:txBody>
          <a:bodyPr>
            <a:normAutofit/>
          </a:bodyPr>
          <a:lstStyle/>
          <a:p>
            <a:r>
              <a:rPr lang="es-MX" dirty="0"/>
              <a:t>Acceso remoto</a:t>
            </a:r>
            <a:r>
              <a:rPr lang="es-MX" dirty="0" smtClean="0"/>
              <a:t>.</a:t>
            </a:r>
            <a:endParaRPr lang="es-MX" dirty="0"/>
          </a:p>
        </p:txBody>
      </p:sp>
    </p:spTree>
    <p:extLst>
      <p:ext uri="{BB962C8B-B14F-4D97-AF65-F5344CB8AC3E}">
        <p14:creationId xmlns:p14="http://schemas.microsoft.com/office/powerpoint/2010/main" val="4572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a:t>El servicio de ficheros consiste en ofrecer a la red grandes capacidades de almacenamiento para descargar o eliminar los discos de las estaciones. Esto permite almacenar tanto aplicaciones como datos en el servidor, reduciendo los </a:t>
            </a:r>
            <a:r>
              <a:rPr lang="es-MX" dirty="0" err="1"/>
              <a:t>requierimientos</a:t>
            </a:r>
            <a:r>
              <a:rPr lang="es-MX" dirty="0"/>
              <a:t> de las estaciones. Los ficheros deben ser cargados en las estaciones para su uso.</a:t>
            </a:r>
          </a:p>
          <a:p>
            <a:endParaRPr lang="es-MX" dirty="0"/>
          </a:p>
        </p:txBody>
      </p:sp>
      <p:sp>
        <p:nvSpPr>
          <p:cNvPr id="2" name="1 Título"/>
          <p:cNvSpPr>
            <a:spLocks noGrp="1"/>
          </p:cNvSpPr>
          <p:nvPr>
            <p:ph type="title"/>
          </p:nvPr>
        </p:nvSpPr>
        <p:spPr/>
        <p:txBody>
          <a:bodyPr/>
          <a:lstStyle/>
          <a:p>
            <a:r>
              <a:rPr lang="es-MX" dirty="0" smtClean="0"/>
              <a:t>Archivos</a:t>
            </a:r>
            <a:endParaRPr lang="es-MX" dirty="0"/>
          </a:p>
        </p:txBody>
      </p:sp>
    </p:spTree>
    <p:extLst>
      <p:ext uri="{BB962C8B-B14F-4D97-AF65-F5344CB8AC3E}">
        <p14:creationId xmlns:p14="http://schemas.microsoft.com/office/powerpoint/2010/main" val="2197642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a:t>Permite compartir impresoras de alta calidad, capacidad y coste entre múltiples usuarios, reduciendo así el gasto. Existen equipos servidores con capacidad de almacenamiento propio donde se almacenan los trabajos en espera de impresión, lo cual permite que los clientes se descarguen de esta información con más rapidez</a:t>
            </a:r>
            <a:r>
              <a:rPr lang="es-MX" dirty="0" smtClean="0"/>
              <a:t>.</a:t>
            </a:r>
            <a:endParaRPr lang="es-MX" dirty="0"/>
          </a:p>
        </p:txBody>
      </p:sp>
      <p:sp>
        <p:nvSpPr>
          <p:cNvPr id="2" name="1 Título"/>
          <p:cNvSpPr>
            <a:spLocks noGrp="1"/>
          </p:cNvSpPr>
          <p:nvPr>
            <p:ph type="title"/>
          </p:nvPr>
        </p:nvSpPr>
        <p:spPr/>
        <p:txBody>
          <a:bodyPr/>
          <a:lstStyle/>
          <a:p>
            <a:r>
              <a:rPr lang="es-MX" dirty="0"/>
              <a:t>Impresión</a:t>
            </a:r>
          </a:p>
        </p:txBody>
      </p:sp>
    </p:spTree>
    <p:extLst>
      <p:ext uri="{BB962C8B-B14F-4D97-AF65-F5344CB8AC3E}">
        <p14:creationId xmlns:p14="http://schemas.microsoft.com/office/powerpoint/2010/main" val="32107263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574</Words>
  <Application>Microsoft Office PowerPoint</Application>
  <PresentationFormat>Presentación en pantalla (4:3)</PresentationFormat>
  <Paragraphs>44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Concurrencia</vt:lpstr>
      <vt:lpstr>Servicios en Red</vt:lpstr>
      <vt:lpstr>Introducción</vt:lpstr>
      <vt:lpstr>Ventajas</vt:lpstr>
      <vt:lpstr>Servicios en red</vt:lpstr>
      <vt:lpstr>Acceso</vt:lpstr>
      <vt:lpstr>Control de acceso</vt:lpstr>
      <vt:lpstr>Acceso remoto.</vt:lpstr>
      <vt:lpstr>Archivos</vt:lpstr>
      <vt:lpstr>Impresión</vt:lpstr>
      <vt:lpstr>Correo</vt:lpstr>
      <vt:lpstr>Información</vt:lpstr>
      <vt:lpstr>Otros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Servicios en Red</dc:title>
  <dc:creator>Tanibet Pérez</dc:creator>
  <cp:lastModifiedBy>Tanibet Pérez</cp:lastModifiedBy>
  <cp:revision>1</cp:revision>
  <dcterms:created xsi:type="dcterms:W3CDTF">2015-06-29T17:28:13Z</dcterms:created>
  <dcterms:modified xsi:type="dcterms:W3CDTF">2015-06-29T17:35:08Z</dcterms:modified>
</cp:coreProperties>
</file>