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2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2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0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1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comunicacion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- 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 se utiliza un objeto </a:t>
            </a:r>
            <a:r>
              <a:rPr lang="es-ES" dirty="0" err="1" smtClean="0"/>
              <a:t>intent</a:t>
            </a:r>
            <a:r>
              <a:rPr lang="es-ES" dirty="0" smtClean="0"/>
              <a:t> con el contexto actual y la clase de la actividad a la cual se quiera utilizar.</a:t>
            </a:r>
          </a:p>
          <a:p>
            <a:r>
              <a:rPr lang="es-ES" dirty="0" smtClean="0"/>
              <a:t>Se crea un objeto de tipo </a:t>
            </a:r>
            <a:r>
              <a:rPr lang="es-ES" dirty="0" err="1" smtClean="0"/>
              <a:t>bundle</a:t>
            </a:r>
            <a:r>
              <a:rPr lang="es-ES" dirty="0" smtClean="0"/>
              <a:t> y se utiliza para agregar los datos que ocupemos enviar.</a:t>
            </a:r>
          </a:p>
          <a:p>
            <a:r>
              <a:rPr lang="es-ES" dirty="0" smtClean="0"/>
              <a:t>Se agrega el </a:t>
            </a:r>
            <a:r>
              <a:rPr lang="es-ES" dirty="0" err="1" smtClean="0"/>
              <a:t>bundle</a:t>
            </a:r>
            <a:r>
              <a:rPr lang="es-ES" dirty="0" smtClean="0"/>
              <a:t> al objeto tipo </a:t>
            </a:r>
            <a:r>
              <a:rPr lang="es-ES" dirty="0" err="1" smtClean="0"/>
              <a:t>Intent</a:t>
            </a:r>
            <a:endParaRPr lang="es-ES" dirty="0" smtClean="0"/>
          </a:p>
          <a:p>
            <a:r>
              <a:rPr lang="es-ES" dirty="0" smtClean="0"/>
              <a:t>Se inicia la actividad</a:t>
            </a:r>
          </a:p>
          <a:p>
            <a:r>
              <a:rPr lang="es-ES" dirty="0" smtClean="0"/>
              <a:t>En la 2 actividad en </a:t>
            </a:r>
            <a:r>
              <a:rPr lang="es-ES" dirty="0" err="1" smtClean="0"/>
              <a:t>onStart</a:t>
            </a:r>
            <a:r>
              <a:rPr lang="es-ES" dirty="0" smtClean="0"/>
              <a:t> se obtienen los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7976" y="3729136"/>
            <a:ext cx="4351386" cy="999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46" y="1531380"/>
            <a:ext cx="10375978" cy="18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Salvar estado 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Utilizar método </a:t>
            </a:r>
            <a:r>
              <a:rPr lang="es-ES" dirty="0" err="1" smtClean="0"/>
              <a:t>onSaveInstanceState</a:t>
            </a:r>
            <a:r>
              <a:rPr lang="es-ES" dirty="0" smtClean="0"/>
              <a:t>(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)</a:t>
            </a:r>
          </a:p>
          <a:p>
            <a:r>
              <a:rPr lang="es-ES" dirty="0" smtClean="0"/>
              <a:t>Usar </a:t>
            </a:r>
            <a:r>
              <a:rPr lang="es-ES" dirty="0" err="1" smtClean="0"/>
              <a:t>bundle</a:t>
            </a:r>
            <a:r>
              <a:rPr lang="es-ES" dirty="0" smtClean="0"/>
              <a:t> para salvar los datos necesarios</a:t>
            </a:r>
          </a:p>
          <a:p>
            <a:r>
              <a:rPr lang="es-ES" dirty="0" smtClean="0"/>
              <a:t>Invocar constructor del método</a:t>
            </a:r>
          </a:p>
          <a:p>
            <a:r>
              <a:rPr lang="es-ES" dirty="0" smtClean="0"/>
              <a:t>Recuperar datos utilizando </a:t>
            </a:r>
            <a:r>
              <a:rPr lang="es-ES" dirty="0" err="1" smtClean="0"/>
              <a:t>onRestoreInstanceState</a:t>
            </a:r>
            <a:r>
              <a:rPr lang="es-ES" dirty="0" smtClean="0"/>
              <a:t>(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r>
              <a:rPr lang="es-ES" dirty="0" err="1" smtClean="0"/>
              <a:t>saved</a:t>
            </a:r>
            <a:r>
              <a:rPr lang="es-E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46" y="2141516"/>
            <a:ext cx="10317871" cy="28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3236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consejos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0047"/>
            <a:ext cx="10018713" cy="4081153"/>
          </a:xfrm>
        </p:spPr>
        <p:txBody>
          <a:bodyPr/>
          <a:lstStyle/>
          <a:p>
            <a:r>
              <a:rPr lang="es-ES" dirty="0" smtClean="0"/>
              <a:t>La lógica de la aplicación en su mayoría es mejor que este en las actividades.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fragments</a:t>
            </a:r>
            <a:r>
              <a:rPr lang="es-ES" dirty="0" smtClean="0"/>
              <a:t> deben lidiar solamente con la interfaz.</a:t>
            </a:r>
          </a:p>
          <a:p>
            <a:r>
              <a:rPr lang="es-ES" dirty="0" smtClean="0"/>
              <a:t>Tratar de evitar abuso de interfaces.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23158" y="1484416"/>
            <a:ext cx="1235034" cy="1436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53246" y="1615292"/>
            <a:ext cx="1686245" cy="87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12571" y="2466355"/>
            <a:ext cx="1793174" cy="668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0675" y="3223901"/>
            <a:ext cx="1698171" cy="56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93870" y="1044103"/>
            <a:ext cx="1128261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52897" y="3910818"/>
            <a:ext cx="1086594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5744" y="3078801"/>
            <a:ext cx="1128262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97787" y="1484416"/>
            <a:ext cx="1235034" cy="1436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158452" y="1834242"/>
            <a:ext cx="1710047" cy="172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7200" y="2466355"/>
            <a:ext cx="1793174" cy="668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15304" y="3223901"/>
            <a:ext cx="1698171" cy="56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80374" y="1484416"/>
            <a:ext cx="1128261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639401" y="3910818"/>
            <a:ext cx="1086594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880373" y="3078801"/>
            <a:ext cx="1128262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2612571" y="2292927"/>
            <a:ext cx="3788333" cy="4858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s-ES" dirty="0" smtClean="0"/>
              <a:t>Comunicación </a:t>
            </a:r>
            <a:r>
              <a:rPr lang="es-ES" dirty="0" err="1" smtClean="0"/>
              <a:t>fragment</a:t>
            </a:r>
            <a:r>
              <a:rPr lang="es-ES" dirty="0" smtClean="0"/>
              <a:t> - 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477567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1 - crear interface </a:t>
            </a:r>
          </a:p>
          <a:p>
            <a:pPr marL="0" indent="0">
              <a:buNone/>
            </a:pPr>
            <a:r>
              <a:rPr lang="es-ES" dirty="0" smtClean="0"/>
              <a:t>2 -  Utilizar los métodos del ciclo de vida </a:t>
            </a:r>
            <a:r>
              <a:rPr lang="es-ES" dirty="0" err="1" smtClean="0"/>
              <a:t>onAttach</a:t>
            </a:r>
            <a:r>
              <a:rPr lang="es-ES" dirty="0" smtClean="0"/>
              <a:t> y </a:t>
            </a:r>
            <a:r>
              <a:rPr lang="es-ES" dirty="0" err="1" smtClean="0"/>
              <a:t>ondetach</a:t>
            </a:r>
            <a:r>
              <a:rPr lang="es-ES" dirty="0" smtClean="0"/>
              <a:t> para igualar un objeto del tipo de nuestra interfaz declarado de forma global en el </a:t>
            </a:r>
            <a:r>
              <a:rPr lang="es-ES" dirty="0" err="1" smtClean="0"/>
              <a:t>fragment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3 - Hacer que la actividad implemente la interface</a:t>
            </a:r>
          </a:p>
          <a:p>
            <a:pPr marL="0" indent="0">
              <a:buNone/>
            </a:pPr>
            <a:r>
              <a:rPr lang="es-ES" dirty="0" smtClean="0"/>
              <a:t>4 - Utilizar el objeto del tipo de la interfaz en los eventos generados por la interfaz.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923" y="2612571"/>
            <a:ext cx="4309813" cy="3124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63886" y="2042556"/>
            <a:ext cx="546265" cy="5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31" y="2870229"/>
            <a:ext cx="4674544" cy="83487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67070" y="2026046"/>
            <a:ext cx="546265" cy="5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397" y="1179576"/>
            <a:ext cx="9127623" cy="9342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76398" y="570016"/>
            <a:ext cx="58189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4" y="3180826"/>
            <a:ext cx="7644930" cy="14743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9954" y="2481943"/>
            <a:ext cx="642704" cy="473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407"/>
          </a:xfrm>
        </p:spPr>
        <p:txBody>
          <a:bodyPr/>
          <a:lstStyle/>
          <a:p>
            <a:r>
              <a:rPr lang="es-ES" dirty="0" smtClean="0"/>
              <a:t>Actividad - </a:t>
            </a:r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532"/>
            <a:ext cx="10515600" cy="498943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1 - Se obtiene una instancia del </a:t>
            </a:r>
            <a:r>
              <a:rPr lang="es-ES" dirty="0" err="1" smtClean="0"/>
              <a:t>fragment</a:t>
            </a:r>
            <a:r>
              <a:rPr lang="es-ES" dirty="0" smtClean="0"/>
              <a:t> manager, se inicia una transacción, se indica el tipo de transacción y se escoge el tipo ya sea </a:t>
            </a:r>
            <a:r>
              <a:rPr lang="es-ES" dirty="0" err="1" smtClean="0"/>
              <a:t>replace,add</a:t>
            </a:r>
            <a:r>
              <a:rPr lang="es-ES" dirty="0" smtClean="0"/>
              <a:t>, </a:t>
            </a:r>
            <a:r>
              <a:rPr lang="es-ES" dirty="0" err="1" smtClean="0"/>
              <a:t>remove</a:t>
            </a:r>
            <a:r>
              <a:rPr lang="es-ES" dirty="0" smtClean="0"/>
              <a:t> ,etc. </a:t>
            </a:r>
          </a:p>
          <a:p>
            <a:pPr marL="0" indent="0">
              <a:buNone/>
            </a:pPr>
            <a:r>
              <a:rPr lang="es-ES" dirty="0" smtClean="0"/>
              <a:t>2 - Se obtiene una instancia del </a:t>
            </a:r>
            <a:r>
              <a:rPr lang="es-ES" dirty="0" err="1" smtClean="0"/>
              <a:t>fragment</a:t>
            </a:r>
            <a:r>
              <a:rPr lang="es-ES" dirty="0" smtClean="0"/>
              <a:t> utilizando el método Factory estático que genera el IDE modificando los parámetros a como los necesitemos.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17" y="1336963"/>
            <a:ext cx="8742466" cy="39475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79314" y="629392"/>
            <a:ext cx="615903" cy="435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79314" y="629392"/>
            <a:ext cx="615903" cy="435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493" y="1306521"/>
            <a:ext cx="6451979" cy="34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  - </a:t>
            </a:r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1 – el </a:t>
            </a:r>
            <a:r>
              <a:rPr lang="es-ES" dirty="0" err="1" smtClean="0"/>
              <a:t>fragment</a:t>
            </a:r>
            <a:r>
              <a:rPr lang="es-ES" dirty="0" smtClean="0"/>
              <a:t> que inicia la comunicación debe realizar los primeros pasos que la comunicación </a:t>
            </a:r>
            <a:r>
              <a:rPr lang="es-ES" dirty="0" err="1" smtClean="0"/>
              <a:t>fragment</a:t>
            </a:r>
            <a:r>
              <a:rPr lang="es-ES" dirty="0" smtClean="0"/>
              <a:t> – actividad.</a:t>
            </a:r>
          </a:p>
          <a:p>
            <a:pPr marL="0" indent="0">
              <a:buNone/>
            </a:pPr>
            <a:r>
              <a:rPr lang="es-ES" dirty="0" smtClean="0"/>
              <a:t>2 – el segundo </a:t>
            </a:r>
            <a:r>
              <a:rPr lang="es-ES" dirty="0" err="1" smtClean="0"/>
              <a:t>fragment</a:t>
            </a:r>
            <a:r>
              <a:rPr lang="es-ES" dirty="0" smtClean="0"/>
              <a:t> debe haberse dado </a:t>
            </a:r>
            <a:r>
              <a:rPr lang="es-ES" dirty="0" err="1" smtClean="0"/>
              <a:t>commit</a:t>
            </a:r>
            <a:r>
              <a:rPr lang="es-ES" dirty="0" smtClean="0"/>
              <a:t> con un </a:t>
            </a:r>
            <a:r>
              <a:rPr lang="es-ES" dirty="0" err="1" smtClean="0"/>
              <a:t>tag</a:t>
            </a:r>
            <a:r>
              <a:rPr lang="es-ES" dirty="0" smtClean="0"/>
              <a:t> , para poder obtener la instancia mediante el </a:t>
            </a:r>
            <a:r>
              <a:rPr lang="es-ES" dirty="0" err="1" smtClean="0"/>
              <a:t>fragment</a:t>
            </a:r>
            <a:r>
              <a:rPr lang="es-ES" dirty="0" smtClean="0"/>
              <a:t> manager usando el método </a:t>
            </a:r>
            <a:r>
              <a:rPr lang="es-ES" dirty="0" err="1" smtClean="0"/>
              <a:t>findFragmentByTag</a:t>
            </a:r>
            <a:r>
              <a:rPr lang="es-ES" dirty="0" smtClean="0"/>
              <a:t>(“</a:t>
            </a:r>
            <a:r>
              <a:rPr lang="es-ES" dirty="0" err="1" smtClean="0"/>
              <a:t>tag</a:t>
            </a:r>
            <a:r>
              <a:rPr lang="es-ES" dirty="0" smtClean="0"/>
              <a:t>”).</a:t>
            </a:r>
          </a:p>
          <a:p>
            <a:pPr marL="0" indent="0">
              <a:buNone/>
            </a:pPr>
            <a:r>
              <a:rPr lang="es-ES" dirty="0" smtClean="0"/>
              <a:t>3 – utilizar algún método del </a:t>
            </a:r>
            <a:r>
              <a:rPr lang="es-ES" dirty="0" err="1" smtClean="0"/>
              <a:t>fragment</a:t>
            </a:r>
            <a:r>
              <a:rPr lang="es-ES" dirty="0" smtClean="0"/>
              <a:t> para realizar una acción.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150" y="2438399"/>
            <a:ext cx="8236213" cy="7904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65662" y="2363190"/>
            <a:ext cx="612231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47" y="4118806"/>
            <a:ext cx="5446374" cy="111420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248212" y="4118806"/>
            <a:ext cx="729681" cy="536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253</TotalTime>
  <Words>330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comunicacion</vt:lpstr>
      <vt:lpstr>Comunicación fragment - actividad</vt:lpstr>
      <vt:lpstr>PowerPoint Presentation</vt:lpstr>
      <vt:lpstr>PowerPoint Presentation</vt:lpstr>
      <vt:lpstr>Actividad - fragment</vt:lpstr>
      <vt:lpstr>PowerPoint Presentation</vt:lpstr>
      <vt:lpstr>PowerPoint Presentation</vt:lpstr>
      <vt:lpstr>Fragment  - fragment</vt:lpstr>
      <vt:lpstr>PowerPoint Presentation</vt:lpstr>
      <vt:lpstr>Actividad - Actividad</vt:lpstr>
      <vt:lpstr>PowerPoint Presentation</vt:lpstr>
      <vt:lpstr>Salvar estado actividad</vt:lpstr>
      <vt:lpstr>PowerPoint Presentation</vt:lpstr>
      <vt:lpstr>consejos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isaac vazquez gutierez</dc:creator>
  <cp:lastModifiedBy>marco isaac vazquez gutierez</cp:lastModifiedBy>
  <cp:revision>11</cp:revision>
  <dcterms:created xsi:type="dcterms:W3CDTF">2016-05-28T06:11:03Z</dcterms:created>
  <dcterms:modified xsi:type="dcterms:W3CDTF">2016-05-28T18:10:36Z</dcterms:modified>
</cp:coreProperties>
</file>