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FCAE-F7DF-4FF3-BAF8-F7162521586B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ED8C-3DFE-4A0A-82AB-02370475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Pantalla que el usuario ve. Representa la interfaz del usuario: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Public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myActivity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extends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Activity</a:t>
            </a:r>
            <a:r>
              <a:rPr lang="es-ES" dirty="0" smtClean="0">
                <a:solidFill>
                  <a:schemeClr val="accent2"/>
                </a:solidFill>
              </a:rPr>
              <a:t>{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    </a:t>
            </a:r>
            <a:r>
              <a:rPr lang="es-ES" dirty="0" err="1" smtClean="0">
                <a:solidFill>
                  <a:schemeClr val="accent2"/>
                </a:solidFill>
              </a:rPr>
              <a:t>public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void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onCreate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Bundle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state</a:t>
            </a:r>
            <a:r>
              <a:rPr lang="es-ES" dirty="0" smtClean="0">
                <a:solidFill>
                  <a:schemeClr val="accent2"/>
                </a:solidFill>
              </a:rPr>
              <a:t>){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         </a:t>
            </a:r>
            <a:r>
              <a:rPr lang="es-ES" dirty="0" err="1" smtClean="0">
                <a:solidFill>
                  <a:schemeClr val="accent2"/>
                </a:solidFill>
              </a:rPr>
              <a:t>super.onCreate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state</a:t>
            </a:r>
            <a:r>
              <a:rPr lang="es-ES" dirty="0" smtClean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         </a:t>
            </a:r>
            <a:r>
              <a:rPr lang="es-ES" dirty="0" err="1" smtClean="0">
                <a:solidFill>
                  <a:schemeClr val="accent2"/>
                </a:solidFill>
              </a:rPr>
              <a:t>setContentView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view</a:t>
            </a:r>
            <a:r>
              <a:rPr lang="es-ES" dirty="0" smtClean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     }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}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es-ES" dirty="0" smtClean="0"/>
              <a:t>CICLO DE VIDA</a:t>
            </a:r>
            <a:endParaRPr lang="en-US" dirty="0"/>
          </a:p>
        </p:txBody>
      </p:sp>
      <p:pic>
        <p:nvPicPr>
          <p:cNvPr id="1026" name="Picture 2" descr="http://i.stack.imgur.com/GEf4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14" y="-578364"/>
            <a:ext cx="9848771" cy="70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Linear </a:t>
            </a:r>
            <a:r>
              <a:rPr lang="es-ES" dirty="0" err="1" smtClean="0"/>
              <a:t>Layout</a:t>
            </a:r>
            <a:r>
              <a:rPr lang="es-ES" dirty="0" smtClean="0"/>
              <a:t>:</a:t>
            </a:r>
            <a:endParaRPr lang="en-US" dirty="0"/>
          </a:p>
        </p:txBody>
      </p:sp>
      <p:pic>
        <p:nvPicPr>
          <p:cNvPr id="2050" name="Picture 2" descr="http://developer.android.com/images/ui/linear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6" y="2484538"/>
            <a:ext cx="5079365" cy="3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8779" y="1786264"/>
            <a:ext cx="489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Alinea componentes de manera lineal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23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ACTIVIDAD</vt:lpstr>
      <vt:lpstr>CICLO DE VIDA</vt:lpstr>
      <vt:lpstr>Linear Layout: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</dc:title>
  <dc:creator>marco isaac vazquez gutierez</dc:creator>
  <cp:lastModifiedBy>marco isaac vazquez gutierez</cp:lastModifiedBy>
  <cp:revision>5</cp:revision>
  <dcterms:created xsi:type="dcterms:W3CDTF">2016-05-14T13:08:03Z</dcterms:created>
  <dcterms:modified xsi:type="dcterms:W3CDTF">2016-05-15T05:44:47Z</dcterms:modified>
</cp:coreProperties>
</file>