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ClaimIntel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Effortless Claims. Powerful Insights. Transforming Insurance.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 Us in Reimagining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Seeking $X to complete development &amp; onboard insurers</a:t>
            </a:r>
          </a:p>
          <a:p>
            <a:r>
              <a:t>- Contact us: [email] | [website]</a:t>
            </a:r>
          </a:p>
          <a:p/>
          <a:p>
            <a:r>
              <a:t>Call to Action: Schedule a demo, Invest today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Claims Bottleneck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Traditional Claims Process is Broken</a:t>
            </a:r>
          </a:p>
          <a:p/>
          <a:p>
            <a:r>
              <a:t>Key Pains (for Insurers):</a:t>
            </a:r>
          </a:p>
          <a:p>
            <a:r>
              <a:t>- High operational costs &amp; manual processing</a:t>
            </a:r>
          </a:p>
          <a:p>
            <a:r>
              <a:t>- Significant losses due to fraud</a:t>
            </a:r>
          </a:p>
          <a:p>
            <a:r>
              <a:t>- Slow resolution times</a:t>
            </a:r>
          </a:p>
          <a:p/>
          <a:p>
            <a:r>
              <a:t>Key Pains (for Consumers):</a:t>
            </a:r>
          </a:p>
          <a:p>
            <a:r>
              <a:t>- Complex and lengthy submission process</a:t>
            </a:r>
          </a:p>
          <a:p>
            <a:r>
              <a:t>- Lack of transparency and updates</a:t>
            </a:r>
          </a:p>
          <a:p>
            <a:r>
              <a:t>- Lower trust due to frustration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ClaimIntel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ClaimIntel: Intelligent Claims Processing for the Modern Era</a:t>
            </a:r>
          </a:p>
          <a:p/>
          <a:p>
            <a:r>
              <a:t>Core Value Proposition:</a:t>
            </a:r>
          </a:p>
          <a:p>
            <a:r>
              <a:t>- AI-driven document processing</a:t>
            </a:r>
          </a:p>
          <a:p>
            <a:r>
              <a:t>- Automated fraud assessment</a:t>
            </a:r>
          </a:p>
          <a:p>
            <a:r>
              <a:t>- Intuitive user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Seamless &amp; Smart: How ClaimIntel Delivers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Policyholders:</a:t>
            </a:r>
          </a:p>
          <a:p>
            <a:r>
              <a:t>- Easy Submission</a:t>
            </a:r>
          </a:p>
          <a:p>
            <a:r>
              <a:t>- Faster Processing</a:t>
            </a:r>
          </a:p>
          <a:p>
            <a:r>
              <a:t>- Transparent Tracking</a:t>
            </a:r>
          </a:p>
          <a:p/>
          <a:p>
            <a:r>
              <a:t>For Insurers:</a:t>
            </a:r>
          </a:p>
          <a:p>
            <a:r>
              <a:t>- Automated Intake</a:t>
            </a:r>
          </a:p>
          <a:p>
            <a:r>
              <a:t>- Advanced Fraud Detection (aim: 80%)</a:t>
            </a:r>
          </a:p>
          <a:p>
            <a:r>
              <a:t>- Accelerated Resolution (14 days → 2 days)</a:t>
            </a:r>
          </a:p>
          <a:p>
            <a:r>
              <a:t>- Data-Driven Decisions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Power of AI: See the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AI Output:</a:t>
            </a:r>
          </a:p>
          <a:p>
            <a:r>
              <a:t>- Risk: Low (0.08)</a:t>
            </a:r>
          </a:p>
          <a:p>
            <a:r>
              <a:t>- Policy Verified</a:t>
            </a:r>
          </a:p>
          <a:p>
            <a:r>
              <a:t>- Damage consistent with photo</a:t>
            </a:r>
          </a:p>
          <a:p>
            <a:r>
              <a:t>- Recommendation: Expedite Approval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Vast Market Ripe for Disruption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Stats:</a:t>
            </a:r>
          </a:p>
          <a:p>
            <a:r>
              <a:t>- Large insurance claims market</a:t>
            </a:r>
          </a:p>
          <a:p>
            <a:r>
              <a:t>- High fraud costs</a:t>
            </a:r>
          </a:p>
          <a:p>
            <a:r>
              <a:t>- Strong demand for digital transformation</a:t>
            </a:r>
          </a:p>
          <a:p/>
          <a:p>
            <a:r>
              <a:t>Target:</a:t>
            </a:r>
          </a:p>
          <a:p>
            <a:r>
              <a:t>- Small/medium insurers, TPAs, DTC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&amp; Scalable Monetization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SaaS subscription tiers based on usage/features</a:t>
            </a:r>
          </a:p>
          <a:p>
            <a:r>
              <a:t>- Optional per-claim fee or premium services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Progress &amp; Future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Short-term:</a:t>
            </a:r>
          </a:p>
          <a:p>
            <a:r>
              <a:t>- Beta launch</a:t>
            </a:r>
          </a:p>
          <a:p>
            <a:r>
              <a:t>- Initial partnerships</a:t>
            </a:r>
          </a:p>
          <a:p/>
          <a:p>
            <a:r>
              <a:t>Long-term:</a:t>
            </a:r>
          </a:p>
          <a:p>
            <a:r>
              <a:t>- Expand AI capabilities</a:t>
            </a:r>
          </a:p>
          <a:p>
            <a:r>
              <a:t>- Cover more insurance lines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Minds Behind ClaimIntel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Team Member 1: [Bio]</a:t>
            </a:r>
          </a:p>
          <a:p>
            <a:r>
              <a:t>- Team Member 2: [Bio]</a:t>
            </a:r>
          </a:p>
          <a:p>
            <a:r>
              <a:t>- Advisor: [Bio]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