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0DD3-2C94-4E0B-88AA-D7C6936D9062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EDBD-383A-404C-87E9-5199125A7D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685800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Firmware Available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2590800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Firmware Is Upgrading….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4495800"/>
            <a:ext cx="1981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Firmware Upgrade Complete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286000" y="3352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>
            <a:off x="2209800" y="14478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4495800" y="2209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>
            <a:off x="4495800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2192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Normal FW Upgrade Entry Point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31242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Forced FW Upgrade Entry Point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rbaltzer</dc:creator>
  <cp:lastModifiedBy>rbaltzer</cp:lastModifiedBy>
  <cp:revision>1</cp:revision>
  <dcterms:created xsi:type="dcterms:W3CDTF">2012-04-25T00:11:31Z</dcterms:created>
  <dcterms:modified xsi:type="dcterms:W3CDTF">2012-04-25T00:15:18Z</dcterms:modified>
</cp:coreProperties>
</file>