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24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9D9C-7168-42F3-B529-C49951B61114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B476-4A2D-409D-9CA6-50A5388BF7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9D9C-7168-42F3-B529-C49951B61114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B476-4A2D-409D-9CA6-50A5388BF7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9D9C-7168-42F3-B529-C49951B61114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B476-4A2D-409D-9CA6-50A5388BF7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9D9C-7168-42F3-B529-C49951B61114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B476-4A2D-409D-9CA6-50A5388BF7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9D9C-7168-42F3-B529-C49951B61114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B476-4A2D-409D-9CA6-50A5388BF7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9D9C-7168-42F3-B529-C49951B61114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B476-4A2D-409D-9CA6-50A5388BF7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9D9C-7168-42F3-B529-C49951B61114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B476-4A2D-409D-9CA6-50A5388BF7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9D9C-7168-42F3-B529-C49951B61114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B476-4A2D-409D-9CA6-50A5388BF7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9D9C-7168-42F3-B529-C49951B61114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B476-4A2D-409D-9CA6-50A5388BF7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9D9C-7168-42F3-B529-C49951B61114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B476-4A2D-409D-9CA6-50A5388BF7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9D9C-7168-42F3-B529-C49951B61114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B476-4A2D-409D-9CA6-50A5388BF7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B9D9C-7168-42F3-B529-C49951B61114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4B476-4A2D-409D-9CA6-50A5388BF71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5200" y="838200"/>
            <a:ext cx="2057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Thunder Detected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2438400"/>
            <a:ext cx="2057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Learn More About Thunder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715000" y="3810000"/>
            <a:ext cx="25146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 App</a:t>
            </a:r>
            <a:endParaRPr lang="en-US" dirty="0"/>
          </a:p>
        </p:txBody>
      </p:sp>
      <p:cxnSp>
        <p:nvCxnSpPr>
          <p:cNvPr id="9" name="Shape 8"/>
          <p:cNvCxnSpPr>
            <a:stCxn id="4" idx="3"/>
            <a:endCxn id="7" idx="0"/>
          </p:cNvCxnSpPr>
          <p:nvPr/>
        </p:nvCxnSpPr>
        <p:spPr>
          <a:xfrm>
            <a:off x="5562600" y="1676400"/>
            <a:ext cx="1409700" cy="21336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hape 10"/>
          <p:cNvCxnSpPr>
            <a:stCxn id="4" idx="1"/>
            <a:endCxn id="6" idx="0"/>
          </p:cNvCxnSpPr>
          <p:nvPr/>
        </p:nvCxnSpPr>
        <p:spPr>
          <a:xfrm rot="10800000" flipV="1">
            <a:off x="2019300" y="1676400"/>
            <a:ext cx="1485900" cy="7620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6" idx="2"/>
            <a:endCxn id="7" idx="2"/>
          </p:cNvCxnSpPr>
          <p:nvPr/>
        </p:nvCxnSpPr>
        <p:spPr>
          <a:xfrm rot="16200000" flipH="1">
            <a:off x="3752850" y="2381250"/>
            <a:ext cx="228600" cy="36957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066800" y="4800600"/>
            <a:ext cx="2057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Safari Browser Purchase Thunder</a:t>
            </a:r>
            <a:endParaRPr lang="en-US" dirty="0"/>
          </a:p>
        </p:txBody>
      </p:sp>
      <p:cxnSp>
        <p:nvCxnSpPr>
          <p:cNvPr id="31" name="Curved Connector 30"/>
          <p:cNvCxnSpPr>
            <a:stCxn id="6" idx="2"/>
            <a:endCxn id="27" idx="0"/>
          </p:cNvCxnSpPr>
          <p:nvPr/>
        </p:nvCxnSpPr>
        <p:spPr>
          <a:xfrm rot="16200000" flipH="1">
            <a:off x="1714500" y="4419600"/>
            <a:ext cx="685800" cy="76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rbaltzer</dc:creator>
  <cp:lastModifiedBy>rbaltzer</cp:lastModifiedBy>
  <cp:revision>1</cp:revision>
  <dcterms:created xsi:type="dcterms:W3CDTF">2012-04-25T00:01:19Z</dcterms:created>
  <dcterms:modified xsi:type="dcterms:W3CDTF">2012-04-25T00:08:29Z</dcterms:modified>
</cp:coreProperties>
</file>