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5B6E-F69E-40C1-91DB-C9EA6B1AF20B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FA7C-90DC-482B-BDD3-C779A8AEB8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5B6E-F69E-40C1-91DB-C9EA6B1AF20B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FA7C-90DC-482B-BDD3-C779A8AEB8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5B6E-F69E-40C1-91DB-C9EA6B1AF20B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FA7C-90DC-482B-BDD3-C779A8AEB8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5B6E-F69E-40C1-91DB-C9EA6B1AF20B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FA7C-90DC-482B-BDD3-C779A8AEB8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5B6E-F69E-40C1-91DB-C9EA6B1AF20B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FA7C-90DC-482B-BDD3-C779A8AEB8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5B6E-F69E-40C1-91DB-C9EA6B1AF20B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FA7C-90DC-482B-BDD3-C779A8AEB8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5B6E-F69E-40C1-91DB-C9EA6B1AF20B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FA7C-90DC-482B-BDD3-C779A8AEB8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5B6E-F69E-40C1-91DB-C9EA6B1AF20B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FA7C-90DC-482B-BDD3-C779A8AEB8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5B6E-F69E-40C1-91DB-C9EA6B1AF20B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FA7C-90DC-482B-BDD3-C779A8AEB8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5B6E-F69E-40C1-91DB-C9EA6B1AF20B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FA7C-90DC-482B-BDD3-C779A8AEB8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5B6E-F69E-40C1-91DB-C9EA6B1AF20B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FA7C-90DC-482B-BDD3-C779A8AEB8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45B6E-F69E-40C1-91DB-C9EA6B1AF20B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BFA7C-90DC-482B-BDD3-C779A8AEB8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267200" y="1905000"/>
            <a:ext cx="1371600" cy="1179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67200" y="3200400"/>
            <a:ext cx="1371600" cy="1179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Promo</a:t>
            </a:r>
          </a:p>
        </p:txBody>
      </p:sp>
      <p:sp>
        <p:nvSpPr>
          <p:cNvPr id="8" name="Rectangle 7"/>
          <p:cNvSpPr/>
          <p:nvPr/>
        </p:nvSpPr>
        <p:spPr>
          <a:xfrm>
            <a:off x="4267200" y="4572000"/>
            <a:ext cx="1371600" cy="1179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133600" y="1905000"/>
            <a:ext cx="1371600" cy="1179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Loyalty Program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04800" y="1905000"/>
            <a:ext cx="1371600" cy="1179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Learn More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048000" y="228600"/>
            <a:ext cx="1676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Start-Up</a:t>
            </a:r>
            <a:endParaRPr lang="en-US" dirty="0"/>
          </a:p>
        </p:txBody>
      </p:sp>
      <p:cxnSp>
        <p:nvCxnSpPr>
          <p:cNvPr id="18" name="Curved Connector 17"/>
          <p:cNvCxnSpPr>
            <a:stCxn id="14" idx="4"/>
            <a:endCxn id="6" idx="0"/>
          </p:cNvCxnSpPr>
          <p:nvPr/>
        </p:nvCxnSpPr>
        <p:spPr>
          <a:xfrm rot="16200000" flipH="1">
            <a:off x="3924300" y="876300"/>
            <a:ext cx="990600" cy="10668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010400" y="1905000"/>
            <a:ext cx="1371600" cy="1179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Firmware Upgrade</a:t>
            </a:r>
            <a:endParaRPr lang="en-US" dirty="0"/>
          </a:p>
        </p:txBody>
      </p:sp>
      <p:cxnSp>
        <p:nvCxnSpPr>
          <p:cNvPr id="24" name="Shape 23"/>
          <p:cNvCxnSpPr>
            <a:stCxn id="14" idx="6"/>
            <a:endCxn id="22" idx="0"/>
          </p:cNvCxnSpPr>
          <p:nvPr/>
        </p:nvCxnSpPr>
        <p:spPr>
          <a:xfrm>
            <a:off x="4724400" y="571500"/>
            <a:ext cx="2971800" cy="13335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239000" y="8382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If upgrade available or required.</a:t>
            </a:r>
            <a:endParaRPr lang="en-US" sz="1200" dirty="0"/>
          </a:p>
        </p:txBody>
      </p:sp>
      <p:cxnSp>
        <p:nvCxnSpPr>
          <p:cNvPr id="52" name="Curved Connector 51"/>
          <p:cNvCxnSpPr>
            <a:stCxn id="14" idx="3"/>
            <a:endCxn id="12" idx="0"/>
          </p:cNvCxnSpPr>
          <p:nvPr/>
        </p:nvCxnSpPr>
        <p:spPr>
          <a:xfrm rot="5400000">
            <a:off x="2510936" y="1122432"/>
            <a:ext cx="1091033" cy="474103"/>
          </a:xfrm>
          <a:prstGeom prst="curvedConnector3">
            <a:avLst>
              <a:gd name="adj1" fmla="val 639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hape 53"/>
          <p:cNvCxnSpPr>
            <a:stCxn id="14" idx="2"/>
            <a:endCxn id="13" idx="0"/>
          </p:cNvCxnSpPr>
          <p:nvPr/>
        </p:nvCxnSpPr>
        <p:spPr>
          <a:xfrm rot="10800000" flipV="1">
            <a:off x="990600" y="571500"/>
            <a:ext cx="2057400" cy="13335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stCxn id="6" idx="3"/>
            <a:endCxn id="7" idx="3"/>
          </p:cNvCxnSpPr>
          <p:nvPr/>
        </p:nvCxnSpPr>
        <p:spPr>
          <a:xfrm>
            <a:off x="5638800" y="2494555"/>
            <a:ext cx="12700" cy="1295400"/>
          </a:xfrm>
          <a:prstGeom prst="curvedConnector3">
            <a:avLst>
              <a:gd name="adj1" fmla="val 4200001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7" idx="3"/>
            <a:endCxn id="8" idx="3"/>
          </p:cNvCxnSpPr>
          <p:nvPr/>
        </p:nvCxnSpPr>
        <p:spPr>
          <a:xfrm>
            <a:off x="5638800" y="3789955"/>
            <a:ext cx="12700" cy="1371600"/>
          </a:xfrm>
          <a:prstGeom prst="curvedConnector3">
            <a:avLst>
              <a:gd name="adj1" fmla="val 4875002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62000" y="68580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 Thunder detected</a:t>
            </a:r>
            <a:endParaRPr 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1981200" y="99060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First Time Executing App</a:t>
            </a:r>
            <a:endParaRPr 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4724400" y="10668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Default scenario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05200" y="1676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Thunder App Tabs</a:t>
            </a:r>
            <a:endParaRPr lang="en-US" dirty="0"/>
          </a:p>
        </p:txBody>
      </p:sp>
      <p:pic>
        <p:nvPicPr>
          <p:cNvPr id="1027" name="Picture 3" descr="U:\untitled folder\Screen Shot 2012-04-23 at 4.26.24 P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743200"/>
            <a:ext cx="2362200" cy="1776264"/>
          </a:xfrm>
          <a:prstGeom prst="rect">
            <a:avLst/>
          </a:prstGeom>
          <a:noFill/>
        </p:spPr>
      </p:pic>
      <p:pic>
        <p:nvPicPr>
          <p:cNvPr id="1028" name="Picture 4" descr="U:\untitled folder\Screen Shot 2012-04-23 at 5.36.30 P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2743200"/>
            <a:ext cx="2362200" cy="1767617"/>
          </a:xfrm>
          <a:prstGeom prst="rect">
            <a:avLst/>
          </a:prstGeom>
          <a:noFill/>
        </p:spPr>
      </p:pic>
      <p:pic>
        <p:nvPicPr>
          <p:cNvPr id="1029" name="Picture 5" descr="U:\untitled folder\Screen Shot 2012-04-23 at 5.36.48 P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3600" y="2743200"/>
            <a:ext cx="2320948" cy="1752599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1447800" y="4724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038600" y="4724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Promo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58000" y="4724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About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31</Words>
  <Application>Microsoft Office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rbaltzer</dc:creator>
  <cp:lastModifiedBy>rbaltzer</cp:lastModifiedBy>
  <cp:revision>12</cp:revision>
  <dcterms:created xsi:type="dcterms:W3CDTF">2012-04-24T21:03:39Z</dcterms:created>
  <dcterms:modified xsi:type="dcterms:W3CDTF">2012-04-24T22:54:16Z</dcterms:modified>
</cp:coreProperties>
</file>